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surform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surform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2963" y="-54123"/>
            <a:ext cx="5697855" cy="50038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559435">
              <a:lnSpc>
                <a:spcPct val="100000"/>
              </a:lnSpc>
              <a:spcBef>
                <a:spcPts val="95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SURFORM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0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533" y="5808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20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https://www.technologystudent.com/equip_ﬂsh/surform1.html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305" y="1209453"/>
            <a:ext cx="43376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‘Flat’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Surform?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4487" y="4481277"/>
            <a:ext cx="5593080" cy="77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‘Flat’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Surform.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sketch.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Arial"/>
              <a:cs typeface="Arial"/>
            </a:endParaRPr>
          </a:p>
          <a:p>
            <a:pPr marL="798195" algn="ctr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11038" y="7287358"/>
            <a:ext cx="7569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2963" y="-54123"/>
            <a:ext cx="5697855" cy="50038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581025">
              <a:lnSpc>
                <a:spcPct val="100000"/>
              </a:lnSpc>
              <a:spcBef>
                <a:spcPts val="95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SURFORM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0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533" y="5808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20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https://www.technologystudent.com/equip_ﬂsh/surform1.html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006" y="4466035"/>
            <a:ext cx="5869940" cy="77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‘Round’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Surform.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sketch.</a:t>
            </a:r>
            <a:r>
              <a:rPr sz="1400" spc="3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Arial"/>
              <a:cs typeface="Arial"/>
            </a:endParaRPr>
          </a:p>
          <a:p>
            <a:pPr marL="521334" algn="ctr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80557" y="7272115"/>
            <a:ext cx="7569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8305" y="1209453"/>
            <a:ext cx="45650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‘Round’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Surform?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surform1a.cdr</dc:title>
  <dc:creator>BY V.RYAN</dc:creator>
  <cp:keywords>THE SURFORM 'FILE'</cp:keywords>
  <cp:lastModifiedBy>Vincent RYan</cp:lastModifiedBy>
  <cp:revision>1</cp:revision>
  <dcterms:created xsi:type="dcterms:W3CDTF">2023-01-25T11:35:01Z</dcterms:created>
  <dcterms:modified xsi:type="dcterms:W3CDTF">2023-01-25T11:35:42Z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2023-01-25T00:00:00Z</vt:filetime>
  </property>
  <property fmtid="{D5CDD505-2E9C-101B-9397-08002B2CF9AE}" pid="5" name="Producer">
    <vt:lpwstr>Corel PDF Engine Version 19.1.0.419</vt:lpwstr>
  </property>
</Properties>
</file>