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9590" y="823143"/>
            <a:ext cx="14619605" cy="638810"/>
          </a:xfrm>
          <a:custGeom>
            <a:avLst/>
            <a:gdLst/>
            <a:ahLst/>
            <a:cxnLst/>
            <a:rect l="l" t="t" r="r" b="b"/>
            <a:pathLst>
              <a:path w="14619605" h="638810">
                <a:moveTo>
                  <a:pt x="14619364" y="0"/>
                </a:moveTo>
                <a:lnTo>
                  <a:pt x="0" y="0"/>
                </a:lnTo>
                <a:lnTo>
                  <a:pt x="0" y="638586"/>
                </a:lnTo>
                <a:lnTo>
                  <a:pt x="14619364" y="638586"/>
                </a:lnTo>
                <a:lnTo>
                  <a:pt x="1461936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7880" y="91767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70" y="0"/>
                </a:lnTo>
                <a:lnTo>
                  <a:pt x="14904770" y="10518923"/>
                </a:lnTo>
                <a:lnTo>
                  <a:pt x="0" y="1051892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67371" y="74054"/>
            <a:ext cx="1043940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LebooOk.com/gCroupsI/254963448192823/" TargetMode="External"/><Relationship Id="rId3" Type="http://schemas.openxmlformats.org/officeDocument/2006/relationships/hyperlink" Target="https://technologystudent.com/despro_3/linkage2.html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7371" y="74054"/>
            <a:ext cx="104394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>
                <a:hlinkClick r:id="rId2"/>
              </a:rPr>
              <a:t>LOCI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8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8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85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850" spc="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85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85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5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725227" y="16941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28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https://technologystudent.com/despro_3/linkage2.html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68889" y="1543618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315911" y="1735465"/>
            <a:ext cx="8896350" cy="4017010"/>
            <a:chOff x="315911" y="1735465"/>
            <a:chExt cx="8896350" cy="4017010"/>
          </a:xfrm>
        </p:grpSpPr>
        <p:sp>
          <p:nvSpPr>
            <p:cNvPr id="8" name="object 8" descr=""/>
            <p:cNvSpPr/>
            <p:nvPr/>
          </p:nvSpPr>
          <p:spPr>
            <a:xfrm>
              <a:off x="315911" y="1735465"/>
              <a:ext cx="1165225" cy="1165225"/>
            </a:xfrm>
            <a:custGeom>
              <a:avLst/>
              <a:gdLst/>
              <a:ahLst/>
              <a:cxnLst/>
              <a:rect l="l" t="t" r="r" b="b"/>
              <a:pathLst>
                <a:path w="1165225" h="1165225">
                  <a:moveTo>
                    <a:pt x="1165139" y="0"/>
                  </a:moveTo>
                  <a:lnTo>
                    <a:pt x="0" y="0"/>
                  </a:lnTo>
                  <a:lnTo>
                    <a:pt x="0" y="1165139"/>
                  </a:lnTo>
                  <a:lnTo>
                    <a:pt x="1165139" y="1165139"/>
                  </a:lnTo>
                  <a:lnTo>
                    <a:pt x="116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79234" y="1798799"/>
              <a:ext cx="1013460" cy="380365"/>
            </a:xfrm>
            <a:custGeom>
              <a:avLst/>
              <a:gdLst/>
              <a:ahLst/>
              <a:cxnLst/>
              <a:rect l="l" t="t" r="r" b="b"/>
              <a:pathLst>
                <a:path w="1013460" h="380364">
                  <a:moveTo>
                    <a:pt x="25323" y="227952"/>
                  </a:moveTo>
                  <a:lnTo>
                    <a:pt x="0" y="227952"/>
                  </a:lnTo>
                  <a:lnTo>
                    <a:pt x="0" y="278612"/>
                  </a:lnTo>
                  <a:lnTo>
                    <a:pt x="25323" y="278612"/>
                  </a:lnTo>
                  <a:lnTo>
                    <a:pt x="25323" y="227952"/>
                  </a:lnTo>
                  <a:close/>
                </a:path>
                <a:path w="1013460" h="380364">
                  <a:moveTo>
                    <a:pt x="75984" y="202628"/>
                  </a:moveTo>
                  <a:lnTo>
                    <a:pt x="50647" y="202628"/>
                  </a:lnTo>
                  <a:lnTo>
                    <a:pt x="50647" y="227952"/>
                  </a:lnTo>
                  <a:lnTo>
                    <a:pt x="75984" y="227952"/>
                  </a:lnTo>
                  <a:lnTo>
                    <a:pt x="75984" y="202628"/>
                  </a:lnTo>
                  <a:close/>
                </a:path>
                <a:path w="1013460" h="380364">
                  <a:moveTo>
                    <a:pt x="101307" y="227952"/>
                  </a:moveTo>
                  <a:lnTo>
                    <a:pt x="75984" y="227952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01307" y="227952"/>
                  </a:lnTo>
                  <a:close/>
                </a:path>
                <a:path w="1013460" h="380364">
                  <a:moveTo>
                    <a:pt x="227952" y="253288"/>
                  </a:moveTo>
                  <a:lnTo>
                    <a:pt x="202628" y="253288"/>
                  </a:lnTo>
                  <a:lnTo>
                    <a:pt x="202628" y="202628"/>
                  </a:lnTo>
                  <a:lnTo>
                    <a:pt x="177292" y="202628"/>
                  </a:lnTo>
                  <a:lnTo>
                    <a:pt x="151968" y="202628"/>
                  </a:lnTo>
                  <a:lnTo>
                    <a:pt x="126644" y="202628"/>
                  </a:lnTo>
                  <a:lnTo>
                    <a:pt x="126644" y="227952"/>
                  </a:lnTo>
                  <a:lnTo>
                    <a:pt x="151968" y="227952"/>
                  </a:lnTo>
                  <a:lnTo>
                    <a:pt x="177292" y="227952"/>
                  </a:lnTo>
                  <a:lnTo>
                    <a:pt x="177292" y="253288"/>
                  </a:lnTo>
                  <a:lnTo>
                    <a:pt x="151968" y="253288"/>
                  </a:lnTo>
                  <a:lnTo>
                    <a:pt x="151968" y="278612"/>
                  </a:lnTo>
                  <a:lnTo>
                    <a:pt x="177292" y="278612"/>
                  </a:lnTo>
                  <a:lnTo>
                    <a:pt x="202628" y="278612"/>
                  </a:lnTo>
                  <a:lnTo>
                    <a:pt x="227952" y="278612"/>
                  </a:lnTo>
                  <a:lnTo>
                    <a:pt x="227952" y="253288"/>
                  </a:lnTo>
                  <a:close/>
                </a:path>
                <a:path w="1013460" h="380364">
                  <a:moveTo>
                    <a:pt x="278612" y="0"/>
                  </a:moveTo>
                  <a:lnTo>
                    <a:pt x="253288" y="0"/>
                  </a:lnTo>
                  <a:lnTo>
                    <a:pt x="253288" y="75984"/>
                  </a:lnTo>
                  <a:lnTo>
                    <a:pt x="278612" y="75984"/>
                  </a:lnTo>
                  <a:lnTo>
                    <a:pt x="278612" y="0"/>
                  </a:lnTo>
                  <a:close/>
                </a:path>
                <a:path w="1013460" h="380364">
                  <a:moveTo>
                    <a:pt x="329272" y="0"/>
                  </a:moveTo>
                  <a:lnTo>
                    <a:pt x="303936" y="0"/>
                  </a:lnTo>
                  <a:lnTo>
                    <a:pt x="303936" y="50647"/>
                  </a:lnTo>
                  <a:lnTo>
                    <a:pt x="329272" y="50647"/>
                  </a:lnTo>
                  <a:lnTo>
                    <a:pt x="329272" y="0"/>
                  </a:lnTo>
                  <a:close/>
                </a:path>
                <a:path w="1013460" h="380364">
                  <a:moveTo>
                    <a:pt x="354596" y="202628"/>
                  </a:moveTo>
                  <a:lnTo>
                    <a:pt x="329272" y="202628"/>
                  </a:lnTo>
                  <a:lnTo>
                    <a:pt x="329272" y="227952"/>
                  </a:lnTo>
                  <a:lnTo>
                    <a:pt x="354596" y="227952"/>
                  </a:lnTo>
                  <a:lnTo>
                    <a:pt x="354596" y="202628"/>
                  </a:lnTo>
                  <a:close/>
                </a:path>
                <a:path w="1013460" h="380364">
                  <a:moveTo>
                    <a:pt x="379933" y="151968"/>
                  </a:moveTo>
                  <a:lnTo>
                    <a:pt x="354596" y="151968"/>
                  </a:lnTo>
                  <a:lnTo>
                    <a:pt x="354596" y="202628"/>
                  </a:lnTo>
                  <a:lnTo>
                    <a:pt x="379933" y="202628"/>
                  </a:lnTo>
                  <a:lnTo>
                    <a:pt x="379933" y="151968"/>
                  </a:lnTo>
                  <a:close/>
                </a:path>
                <a:path w="1013460" h="380364">
                  <a:moveTo>
                    <a:pt x="405257" y="25323"/>
                  </a:moveTo>
                  <a:lnTo>
                    <a:pt x="379933" y="25323"/>
                  </a:lnTo>
                  <a:lnTo>
                    <a:pt x="379933" y="0"/>
                  </a:lnTo>
                  <a:lnTo>
                    <a:pt x="354596" y="0"/>
                  </a:lnTo>
                  <a:lnTo>
                    <a:pt x="354596" y="50647"/>
                  </a:lnTo>
                  <a:lnTo>
                    <a:pt x="379933" y="50647"/>
                  </a:lnTo>
                  <a:lnTo>
                    <a:pt x="405257" y="50647"/>
                  </a:lnTo>
                  <a:lnTo>
                    <a:pt x="405257" y="25323"/>
                  </a:lnTo>
                  <a:close/>
                </a:path>
                <a:path w="1013460" h="380364">
                  <a:moveTo>
                    <a:pt x="430580" y="329272"/>
                  </a:moveTo>
                  <a:lnTo>
                    <a:pt x="405257" y="329272"/>
                  </a:lnTo>
                  <a:lnTo>
                    <a:pt x="379933" y="329272"/>
                  </a:lnTo>
                  <a:lnTo>
                    <a:pt x="354596" y="329272"/>
                  </a:lnTo>
                  <a:lnTo>
                    <a:pt x="354596" y="278612"/>
                  </a:lnTo>
                  <a:lnTo>
                    <a:pt x="329272" y="278612"/>
                  </a:lnTo>
                  <a:lnTo>
                    <a:pt x="329272" y="227952"/>
                  </a:lnTo>
                  <a:lnTo>
                    <a:pt x="303936" y="227952"/>
                  </a:lnTo>
                  <a:lnTo>
                    <a:pt x="303936" y="303949"/>
                  </a:lnTo>
                  <a:lnTo>
                    <a:pt x="329272" y="303949"/>
                  </a:lnTo>
                  <a:lnTo>
                    <a:pt x="329272" y="354609"/>
                  </a:lnTo>
                  <a:lnTo>
                    <a:pt x="354596" y="354609"/>
                  </a:lnTo>
                  <a:lnTo>
                    <a:pt x="379933" y="354609"/>
                  </a:lnTo>
                  <a:lnTo>
                    <a:pt x="405257" y="354609"/>
                  </a:lnTo>
                  <a:lnTo>
                    <a:pt x="405257" y="379933"/>
                  </a:lnTo>
                  <a:lnTo>
                    <a:pt x="430580" y="379933"/>
                  </a:lnTo>
                  <a:lnTo>
                    <a:pt x="430580" y="329272"/>
                  </a:lnTo>
                  <a:close/>
                </a:path>
                <a:path w="1013460" h="380364">
                  <a:moveTo>
                    <a:pt x="430580" y="101307"/>
                  </a:moveTo>
                  <a:lnTo>
                    <a:pt x="405257" y="101307"/>
                  </a:lnTo>
                  <a:lnTo>
                    <a:pt x="379933" y="101307"/>
                  </a:lnTo>
                  <a:lnTo>
                    <a:pt x="379933" y="75984"/>
                  </a:lnTo>
                  <a:lnTo>
                    <a:pt x="354596" y="75984"/>
                  </a:lnTo>
                  <a:lnTo>
                    <a:pt x="354596" y="101307"/>
                  </a:lnTo>
                  <a:lnTo>
                    <a:pt x="329272" y="101307"/>
                  </a:lnTo>
                  <a:lnTo>
                    <a:pt x="329272" y="75984"/>
                  </a:lnTo>
                  <a:lnTo>
                    <a:pt x="303936" y="75984"/>
                  </a:lnTo>
                  <a:lnTo>
                    <a:pt x="303936" y="101307"/>
                  </a:lnTo>
                  <a:lnTo>
                    <a:pt x="278612" y="101307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53288" y="75984"/>
                  </a:lnTo>
                  <a:lnTo>
                    <a:pt x="227952" y="75984"/>
                  </a:lnTo>
                  <a:lnTo>
                    <a:pt x="227952" y="25323"/>
                  </a:lnTo>
                  <a:lnTo>
                    <a:pt x="202628" y="25323"/>
                  </a:lnTo>
                  <a:lnTo>
                    <a:pt x="202628" y="177304"/>
                  </a:lnTo>
                  <a:lnTo>
                    <a:pt x="227952" y="177304"/>
                  </a:lnTo>
                  <a:lnTo>
                    <a:pt x="227952" y="151968"/>
                  </a:lnTo>
                  <a:lnTo>
                    <a:pt x="253288" y="151968"/>
                  </a:lnTo>
                  <a:lnTo>
                    <a:pt x="253288" y="253288"/>
                  </a:lnTo>
                  <a:lnTo>
                    <a:pt x="278612" y="253288"/>
                  </a:lnTo>
                  <a:lnTo>
                    <a:pt x="278612" y="227952"/>
                  </a:lnTo>
                  <a:lnTo>
                    <a:pt x="303936" y="227952"/>
                  </a:lnTo>
                  <a:lnTo>
                    <a:pt x="303936" y="202628"/>
                  </a:lnTo>
                  <a:lnTo>
                    <a:pt x="329272" y="202628"/>
                  </a:lnTo>
                  <a:lnTo>
                    <a:pt x="329272" y="151968"/>
                  </a:lnTo>
                  <a:lnTo>
                    <a:pt x="303936" y="151968"/>
                  </a:lnTo>
                  <a:lnTo>
                    <a:pt x="303936" y="177304"/>
                  </a:lnTo>
                  <a:lnTo>
                    <a:pt x="278612" y="177304"/>
                  </a:lnTo>
                  <a:lnTo>
                    <a:pt x="278612" y="151968"/>
                  </a:lnTo>
                  <a:lnTo>
                    <a:pt x="303936" y="151968"/>
                  </a:lnTo>
                  <a:lnTo>
                    <a:pt x="303936" y="126644"/>
                  </a:lnTo>
                  <a:lnTo>
                    <a:pt x="329272" y="126644"/>
                  </a:lnTo>
                  <a:lnTo>
                    <a:pt x="329272" y="151968"/>
                  </a:lnTo>
                  <a:lnTo>
                    <a:pt x="354596" y="151968"/>
                  </a:lnTo>
                  <a:lnTo>
                    <a:pt x="354596" y="126644"/>
                  </a:lnTo>
                  <a:lnTo>
                    <a:pt x="379933" y="126644"/>
                  </a:lnTo>
                  <a:lnTo>
                    <a:pt x="379933" y="151968"/>
                  </a:lnTo>
                  <a:lnTo>
                    <a:pt x="405257" y="151968"/>
                  </a:lnTo>
                  <a:lnTo>
                    <a:pt x="405257" y="126644"/>
                  </a:lnTo>
                  <a:lnTo>
                    <a:pt x="430580" y="126644"/>
                  </a:lnTo>
                  <a:lnTo>
                    <a:pt x="430580" y="101307"/>
                  </a:lnTo>
                  <a:close/>
                </a:path>
                <a:path w="1013460" h="380364">
                  <a:moveTo>
                    <a:pt x="430580" y="0"/>
                  </a:moveTo>
                  <a:lnTo>
                    <a:pt x="405257" y="0"/>
                  </a:lnTo>
                  <a:lnTo>
                    <a:pt x="405257" y="25323"/>
                  </a:lnTo>
                  <a:lnTo>
                    <a:pt x="430580" y="25323"/>
                  </a:lnTo>
                  <a:lnTo>
                    <a:pt x="430580" y="0"/>
                  </a:lnTo>
                  <a:close/>
                </a:path>
                <a:path w="1013460" h="380364">
                  <a:moveTo>
                    <a:pt x="455917" y="227952"/>
                  </a:moveTo>
                  <a:lnTo>
                    <a:pt x="430580" y="227952"/>
                  </a:lnTo>
                  <a:lnTo>
                    <a:pt x="405257" y="227952"/>
                  </a:lnTo>
                  <a:lnTo>
                    <a:pt x="405257" y="202628"/>
                  </a:lnTo>
                  <a:lnTo>
                    <a:pt x="379933" y="202628"/>
                  </a:lnTo>
                  <a:lnTo>
                    <a:pt x="379933" y="253288"/>
                  </a:lnTo>
                  <a:lnTo>
                    <a:pt x="405257" y="253288"/>
                  </a:lnTo>
                  <a:lnTo>
                    <a:pt x="430580" y="253288"/>
                  </a:lnTo>
                  <a:lnTo>
                    <a:pt x="455917" y="253288"/>
                  </a:lnTo>
                  <a:lnTo>
                    <a:pt x="455917" y="227952"/>
                  </a:lnTo>
                  <a:close/>
                </a:path>
                <a:path w="1013460" h="380364">
                  <a:moveTo>
                    <a:pt x="455917" y="177304"/>
                  </a:moveTo>
                  <a:lnTo>
                    <a:pt x="430580" y="177304"/>
                  </a:lnTo>
                  <a:lnTo>
                    <a:pt x="430580" y="151968"/>
                  </a:lnTo>
                  <a:lnTo>
                    <a:pt x="405257" y="151968"/>
                  </a:lnTo>
                  <a:lnTo>
                    <a:pt x="405257" y="202628"/>
                  </a:lnTo>
                  <a:lnTo>
                    <a:pt x="430580" y="202628"/>
                  </a:lnTo>
                  <a:lnTo>
                    <a:pt x="455917" y="202628"/>
                  </a:lnTo>
                  <a:lnTo>
                    <a:pt x="455917" y="177304"/>
                  </a:lnTo>
                  <a:close/>
                </a:path>
                <a:path w="1013460" h="380364">
                  <a:moveTo>
                    <a:pt x="481241" y="151968"/>
                  </a:moveTo>
                  <a:lnTo>
                    <a:pt x="455917" y="151968"/>
                  </a:lnTo>
                  <a:lnTo>
                    <a:pt x="455917" y="177304"/>
                  </a:lnTo>
                  <a:lnTo>
                    <a:pt x="481241" y="177304"/>
                  </a:lnTo>
                  <a:lnTo>
                    <a:pt x="481241" y="151968"/>
                  </a:lnTo>
                  <a:close/>
                </a:path>
                <a:path w="1013460" h="380364">
                  <a:moveTo>
                    <a:pt x="506577" y="50647"/>
                  </a:moveTo>
                  <a:lnTo>
                    <a:pt x="481241" y="50647"/>
                  </a:lnTo>
                  <a:lnTo>
                    <a:pt x="481241" y="0"/>
                  </a:lnTo>
                  <a:lnTo>
                    <a:pt x="455917" y="0"/>
                  </a:lnTo>
                  <a:lnTo>
                    <a:pt x="455917" y="75984"/>
                  </a:lnTo>
                  <a:lnTo>
                    <a:pt x="430580" y="75984"/>
                  </a:lnTo>
                  <a:lnTo>
                    <a:pt x="430580" y="101307"/>
                  </a:lnTo>
                  <a:lnTo>
                    <a:pt x="455917" y="101307"/>
                  </a:lnTo>
                  <a:lnTo>
                    <a:pt x="481241" y="101307"/>
                  </a:lnTo>
                  <a:lnTo>
                    <a:pt x="481241" y="75984"/>
                  </a:lnTo>
                  <a:lnTo>
                    <a:pt x="506577" y="75984"/>
                  </a:lnTo>
                  <a:lnTo>
                    <a:pt x="506577" y="50647"/>
                  </a:lnTo>
                  <a:close/>
                </a:path>
                <a:path w="1013460" h="380364">
                  <a:moveTo>
                    <a:pt x="557237" y="202628"/>
                  </a:moveTo>
                  <a:lnTo>
                    <a:pt x="531901" y="202628"/>
                  </a:lnTo>
                  <a:lnTo>
                    <a:pt x="531901" y="101307"/>
                  </a:lnTo>
                  <a:lnTo>
                    <a:pt x="506577" y="101307"/>
                  </a:lnTo>
                  <a:lnTo>
                    <a:pt x="506577" y="126644"/>
                  </a:lnTo>
                  <a:lnTo>
                    <a:pt x="481241" y="126644"/>
                  </a:lnTo>
                  <a:lnTo>
                    <a:pt x="481241" y="151968"/>
                  </a:lnTo>
                  <a:lnTo>
                    <a:pt x="506577" y="151968"/>
                  </a:lnTo>
                  <a:lnTo>
                    <a:pt x="506577" y="202628"/>
                  </a:lnTo>
                  <a:lnTo>
                    <a:pt x="481241" y="202628"/>
                  </a:lnTo>
                  <a:lnTo>
                    <a:pt x="455917" y="202628"/>
                  </a:lnTo>
                  <a:lnTo>
                    <a:pt x="455917" y="227952"/>
                  </a:lnTo>
                  <a:lnTo>
                    <a:pt x="481241" y="227952"/>
                  </a:lnTo>
                  <a:lnTo>
                    <a:pt x="481241" y="278612"/>
                  </a:lnTo>
                  <a:lnTo>
                    <a:pt x="506577" y="278612"/>
                  </a:lnTo>
                  <a:lnTo>
                    <a:pt x="506577" y="227952"/>
                  </a:lnTo>
                  <a:lnTo>
                    <a:pt x="531901" y="227952"/>
                  </a:lnTo>
                  <a:lnTo>
                    <a:pt x="557237" y="227952"/>
                  </a:lnTo>
                  <a:lnTo>
                    <a:pt x="557237" y="202628"/>
                  </a:lnTo>
                  <a:close/>
                </a:path>
                <a:path w="1013460" h="380364">
                  <a:moveTo>
                    <a:pt x="557237" y="0"/>
                  </a:moveTo>
                  <a:lnTo>
                    <a:pt x="531901" y="0"/>
                  </a:lnTo>
                  <a:lnTo>
                    <a:pt x="506577" y="0"/>
                  </a:lnTo>
                  <a:lnTo>
                    <a:pt x="506577" y="25323"/>
                  </a:lnTo>
                  <a:lnTo>
                    <a:pt x="531901" y="25323"/>
                  </a:lnTo>
                  <a:lnTo>
                    <a:pt x="557237" y="25323"/>
                  </a:lnTo>
                  <a:lnTo>
                    <a:pt x="557237" y="0"/>
                  </a:lnTo>
                  <a:close/>
                </a:path>
                <a:path w="1013460" h="380364">
                  <a:moveTo>
                    <a:pt x="582561" y="50647"/>
                  </a:moveTo>
                  <a:lnTo>
                    <a:pt x="557237" y="50647"/>
                  </a:lnTo>
                  <a:lnTo>
                    <a:pt x="531901" y="50647"/>
                  </a:lnTo>
                  <a:lnTo>
                    <a:pt x="531901" y="75984"/>
                  </a:lnTo>
                  <a:lnTo>
                    <a:pt x="557237" y="75984"/>
                  </a:lnTo>
                  <a:lnTo>
                    <a:pt x="582561" y="75984"/>
                  </a:lnTo>
                  <a:lnTo>
                    <a:pt x="582561" y="50647"/>
                  </a:lnTo>
                  <a:close/>
                </a:path>
                <a:path w="1013460" h="380364">
                  <a:moveTo>
                    <a:pt x="633222" y="25323"/>
                  </a:moveTo>
                  <a:lnTo>
                    <a:pt x="607898" y="25323"/>
                  </a:lnTo>
                  <a:lnTo>
                    <a:pt x="607898" y="0"/>
                  </a:lnTo>
                  <a:lnTo>
                    <a:pt x="582561" y="0"/>
                  </a:lnTo>
                  <a:lnTo>
                    <a:pt x="582561" y="50647"/>
                  </a:lnTo>
                  <a:lnTo>
                    <a:pt x="607898" y="50647"/>
                  </a:lnTo>
                  <a:lnTo>
                    <a:pt x="633222" y="50647"/>
                  </a:lnTo>
                  <a:lnTo>
                    <a:pt x="633222" y="25323"/>
                  </a:lnTo>
                  <a:close/>
                </a:path>
                <a:path w="1013460" h="380364">
                  <a:moveTo>
                    <a:pt x="658545" y="202628"/>
                  </a:moveTo>
                  <a:lnTo>
                    <a:pt x="633222" y="202628"/>
                  </a:lnTo>
                  <a:lnTo>
                    <a:pt x="633222" y="75984"/>
                  </a:lnTo>
                  <a:lnTo>
                    <a:pt x="607898" y="75984"/>
                  </a:lnTo>
                  <a:lnTo>
                    <a:pt x="607898" y="101307"/>
                  </a:lnTo>
                  <a:lnTo>
                    <a:pt x="582561" y="101307"/>
                  </a:lnTo>
                  <a:lnTo>
                    <a:pt x="557237" y="101307"/>
                  </a:lnTo>
                  <a:lnTo>
                    <a:pt x="557237" y="202628"/>
                  </a:lnTo>
                  <a:lnTo>
                    <a:pt x="582561" y="202628"/>
                  </a:lnTo>
                  <a:lnTo>
                    <a:pt x="582561" y="126644"/>
                  </a:lnTo>
                  <a:lnTo>
                    <a:pt x="607898" y="126644"/>
                  </a:lnTo>
                  <a:lnTo>
                    <a:pt x="607898" y="202628"/>
                  </a:lnTo>
                  <a:lnTo>
                    <a:pt x="582561" y="202628"/>
                  </a:lnTo>
                  <a:lnTo>
                    <a:pt x="582561" y="227952"/>
                  </a:lnTo>
                  <a:lnTo>
                    <a:pt x="607898" y="227952"/>
                  </a:lnTo>
                  <a:lnTo>
                    <a:pt x="633222" y="227952"/>
                  </a:lnTo>
                  <a:lnTo>
                    <a:pt x="658545" y="227952"/>
                  </a:lnTo>
                  <a:lnTo>
                    <a:pt x="658545" y="202628"/>
                  </a:lnTo>
                  <a:close/>
                </a:path>
                <a:path w="1013460" h="380364">
                  <a:moveTo>
                    <a:pt x="658545" y="50647"/>
                  </a:moveTo>
                  <a:lnTo>
                    <a:pt x="633222" y="50647"/>
                  </a:lnTo>
                  <a:lnTo>
                    <a:pt x="633222" y="75984"/>
                  </a:lnTo>
                  <a:lnTo>
                    <a:pt x="658545" y="75984"/>
                  </a:lnTo>
                  <a:lnTo>
                    <a:pt x="658545" y="50647"/>
                  </a:lnTo>
                  <a:close/>
                </a:path>
                <a:path w="1013460" h="380364">
                  <a:moveTo>
                    <a:pt x="683882" y="151968"/>
                  </a:moveTo>
                  <a:lnTo>
                    <a:pt x="658545" y="151968"/>
                  </a:lnTo>
                  <a:lnTo>
                    <a:pt x="658545" y="177304"/>
                  </a:lnTo>
                  <a:lnTo>
                    <a:pt x="683882" y="177304"/>
                  </a:lnTo>
                  <a:lnTo>
                    <a:pt x="683882" y="151968"/>
                  </a:lnTo>
                  <a:close/>
                </a:path>
                <a:path w="1013460" h="380364">
                  <a:moveTo>
                    <a:pt x="683882" y="0"/>
                  </a:moveTo>
                  <a:lnTo>
                    <a:pt x="658545" y="0"/>
                  </a:lnTo>
                  <a:lnTo>
                    <a:pt x="633222" y="0"/>
                  </a:lnTo>
                  <a:lnTo>
                    <a:pt x="633222" y="25323"/>
                  </a:lnTo>
                  <a:lnTo>
                    <a:pt x="658545" y="25323"/>
                  </a:lnTo>
                  <a:lnTo>
                    <a:pt x="683882" y="25323"/>
                  </a:lnTo>
                  <a:lnTo>
                    <a:pt x="683882" y="0"/>
                  </a:lnTo>
                  <a:close/>
                </a:path>
                <a:path w="1013460" h="380364">
                  <a:moveTo>
                    <a:pt x="709206" y="75984"/>
                  </a:moveTo>
                  <a:lnTo>
                    <a:pt x="683882" y="75984"/>
                  </a:lnTo>
                  <a:lnTo>
                    <a:pt x="683882" y="101307"/>
                  </a:lnTo>
                  <a:lnTo>
                    <a:pt x="709206" y="101307"/>
                  </a:lnTo>
                  <a:lnTo>
                    <a:pt x="709206" y="75984"/>
                  </a:lnTo>
                  <a:close/>
                </a:path>
                <a:path w="1013460" h="380364">
                  <a:moveTo>
                    <a:pt x="785202" y="0"/>
                  </a:moveTo>
                  <a:lnTo>
                    <a:pt x="759866" y="0"/>
                  </a:lnTo>
                  <a:lnTo>
                    <a:pt x="759866" y="25323"/>
                  </a:lnTo>
                  <a:lnTo>
                    <a:pt x="734542" y="25323"/>
                  </a:lnTo>
                  <a:lnTo>
                    <a:pt x="709206" y="25323"/>
                  </a:lnTo>
                  <a:lnTo>
                    <a:pt x="709206" y="75984"/>
                  </a:lnTo>
                  <a:lnTo>
                    <a:pt x="734542" y="75984"/>
                  </a:lnTo>
                  <a:lnTo>
                    <a:pt x="734542" y="50647"/>
                  </a:lnTo>
                  <a:lnTo>
                    <a:pt x="759866" y="50647"/>
                  </a:lnTo>
                  <a:lnTo>
                    <a:pt x="759866" y="101307"/>
                  </a:lnTo>
                  <a:lnTo>
                    <a:pt x="734542" y="101307"/>
                  </a:lnTo>
                  <a:lnTo>
                    <a:pt x="734542" y="126644"/>
                  </a:lnTo>
                  <a:lnTo>
                    <a:pt x="759866" y="126644"/>
                  </a:lnTo>
                  <a:lnTo>
                    <a:pt x="759866" y="177304"/>
                  </a:lnTo>
                  <a:lnTo>
                    <a:pt x="785202" y="177304"/>
                  </a:lnTo>
                  <a:lnTo>
                    <a:pt x="785202" y="0"/>
                  </a:lnTo>
                  <a:close/>
                </a:path>
                <a:path w="1013460" h="380364">
                  <a:moveTo>
                    <a:pt x="835850" y="126644"/>
                  </a:moveTo>
                  <a:lnTo>
                    <a:pt x="810526" y="12664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126644"/>
                  </a:lnTo>
                  <a:close/>
                </a:path>
                <a:path w="1013460" h="380364">
                  <a:moveTo>
                    <a:pt x="835850" y="0"/>
                  </a:moveTo>
                  <a:lnTo>
                    <a:pt x="810526" y="0"/>
                  </a:lnTo>
                  <a:lnTo>
                    <a:pt x="810526" y="75984"/>
                  </a:lnTo>
                  <a:lnTo>
                    <a:pt x="835850" y="75984"/>
                  </a:lnTo>
                  <a:lnTo>
                    <a:pt x="835850" y="0"/>
                  </a:lnTo>
                  <a:close/>
                </a:path>
                <a:path w="1013460" h="380364">
                  <a:moveTo>
                    <a:pt x="1013155" y="202628"/>
                  </a:moveTo>
                  <a:lnTo>
                    <a:pt x="987831" y="202628"/>
                  </a:lnTo>
                  <a:lnTo>
                    <a:pt x="962494" y="202628"/>
                  </a:lnTo>
                  <a:lnTo>
                    <a:pt x="962494" y="227952"/>
                  </a:lnTo>
                  <a:lnTo>
                    <a:pt x="962494" y="253288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52"/>
                  </a:lnTo>
                  <a:lnTo>
                    <a:pt x="937171" y="227952"/>
                  </a:lnTo>
                  <a:lnTo>
                    <a:pt x="962494" y="227952"/>
                  </a:lnTo>
                  <a:lnTo>
                    <a:pt x="962494" y="202628"/>
                  </a:lnTo>
                  <a:lnTo>
                    <a:pt x="937171" y="202628"/>
                  </a:lnTo>
                  <a:lnTo>
                    <a:pt x="911847" y="202628"/>
                  </a:lnTo>
                  <a:lnTo>
                    <a:pt x="886510" y="202628"/>
                  </a:lnTo>
                  <a:lnTo>
                    <a:pt x="886510" y="227952"/>
                  </a:lnTo>
                  <a:lnTo>
                    <a:pt x="861187" y="227952"/>
                  </a:lnTo>
                  <a:lnTo>
                    <a:pt x="861187" y="202628"/>
                  </a:lnTo>
                  <a:lnTo>
                    <a:pt x="835850" y="202628"/>
                  </a:lnTo>
                  <a:lnTo>
                    <a:pt x="835850" y="227952"/>
                  </a:lnTo>
                  <a:lnTo>
                    <a:pt x="810526" y="227952"/>
                  </a:lnTo>
                  <a:lnTo>
                    <a:pt x="810526" y="202628"/>
                  </a:lnTo>
                  <a:lnTo>
                    <a:pt x="785202" y="202628"/>
                  </a:lnTo>
                  <a:lnTo>
                    <a:pt x="785202" y="303949"/>
                  </a:lnTo>
                  <a:lnTo>
                    <a:pt x="810526" y="303949"/>
                  </a:lnTo>
                  <a:lnTo>
                    <a:pt x="810526" y="329272"/>
                  </a:lnTo>
                  <a:lnTo>
                    <a:pt x="835850" y="329272"/>
                  </a:lnTo>
                  <a:lnTo>
                    <a:pt x="835850" y="278612"/>
                  </a:lnTo>
                  <a:lnTo>
                    <a:pt x="810526" y="278612"/>
                  </a:lnTo>
                  <a:lnTo>
                    <a:pt x="810526" y="253288"/>
                  </a:lnTo>
                  <a:lnTo>
                    <a:pt x="835850" y="253288"/>
                  </a:lnTo>
                  <a:lnTo>
                    <a:pt x="835850" y="278612"/>
                  </a:lnTo>
                  <a:lnTo>
                    <a:pt x="861187" y="278612"/>
                  </a:lnTo>
                  <a:lnTo>
                    <a:pt x="861187" y="253288"/>
                  </a:lnTo>
                  <a:lnTo>
                    <a:pt x="886510" y="253288"/>
                  </a:lnTo>
                  <a:lnTo>
                    <a:pt x="886510" y="278612"/>
                  </a:lnTo>
                  <a:lnTo>
                    <a:pt x="911847" y="278612"/>
                  </a:lnTo>
                  <a:lnTo>
                    <a:pt x="937171" y="278612"/>
                  </a:lnTo>
                  <a:lnTo>
                    <a:pt x="937171" y="303949"/>
                  </a:lnTo>
                  <a:lnTo>
                    <a:pt x="962494" y="303949"/>
                  </a:lnTo>
                  <a:lnTo>
                    <a:pt x="962494" y="278612"/>
                  </a:lnTo>
                  <a:lnTo>
                    <a:pt x="987831" y="278612"/>
                  </a:lnTo>
                  <a:lnTo>
                    <a:pt x="987831" y="227952"/>
                  </a:lnTo>
                  <a:lnTo>
                    <a:pt x="1013155" y="227952"/>
                  </a:lnTo>
                  <a:lnTo>
                    <a:pt x="1013155" y="2026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79234" y="2001427"/>
              <a:ext cx="1038860" cy="354965"/>
            </a:xfrm>
            <a:custGeom>
              <a:avLst/>
              <a:gdLst/>
              <a:ahLst/>
              <a:cxnLst/>
              <a:rect l="l" t="t" r="r" b="b"/>
              <a:pathLst>
                <a:path w="1038860" h="354964">
                  <a:moveTo>
                    <a:pt x="50647" y="227965"/>
                  </a:moveTo>
                  <a:lnTo>
                    <a:pt x="25323" y="227965"/>
                  </a:lnTo>
                  <a:lnTo>
                    <a:pt x="0" y="227965"/>
                  </a:lnTo>
                  <a:lnTo>
                    <a:pt x="0" y="253288"/>
                  </a:lnTo>
                  <a:lnTo>
                    <a:pt x="25323" y="253288"/>
                  </a:lnTo>
                  <a:lnTo>
                    <a:pt x="50647" y="253288"/>
                  </a:lnTo>
                  <a:lnTo>
                    <a:pt x="50647" y="227965"/>
                  </a:lnTo>
                  <a:close/>
                </a:path>
                <a:path w="1038860" h="354964">
                  <a:moveTo>
                    <a:pt x="101307" y="177304"/>
                  </a:moveTo>
                  <a:lnTo>
                    <a:pt x="75984" y="177304"/>
                  </a:lnTo>
                  <a:lnTo>
                    <a:pt x="75984" y="202628"/>
                  </a:lnTo>
                  <a:lnTo>
                    <a:pt x="101307" y="202628"/>
                  </a:lnTo>
                  <a:lnTo>
                    <a:pt x="101307" y="177304"/>
                  </a:lnTo>
                  <a:close/>
                </a:path>
                <a:path w="1038860" h="354964">
                  <a:moveTo>
                    <a:pt x="126644" y="75984"/>
                  </a:moveTo>
                  <a:lnTo>
                    <a:pt x="101307" y="75984"/>
                  </a:lnTo>
                  <a:lnTo>
                    <a:pt x="75984" y="75984"/>
                  </a:lnTo>
                  <a:lnTo>
                    <a:pt x="50647" y="75984"/>
                  </a:lnTo>
                  <a:lnTo>
                    <a:pt x="25323" y="75984"/>
                  </a:lnTo>
                  <a:lnTo>
                    <a:pt x="25323" y="101320"/>
                  </a:lnTo>
                  <a:lnTo>
                    <a:pt x="50647" y="101320"/>
                  </a:lnTo>
                  <a:lnTo>
                    <a:pt x="50647" y="151980"/>
                  </a:lnTo>
                  <a:lnTo>
                    <a:pt x="25323" y="151980"/>
                  </a:lnTo>
                  <a:lnTo>
                    <a:pt x="25323" y="126644"/>
                  </a:lnTo>
                  <a:lnTo>
                    <a:pt x="0" y="126644"/>
                  </a:lnTo>
                  <a:lnTo>
                    <a:pt x="0" y="202628"/>
                  </a:lnTo>
                  <a:lnTo>
                    <a:pt x="25323" y="202628"/>
                  </a:lnTo>
                  <a:lnTo>
                    <a:pt x="50647" y="202628"/>
                  </a:lnTo>
                  <a:lnTo>
                    <a:pt x="50647" y="177304"/>
                  </a:lnTo>
                  <a:lnTo>
                    <a:pt x="75984" y="177304"/>
                  </a:lnTo>
                  <a:lnTo>
                    <a:pt x="75984" y="126644"/>
                  </a:lnTo>
                  <a:lnTo>
                    <a:pt x="101307" y="126644"/>
                  </a:lnTo>
                  <a:lnTo>
                    <a:pt x="101307" y="101320"/>
                  </a:lnTo>
                  <a:lnTo>
                    <a:pt x="126644" y="101320"/>
                  </a:lnTo>
                  <a:lnTo>
                    <a:pt x="126644" y="75984"/>
                  </a:lnTo>
                  <a:close/>
                </a:path>
                <a:path w="1038860" h="354964">
                  <a:moveTo>
                    <a:pt x="151968" y="278625"/>
                  </a:moveTo>
                  <a:lnTo>
                    <a:pt x="126644" y="278625"/>
                  </a:lnTo>
                  <a:lnTo>
                    <a:pt x="126644" y="303949"/>
                  </a:lnTo>
                  <a:lnTo>
                    <a:pt x="151968" y="303949"/>
                  </a:lnTo>
                  <a:lnTo>
                    <a:pt x="151968" y="278625"/>
                  </a:lnTo>
                  <a:close/>
                </a:path>
                <a:path w="1038860" h="354964">
                  <a:moveTo>
                    <a:pt x="151968" y="227965"/>
                  </a:moveTo>
                  <a:lnTo>
                    <a:pt x="126644" y="227965"/>
                  </a:lnTo>
                  <a:lnTo>
                    <a:pt x="101307" y="227965"/>
                  </a:lnTo>
                  <a:lnTo>
                    <a:pt x="75984" y="227965"/>
                  </a:lnTo>
                  <a:lnTo>
                    <a:pt x="75984" y="253288"/>
                  </a:lnTo>
                  <a:lnTo>
                    <a:pt x="101307" y="253288"/>
                  </a:lnTo>
                  <a:lnTo>
                    <a:pt x="126644" y="253288"/>
                  </a:lnTo>
                  <a:lnTo>
                    <a:pt x="151968" y="253288"/>
                  </a:lnTo>
                  <a:lnTo>
                    <a:pt x="151968" y="227965"/>
                  </a:lnTo>
                  <a:close/>
                </a:path>
                <a:path w="1038860" h="354964">
                  <a:moveTo>
                    <a:pt x="177292" y="101320"/>
                  </a:moveTo>
                  <a:lnTo>
                    <a:pt x="151968" y="101320"/>
                  </a:lnTo>
                  <a:lnTo>
                    <a:pt x="126644" y="101320"/>
                  </a:lnTo>
                  <a:lnTo>
                    <a:pt x="126644" y="151980"/>
                  </a:lnTo>
                  <a:lnTo>
                    <a:pt x="101307" y="151980"/>
                  </a:lnTo>
                  <a:lnTo>
                    <a:pt x="101307" y="177304"/>
                  </a:lnTo>
                  <a:lnTo>
                    <a:pt x="126644" y="177304"/>
                  </a:lnTo>
                  <a:lnTo>
                    <a:pt x="126644" y="202628"/>
                  </a:lnTo>
                  <a:lnTo>
                    <a:pt x="151968" y="202628"/>
                  </a:lnTo>
                  <a:lnTo>
                    <a:pt x="151968" y="177304"/>
                  </a:lnTo>
                  <a:lnTo>
                    <a:pt x="177292" y="177304"/>
                  </a:lnTo>
                  <a:lnTo>
                    <a:pt x="177292" y="151980"/>
                  </a:lnTo>
                  <a:lnTo>
                    <a:pt x="151968" y="151980"/>
                  </a:lnTo>
                  <a:lnTo>
                    <a:pt x="151968" y="126644"/>
                  </a:lnTo>
                  <a:lnTo>
                    <a:pt x="177292" y="126644"/>
                  </a:lnTo>
                  <a:lnTo>
                    <a:pt x="177292" y="101320"/>
                  </a:lnTo>
                  <a:close/>
                </a:path>
                <a:path w="1038860" h="354964">
                  <a:moveTo>
                    <a:pt x="177292" y="0"/>
                  </a:moveTo>
                  <a:lnTo>
                    <a:pt x="151968" y="0"/>
                  </a:lnTo>
                  <a:lnTo>
                    <a:pt x="151968" y="25323"/>
                  </a:lnTo>
                  <a:lnTo>
                    <a:pt x="177292" y="25323"/>
                  </a:lnTo>
                  <a:lnTo>
                    <a:pt x="177292" y="0"/>
                  </a:lnTo>
                  <a:close/>
                </a:path>
                <a:path w="1038860" h="354964">
                  <a:moveTo>
                    <a:pt x="202628" y="253288"/>
                  </a:moveTo>
                  <a:lnTo>
                    <a:pt x="177292" y="253288"/>
                  </a:lnTo>
                  <a:lnTo>
                    <a:pt x="151968" y="253288"/>
                  </a:lnTo>
                  <a:lnTo>
                    <a:pt x="151968" y="278625"/>
                  </a:lnTo>
                  <a:lnTo>
                    <a:pt x="177292" y="278625"/>
                  </a:lnTo>
                  <a:lnTo>
                    <a:pt x="202628" y="278625"/>
                  </a:lnTo>
                  <a:lnTo>
                    <a:pt x="202628" y="253288"/>
                  </a:lnTo>
                  <a:close/>
                </a:path>
                <a:path w="1038860" h="354964">
                  <a:moveTo>
                    <a:pt x="202628" y="126644"/>
                  </a:moveTo>
                  <a:lnTo>
                    <a:pt x="177292" y="126644"/>
                  </a:lnTo>
                  <a:lnTo>
                    <a:pt x="177292" y="151980"/>
                  </a:lnTo>
                  <a:lnTo>
                    <a:pt x="202628" y="151980"/>
                  </a:lnTo>
                  <a:lnTo>
                    <a:pt x="202628" y="126644"/>
                  </a:lnTo>
                  <a:close/>
                </a:path>
                <a:path w="1038860" h="354964">
                  <a:moveTo>
                    <a:pt x="227952" y="101320"/>
                  </a:moveTo>
                  <a:lnTo>
                    <a:pt x="202628" y="101320"/>
                  </a:lnTo>
                  <a:lnTo>
                    <a:pt x="202628" y="126644"/>
                  </a:lnTo>
                  <a:lnTo>
                    <a:pt x="227952" y="126644"/>
                  </a:lnTo>
                  <a:lnTo>
                    <a:pt x="227952" y="101320"/>
                  </a:lnTo>
                  <a:close/>
                </a:path>
                <a:path w="1038860" h="354964">
                  <a:moveTo>
                    <a:pt x="227952" y="0"/>
                  </a:moveTo>
                  <a:lnTo>
                    <a:pt x="202628" y="0"/>
                  </a:lnTo>
                  <a:lnTo>
                    <a:pt x="202628" y="25323"/>
                  </a:lnTo>
                  <a:lnTo>
                    <a:pt x="227952" y="25323"/>
                  </a:lnTo>
                  <a:lnTo>
                    <a:pt x="227952" y="0"/>
                  </a:lnTo>
                  <a:close/>
                </a:path>
                <a:path w="1038860" h="354964">
                  <a:moveTo>
                    <a:pt x="253288" y="227965"/>
                  </a:moveTo>
                  <a:lnTo>
                    <a:pt x="227952" y="227965"/>
                  </a:lnTo>
                  <a:lnTo>
                    <a:pt x="227952" y="278625"/>
                  </a:lnTo>
                  <a:lnTo>
                    <a:pt x="253288" y="278625"/>
                  </a:lnTo>
                  <a:lnTo>
                    <a:pt x="253288" y="227965"/>
                  </a:lnTo>
                  <a:close/>
                </a:path>
                <a:path w="1038860" h="354964">
                  <a:moveTo>
                    <a:pt x="278612" y="75984"/>
                  </a:moveTo>
                  <a:lnTo>
                    <a:pt x="253288" y="75984"/>
                  </a:lnTo>
                  <a:lnTo>
                    <a:pt x="253288" y="101320"/>
                  </a:lnTo>
                  <a:lnTo>
                    <a:pt x="278612" y="101320"/>
                  </a:lnTo>
                  <a:lnTo>
                    <a:pt x="278612" y="75984"/>
                  </a:lnTo>
                  <a:close/>
                </a:path>
                <a:path w="1038860" h="354964">
                  <a:moveTo>
                    <a:pt x="303936" y="101320"/>
                  </a:moveTo>
                  <a:lnTo>
                    <a:pt x="278612" y="101320"/>
                  </a:lnTo>
                  <a:lnTo>
                    <a:pt x="278612" y="126644"/>
                  </a:lnTo>
                  <a:lnTo>
                    <a:pt x="253288" y="126644"/>
                  </a:lnTo>
                  <a:lnTo>
                    <a:pt x="227952" y="126644"/>
                  </a:lnTo>
                  <a:lnTo>
                    <a:pt x="227952" y="177304"/>
                  </a:lnTo>
                  <a:lnTo>
                    <a:pt x="202628" y="177304"/>
                  </a:lnTo>
                  <a:lnTo>
                    <a:pt x="177292" y="177304"/>
                  </a:lnTo>
                  <a:lnTo>
                    <a:pt x="177292" y="202628"/>
                  </a:lnTo>
                  <a:lnTo>
                    <a:pt x="151968" y="202628"/>
                  </a:lnTo>
                  <a:lnTo>
                    <a:pt x="151968" y="227965"/>
                  </a:lnTo>
                  <a:lnTo>
                    <a:pt x="177292" y="227965"/>
                  </a:lnTo>
                  <a:lnTo>
                    <a:pt x="202628" y="227965"/>
                  </a:lnTo>
                  <a:lnTo>
                    <a:pt x="227952" y="227965"/>
                  </a:lnTo>
                  <a:lnTo>
                    <a:pt x="227952" y="202628"/>
                  </a:lnTo>
                  <a:lnTo>
                    <a:pt x="253288" y="202628"/>
                  </a:lnTo>
                  <a:lnTo>
                    <a:pt x="253288" y="151980"/>
                  </a:lnTo>
                  <a:lnTo>
                    <a:pt x="278612" y="151980"/>
                  </a:lnTo>
                  <a:lnTo>
                    <a:pt x="303936" y="151980"/>
                  </a:lnTo>
                  <a:lnTo>
                    <a:pt x="303936" y="101320"/>
                  </a:lnTo>
                  <a:close/>
                </a:path>
                <a:path w="1038860" h="354964">
                  <a:moveTo>
                    <a:pt x="329272" y="151980"/>
                  </a:moveTo>
                  <a:lnTo>
                    <a:pt x="303936" y="151980"/>
                  </a:lnTo>
                  <a:lnTo>
                    <a:pt x="303936" y="177304"/>
                  </a:lnTo>
                  <a:lnTo>
                    <a:pt x="329272" y="177304"/>
                  </a:lnTo>
                  <a:lnTo>
                    <a:pt x="329272" y="151980"/>
                  </a:lnTo>
                  <a:close/>
                </a:path>
                <a:path w="1038860" h="354964">
                  <a:moveTo>
                    <a:pt x="379933" y="50660"/>
                  </a:moveTo>
                  <a:lnTo>
                    <a:pt x="354596" y="50660"/>
                  </a:lnTo>
                  <a:lnTo>
                    <a:pt x="354596" y="75984"/>
                  </a:lnTo>
                  <a:lnTo>
                    <a:pt x="379933" y="75984"/>
                  </a:lnTo>
                  <a:lnTo>
                    <a:pt x="379933" y="50660"/>
                  </a:lnTo>
                  <a:close/>
                </a:path>
                <a:path w="1038860" h="354964">
                  <a:moveTo>
                    <a:pt x="430580" y="75984"/>
                  </a:moveTo>
                  <a:lnTo>
                    <a:pt x="405257" y="75984"/>
                  </a:lnTo>
                  <a:lnTo>
                    <a:pt x="405257" y="101320"/>
                  </a:lnTo>
                  <a:lnTo>
                    <a:pt x="430580" y="101320"/>
                  </a:lnTo>
                  <a:lnTo>
                    <a:pt x="430580" y="75984"/>
                  </a:lnTo>
                  <a:close/>
                </a:path>
                <a:path w="1038860" h="354964">
                  <a:moveTo>
                    <a:pt x="481241" y="151980"/>
                  </a:moveTo>
                  <a:lnTo>
                    <a:pt x="455917" y="151980"/>
                  </a:lnTo>
                  <a:lnTo>
                    <a:pt x="455917" y="177304"/>
                  </a:lnTo>
                  <a:lnTo>
                    <a:pt x="481241" y="177304"/>
                  </a:lnTo>
                  <a:lnTo>
                    <a:pt x="481241" y="151980"/>
                  </a:lnTo>
                  <a:close/>
                </a:path>
                <a:path w="1038860" h="354964">
                  <a:moveTo>
                    <a:pt x="481241" y="101320"/>
                  </a:moveTo>
                  <a:lnTo>
                    <a:pt x="455917" y="101320"/>
                  </a:lnTo>
                  <a:lnTo>
                    <a:pt x="455917" y="126644"/>
                  </a:lnTo>
                  <a:lnTo>
                    <a:pt x="481241" y="126644"/>
                  </a:lnTo>
                  <a:lnTo>
                    <a:pt x="481241" y="101320"/>
                  </a:lnTo>
                  <a:close/>
                </a:path>
                <a:path w="1038860" h="354964">
                  <a:moveTo>
                    <a:pt x="506577" y="227965"/>
                  </a:moveTo>
                  <a:lnTo>
                    <a:pt x="481241" y="227965"/>
                  </a:lnTo>
                  <a:lnTo>
                    <a:pt x="481241" y="202628"/>
                  </a:lnTo>
                  <a:lnTo>
                    <a:pt x="455917" y="202628"/>
                  </a:lnTo>
                  <a:lnTo>
                    <a:pt x="430580" y="202628"/>
                  </a:lnTo>
                  <a:lnTo>
                    <a:pt x="405257" y="202628"/>
                  </a:lnTo>
                  <a:lnTo>
                    <a:pt x="405257" y="177304"/>
                  </a:lnTo>
                  <a:lnTo>
                    <a:pt x="379933" y="177304"/>
                  </a:lnTo>
                  <a:lnTo>
                    <a:pt x="379933" y="202628"/>
                  </a:lnTo>
                  <a:lnTo>
                    <a:pt x="354596" y="202628"/>
                  </a:lnTo>
                  <a:lnTo>
                    <a:pt x="329272" y="202628"/>
                  </a:lnTo>
                  <a:lnTo>
                    <a:pt x="303936" y="202628"/>
                  </a:lnTo>
                  <a:lnTo>
                    <a:pt x="278612" y="202628"/>
                  </a:lnTo>
                  <a:lnTo>
                    <a:pt x="278612" y="278625"/>
                  </a:lnTo>
                  <a:lnTo>
                    <a:pt x="303936" y="278625"/>
                  </a:lnTo>
                  <a:lnTo>
                    <a:pt x="303936" y="227965"/>
                  </a:lnTo>
                  <a:lnTo>
                    <a:pt x="329272" y="227965"/>
                  </a:lnTo>
                  <a:lnTo>
                    <a:pt x="329272" y="278625"/>
                  </a:lnTo>
                  <a:lnTo>
                    <a:pt x="354596" y="278625"/>
                  </a:lnTo>
                  <a:lnTo>
                    <a:pt x="354596" y="227965"/>
                  </a:lnTo>
                  <a:lnTo>
                    <a:pt x="379933" y="227965"/>
                  </a:lnTo>
                  <a:lnTo>
                    <a:pt x="379933" y="278625"/>
                  </a:lnTo>
                  <a:lnTo>
                    <a:pt x="405257" y="278625"/>
                  </a:lnTo>
                  <a:lnTo>
                    <a:pt x="405257" y="253288"/>
                  </a:lnTo>
                  <a:lnTo>
                    <a:pt x="430580" y="253288"/>
                  </a:lnTo>
                  <a:lnTo>
                    <a:pt x="455917" y="253288"/>
                  </a:lnTo>
                  <a:lnTo>
                    <a:pt x="455917" y="303949"/>
                  </a:lnTo>
                  <a:lnTo>
                    <a:pt x="481241" y="303949"/>
                  </a:lnTo>
                  <a:lnTo>
                    <a:pt x="481241" y="253288"/>
                  </a:lnTo>
                  <a:lnTo>
                    <a:pt x="506577" y="253288"/>
                  </a:lnTo>
                  <a:lnTo>
                    <a:pt x="506577" y="227965"/>
                  </a:lnTo>
                  <a:close/>
                </a:path>
                <a:path w="1038860" h="354964">
                  <a:moveTo>
                    <a:pt x="506577" y="126644"/>
                  </a:moveTo>
                  <a:lnTo>
                    <a:pt x="481241" y="126644"/>
                  </a:lnTo>
                  <a:lnTo>
                    <a:pt x="481241" y="151980"/>
                  </a:lnTo>
                  <a:lnTo>
                    <a:pt x="506577" y="151980"/>
                  </a:lnTo>
                  <a:lnTo>
                    <a:pt x="506577" y="126644"/>
                  </a:lnTo>
                  <a:close/>
                </a:path>
                <a:path w="1038860" h="354964">
                  <a:moveTo>
                    <a:pt x="531901" y="151980"/>
                  </a:moveTo>
                  <a:lnTo>
                    <a:pt x="506577" y="151980"/>
                  </a:lnTo>
                  <a:lnTo>
                    <a:pt x="506577" y="177304"/>
                  </a:lnTo>
                  <a:lnTo>
                    <a:pt x="531901" y="177304"/>
                  </a:lnTo>
                  <a:lnTo>
                    <a:pt x="531901" y="151980"/>
                  </a:lnTo>
                  <a:close/>
                </a:path>
                <a:path w="1038860" h="354964">
                  <a:moveTo>
                    <a:pt x="557237" y="177304"/>
                  </a:moveTo>
                  <a:lnTo>
                    <a:pt x="531901" y="177304"/>
                  </a:lnTo>
                  <a:lnTo>
                    <a:pt x="531901" y="202628"/>
                  </a:lnTo>
                  <a:lnTo>
                    <a:pt x="557237" y="202628"/>
                  </a:lnTo>
                  <a:lnTo>
                    <a:pt x="557237" y="177304"/>
                  </a:lnTo>
                  <a:close/>
                </a:path>
                <a:path w="1038860" h="354964">
                  <a:moveTo>
                    <a:pt x="582561" y="101320"/>
                  </a:moveTo>
                  <a:lnTo>
                    <a:pt x="557237" y="101320"/>
                  </a:lnTo>
                  <a:lnTo>
                    <a:pt x="557237" y="75984"/>
                  </a:lnTo>
                  <a:lnTo>
                    <a:pt x="531901" y="75984"/>
                  </a:lnTo>
                  <a:lnTo>
                    <a:pt x="506577" y="75984"/>
                  </a:lnTo>
                  <a:lnTo>
                    <a:pt x="506577" y="126644"/>
                  </a:lnTo>
                  <a:lnTo>
                    <a:pt x="531901" y="126644"/>
                  </a:lnTo>
                  <a:lnTo>
                    <a:pt x="557237" y="126644"/>
                  </a:lnTo>
                  <a:lnTo>
                    <a:pt x="557237" y="177304"/>
                  </a:lnTo>
                  <a:lnTo>
                    <a:pt x="582561" y="177304"/>
                  </a:lnTo>
                  <a:lnTo>
                    <a:pt x="582561" y="101320"/>
                  </a:lnTo>
                  <a:close/>
                </a:path>
                <a:path w="1038860" h="354964">
                  <a:moveTo>
                    <a:pt x="607898" y="227965"/>
                  </a:moveTo>
                  <a:lnTo>
                    <a:pt x="582561" y="227965"/>
                  </a:lnTo>
                  <a:lnTo>
                    <a:pt x="582561" y="253288"/>
                  </a:lnTo>
                  <a:lnTo>
                    <a:pt x="607898" y="253288"/>
                  </a:lnTo>
                  <a:lnTo>
                    <a:pt x="607898" y="227965"/>
                  </a:lnTo>
                  <a:close/>
                </a:path>
                <a:path w="1038860" h="354964">
                  <a:moveTo>
                    <a:pt x="607898" y="50660"/>
                  </a:moveTo>
                  <a:lnTo>
                    <a:pt x="582561" y="50660"/>
                  </a:lnTo>
                  <a:lnTo>
                    <a:pt x="582561" y="75984"/>
                  </a:lnTo>
                  <a:lnTo>
                    <a:pt x="607898" y="75984"/>
                  </a:lnTo>
                  <a:lnTo>
                    <a:pt x="607898" y="50660"/>
                  </a:lnTo>
                  <a:close/>
                </a:path>
                <a:path w="1038860" h="354964">
                  <a:moveTo>
                    <a:pt x="633222" y="278625"/>
                  </a:moveTo>
                  <a:lnTo>
                    <a:pt x="607898" y="278625"/>
                  </a:lnTo>
                  <a:lnTo>
                    <a:pt x="582561" y="278625"/>
                  </a:lnTo>
                  <a:lnTo>
                    <a:pt x="582561" y="253288"/>
                  </a:lnTo>
                  <a:lnTo>
                    <a:pt x="557237" y="253288"/>
                  </a:lnTo>
                  <a:lnTo>
                    <a:pt x="557237" y="227965"/>
                  </a:lnTo>
                  <a:lnTo>
                    <a:pt x="531901" y="227965"/>
                  </a:lnTo>
                  <a:lnTo>
                    <a:pt x="531901" y="253288"/>
                  </a:lnTo>
                  <a:lnTo>
                    <a:pt x="506577" y="253288"/>
                  </a:lnTo>
                  <a:lnTo>
                    <a:pt x="506577" y="329272"/>
                  </a:lnTo>
                  <a:lnTo>
                    <a:pt x="531901" y="329272"/>
                  </a:lnTo>
                  <a:lnTo>
                    <a:pt x="531901" y="303949"/>
                  </a:lnTo>
                  <a:lnTo>
                    <a:pt x="557237" y="303949"/>
                  </a:lnTo>
                  <a:lnTo>
                    <a:pt x="557237" y="329272"/>
                  </a:lnTo>
                  <a:lnTo>
                    <a:pt x="582561" y="329272"/>
                  </a:lnTo>
                  <a:lnTo>
                    <a:pt x="582561" y="354609"/>
                  </a:lnTo>
                  <a:lnTo>
                    <a:pt x="607898" y="354609"/>
                  </a:lnTo>
                  <a:lnTo>
                    <a:pt x="633222" y="354609"/>
                  </a:lnTo>
                  <a:lnTo>
                    <a:pt x="633222" y="329272"/>
                  </a:lnTo>
                  <a:lnTo>
                    <a:pt x="607898" y="329272"/>
                  </a:lnTo>
                  <a:lnTo>
                    <a:pt x="607898" y="303949"/>
                  </a:lnTo>
                  <a:lnTo>
                    <a:pt x="633222" y="303949"/>
                  </a:lnTo>
                  <a:lnTo>
                    <a:pt x="633222" y="278625"/>
                  </a:lnTo>
                  <a:close/>
                </a:path>
                <a:path w="1038860" h="354964">
                  <a:moveTo>
                    <a:pt x="633222" y="75984"/>
                  </a:moveTo>
                  <a:lnTo>
                    <a:pt x="607898" y="75984"/>
                  </a:lnTo>
                  <a:lnTo>
                    <a:pt x="607898" y="101320"/>
                  </a:lnTo>
                  <a:lnTo>
                    <a:pt x="633222" y="101320"/>
                  </a:lnTo>
                  <a:lnTo>
                    <a:pt x="633222" y="75984"/>
                  </a:lnTo>
                  <a:close/>
                </a:path>
                <a:path w="1038860" h="354964">
                  <a:moveTo>
                    <a:pt x="785202" y="177304"/>
                  </a:moveTo>
                  <a:lnTo>
                    <a:pt x="759866" y="177304"/>
                  </a:lnTo>
                  <a:lnTo>
                    <a:pt x="759866" y="202628"/>
                  </a:lnTo>
                  <a:lnTo>
                    <a:pt x="785202" y="202628"/>
                  </a:lnTo>
                  <a:lnTo>
                    <a:pt x="785202" y="177304"/>
                  </a:lnTo>
                  <a:close/>
                </a:path>
                <a:path w="1038860" h="354964">
                  <a:moveTo>
                    <a:pt x="987831" y="253288"/>
                  </a:moveTo>
                  <a:lnTo>
                    <a:pt x="962494" y="253288"/>
                  </a:lnTo>
                  <a:lnTo>
                    <a:pt x="962494" y="177304"/>
                  </a:lnTo>
                  <a:lnTo>
                    <a:pt x="937171" y="177304"/>
                  </a:lnTo>
                  <a:lnTo>
                    <a:pt x="937171" y="253288"/>
                  </a:lnTo>
                  <a:lnTo>
                    <a:pt x="911847" y="253288"/>
                  </a:lnTo>
                  <a:lnTo>
                    <a:pt x="911847" y="227965"/>
                  </a:lnTo>
                  <a:lnTo>
                    <a:pt x="886510" y="227965"/>
                  </a:lnTo>
                  <a:lnTo>
                    <a:pt x="886510" y="151980"/>
                  </a:lnTo>
                  <a:lnTo>
                    <a:pt x="911847" y="151980"/>
                  </a:lnTo>
                  <a:lnTo>
                    <a:pt x="911847" y="126644"/>
                  </a:lnTo>
                  <a:lnTo>
                    <a:pt x="886510" y="126644"/>
                  </a:lnTo>
                  <a:lnTo>
                    <a:pt x="886510" y="101320"/>
                  </a:lnTo>
                  <a:lnTo>
                    <a:pt x="861187" y="101320"/>
                  </a:lnTo>
                  <a:lnTo>
                    <a:pt x="861187" y="126644"/>
                  </a:lnTo>
                  <a:lnTo>
                    <a:pt x="835850" y="126644"/>
                  </a:lnTo>
                  <a:lnTo>
                    <a:pt x="835850" y="151980"/>
                  </a:lnTo>
                  <a:lnTo>
                    <a:pt x="810526" y="151980"/>
                  </a:lnTo>
                  <a:lnTo>
                    <a:pt x="785202" y="151980"/>
                  </a:lnTo>
                  <a:lnTo>
                    <a:pt x="785202" y="177304"/>
                  </a:lnTo>
                  <a:lnTo>
                    <a:pt x="810526" y="177304"/>
                  </a:lnTo>
                  <a:lnTo>
                    <a:pt x="810526" y="202628"/>
                  </a:lnTo>
                  <a:lnTo>
                    <a:pt x="835850" y="202628"/>
                  </a:lnTo>
                  <a:lnTo>
                    <a:pt x="835850" y="253288"/>
                  </a:lnTo>
                  <a:lnTo>
                    <a:pt x="861187" y="253288"/>
                  </a:lnTo>
                  <a:lnTo>
                    <a:pt x="861187" y="278625"/>
                  </a:lnTo>
                  <a:lnTo>
                    <a:pt x="886510" y="278625"/>
                  </a:lnTo>
                  <a:lnTo>
                    <a:pt x="911847" y="278625"/>
                  </a:lnTo>
                  <a:lnTo>
                    <a:pt x="937171" y="278625"/>
                  </a:lnTo>
                  <a:lnTo>
                    <a:pt x="937171" y="354609"/>
                  </a:lnTo>
                  <a:lnTo>
                    <a:pt x="962494" y="354609"/>
                  </a:lnTo>
                  <a:lnTo>
                    <a:pt x="962494" y="278625"/>
                  </a:lnTo>
                  <a:lnTo>
                    <a:pt x="987831" y="278625"/>
                  </a:lnTo>
                  <a:lnTo>
                    <a:pt x="987831" y="253288"/>
                  </a:lnTo>
                  <a:close/>
                </a:path>
                <a:path w="1038860" h="354964">
                  <a:moveTo>
                    <a:pt x="987831" y="126644"/>
                  </a:moveTo>
                  <a:lnTo>
                    <a:pt x="962494" y="126644"/>
                  </a:lnTo>
                  <a:lnTo>
                    <a:pt x="937171" y="126644"/>
                  </a:lnTo>
                  <a:lnTo>
                    <a:pt x="937171" y="151980"/>
                  </a:lnTo>
                  <a:lnTo>
                    <a:pt x="962494" y="151980"/>
                  </a:lnTo>
                  <a:lnTo>
                    <a:pt x="987831" y="151980"/>
                  </a:lnTo>
                  <a:lnTo>
                    <a:pt x="987831" y="126644"/>
                  </a:lnTo>
                  <a:close/>
                </a:path>
                <a:path w="1038860" h="354964">
                  <a:moveTo>
                    <a:pt x="1038491" y="227965"/>
                  </a:moveTo>
                  <a:lnTo>
                    <a:pt x="1013155" y="227965"/>
                  </a:lnTo>
                  <a:lnTo>
                    <a:pt x="1013155" y="278625"/>
                  </a:lnTo>
                  <a:lnTo>
                    <a:pt x="1038491" y="278625"/>
                  </a:lnTo>
                  <a:lnTo>
                    <a:pt x="1038491" y="227965"/>
                  </a:lnTo>
                  <a:close/>
                </a:path>
                <a:path w="1038860" h="354964">
                  <a:moveTo>
                    <a:pt x="1038491" y="25323"/>
                  </a:moveTo>
                  <a:lnTo>
                    <a:pt x="1013155" y="25323"/>
                  </a:lnTo>
                  <a:lnTo>
                    <a:pt x="1013155" y="75984"/>
                  </a:lnTo>
                  <a:lnTo>
                    <a:pt x="987831" y="75984"/>
                  </a:lnTo>
                  <a:lnTo>
                    <a:pt x="987831" y="101320"/>
                  </a:lnTo>
                  <a:lnTo>
                    <a:pt x="1013155" y="101320"/>
                  </a:lnTo>
                  <a:lnTo>
                    <a:pt x="1013155" y="177304"/>
                  </a:lnTo>
                  <a:lnTo>
                    <a:pt x="987831" y="177304"/>
                  </a:lnTo>
                  <a:lnTo>
                    <a:pt x="987831" y="202628"/>
                  </a:lnTo>
                  <a:lnTo>
                    <a:pt x="1013155" y="202628"/>
                  </a:lnTo>
                  <a:lnTo>
                    <a:pt x="1038491" y="202628"/>
                  </a:lnTo>
                  <a:lnTo>
                    <a:pt x="1038491" y="253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79234" y="1926142"/>
              <a:ext cx="1038860" cy="657860"/>
            </a:xfrm>
            <a:custGeom>
              <a:avLst/>
              <a:gdLst/>
              <a:ahLst/>
              <a:cxnLst/>
              <a:rect l="l" t="t" r="r" b="b"/>
              <a:pathLst>
                <a:path w="1038860" h="657860">
                  <a:moveTo>
                    <a:pt x="25323" y="581863"/>
                  </a:moveTo>
                  <a:lnTo>
                    <a:pt x="0" y="581863"/>
                  </a:lnTo>
                  <a:lnTo>
                    <a:pt x="0" y="607199"/>
                  </a:lnTo>
                  <a:lnTo>
                    <a:pt x="25323" y="607199"/>
                  </a:lnTo>
                  <a:lnTo>
                    <a:pt x="25323" y="581863"/>
                  </a:lnTo>
                  <a:close/>
                </a:path>
                <a:path w="1038860" h="657860">
                  <a:moveTo>
                    <a:pt x="50647" y="480555"/>
                  </a:moveTo>
                  <a:lnTo>
                    <a:pt x="25323" y="480555"/>
                  </a:lnTo>
                  <a:lnTo>
                    <a:pt x="0" y="480555"/>
                  </a:lnTo>
                  <a:lnTo>
                    <a:pt x="0" y="505879"/>
                  </a:lnTo>
                  <a:lnTo>
                    <a:pt x="25323" y="505879"/>
                  </a:lnTo>
                  <a:lnTo>
                    <a:pt x="50647" y="505879"/>
                  </a:lnTo>
                  <a:lnTo>
                    <a:pt x="50647" y="480555"/>
                  </a:lnTo>
                  <a:close/>
                </a:path>
                <a:path w="1038860" h="657860">
                  <a:moveTo>
                    <a:pt x="126644" y="581863"/>
                  </a:moveTo>
                  <a:lnTo>
                    <a:pt x="101307" y="581863"/>
                  </a:lnTo>
                  <a:lnTo>
                    <a:pt x="101307" y="607199"/>
                  </a:lnTo>
                  <a:lnTo>
                    <a:pt x="126644" y="607199"/>
                  </a:lnTo>
                  <a:lnTo>
                    <a:pt x="126644" y="581863"/>
                  </a:lnTo>
                  <a:close/>
                </a:path>
                <a:path w="1038860" h="657860">
                  <a:moveTo>
                    <a:pt x="126644" y="379234"/>
                  </a:moveTo>
                  <a:lnTo>
                    <a:pt x="101307" y="379234"/>
                  </a:lnTo>
                  <a:lnTo>
                    <a:pt x="101307" y="353910"/>
                  </a:lnTo>
                  <a:lnTo>
                    <a:pt x="75984" y="353910"/>
                  </a:lnTo>
                  <a:lnTo>
                    <a:pt x="50647" y="353910"/>
                  </a:lnTo>
                  <a:lnTo>
                    <a:pt x="25323" y="353910"/>
                  </a:lnTo>
                  <a:lnTo>
                    <a:pt x="25323" y="379234"/>
                  </a:lnTo>
                  <a:lnTo>
                    <a:pt x="50647" y="379234"/>
                  </a:lnTo>
                  <a:lnTo>
                    <a:pt x="50647" y="429895"/>
                  </a:lnTo>
                  <a:lnTo>
                    <a:pt x="25323" y="429895"/>
                  </a:lnTo>
                  <a:lnTo>
                    <a:pt x="0" y="429895"/>
                  </a:lnTo>
                  <a:lnTo>
                    <a:pt x="0" y="455218"/>
                  </a:lnTo>
                  <a:lnTo>
                    <a:pt x="25323" y="455218"/>
                  </a:lnTo>
                  <a:lnTo>
                    <a:pt x="50647" y="455218"/>
                  </a:lnTo>
                  <a:lnTo>
                    <a:pt x="50647" y="480555"/>
                  </a:lnTo>
                  <a:lnTo>
                    <a:pt x="75984" y="480555"/>
                  </a:lnTo>
                  <a:lnTo>
                    <a:pt x="75984" y="429895"/>
                  </a:lnTo>
                  <a:lnTo>
                    <a:pt x="101307" y="429895"/>
                  </a:lnTo>
                  <a:lnTo>
                    <a:pt x="101307" y="404558"/>
                  </a:lnTo>
                  <a:lnTo>
                    <a:pt x="126644" y="404558"/>
                  </a:lnTo>
                  <a:lnTo>
                    <a:pt x="126644" y="379234"/>
                  </a:lnTo>
                  <a:close/>
                </a:path>
                <a:path w="1038860" h="657860">
                  <a:moveTo>
                    <a:pt x="151968" y="353910"/>
                  </a:moveTo>
                  <a:lnTo>
                    <a:pt x="126644" y="353910"/>
                  </a:lnTo>
                  <a:lnTo>
                    <a:pt x="126644" y="379234"/>
                  </a:lnTo>
                  <a:lnTo>
                    <a:pt x="151968" y="379234"/>
                  </a:lnTo>
                  <a:lnTo>
                    <a:pt x="151968" y="353910"/>
                  </a:lnTo>
                  <a:close/>
                </a:path>
                <a:path w="1038860" h="657860">
                  <a:moveTo>
                    <a:pt x="177292" y="379234"/>
                  </a:moveTo>
                  <a:lnTo>
                    <a:pt x="151968" y="379234"/>
                  </a:lnTo>
                  <a:lnTo>
                    <a:pt x="151968" y="404558"/>
                  </a:lnTo>
                  <a:lnTo>
                    <a:pt x="177292" y="404558"/>
                  </a:lnTo>
                  <a:lnTo>
                    <a:pt x="177292" y="379234"/>
                  </a:lnTo>
                  <a:close/>
                </a:path>
                <a:path w="1038860" h="657860">
                  <a:moveTo>
                    <a:pt x="202628" y="581863"/>
                  </a:moveTo>
                  <a:lnTo>
                    <a:pt x="177292" y="581863"/>
                  </a:lnTo>
                  <a:lnTo>
                    <a:pt x="151968" y="581863"/>
                  </a:lnTo>
                  <a:lnTo>
                    <a:pt x="151968" y="607199"/>
                  </a:lnTo>
                  <a:lnTo>
                    <a:pt x="177292" y="607199"/>
                  </a:lnTo>
                  <a:lnTo>
                    <a:pt x="177292" y="632523"/>
                  </a:lnTo>
                  <a:lnTo>
                    <a:pt x="202628" y="632523"/>
                  </a:lnTo>
                  <a:lnTo>
                    <a:pt x="202628" y="581863"/>
                  </a:lnTo>
                  <a:close/>
                </a:path>
                <a:path w="1038860" h="657860">
                  <a:moveTo>
                    <a:pt x="202628" y="531202"/>
                  </a:moveTo>
                  <a:lnTo>
                    <a:pt x="177292" y="531202"/>
                  </a:lnTo>
                  <a:lnTo>
                    <a:pt x="151968" y="531202"/>
                  </a:lnTo>
                  <a:lnTo>
                    <a:pt x="126644" y="531202"/>
                  </a:lnTo>
                  <a:lnTo>
                    <a:pt x="126644" y="556539"/>
                  </a:lnTo>
                  <a:lnTo>
                    <a:pt x="151968" y="556539"/>
                  </a:lnTo>
                  <a:lnTo>
                    <a:pt x="177292" y="556539"/>
                  </a:lnTo>
                  <a:lnTo>
                    <a:pt x="202628" y="556539"/>
                  </a:lnTo>
                  <a:lnTo>
                    <a:pt x="202628" y="531202"/>
                  </a:lnTo>
                  <a:close/>
                </a:path>
                <a:path w="1038860" h="657860">
                  <a:moveTo>
                    <a:pt x="202628" y="429895"/>
                  </a:moveTo>
                  <a:lnTo>
                    <a:pt x="177292" y="429895"/>
                  </a:lnTo>
                  <a:lnTo>
                    <a:pt x="151968" y="429895"/>
                  </a:lnTo>
                  <a:lnTo>
                    <a:pt x="126644" y="429895"/>
                  </a:lnTo>
                  <a:lnTo>
                    <a:pt x="101307" y="429895"/>
                  </a:lnTo>
                  <a:lnTo>
                    <a:pt x="101307" y="455218"/>
                  </a:lnTo>
                  <a:lnTo>
                    <a:pt x="126644" y="455218"/>
                  </a:lnTo>
                  <a:lnTo>
                    <a:pt x="126644" y="480555"/>
                  </a:lnTo>
                  <a:lnTo>
                    <a:pt x="101307" y="480555"/>
                  </a:lnTo>
                  <a:lnTo>
                    <a:pt x="75984" y="480555"/>
                  </a:lnTo>
                  <a:lnTo>
                    <a:pt x="75984" y="505879"/>
                  </a:lnTo>
                  <a:lnTo>
                    <a:pt x="101307" y="505879"/>
                  </a:lnTo>
                  <a:lnTo>
                    <a:pt x="126644" y="505879"/>
                  </a:lnTo>
                  <a:lnTo>
                    <a:pt x="151968" y="505879"/>
                  </a:lnTo>
                  <a:lnTo>
                    <a:pt x="177292" y="505879"/>
                  </a:lnTo>
                  <a:lnTo>
                    <a:pt x="202628" y="505879"/>
                  </a:lnTo>
                  <a:lnTo>
                    <a:pt x="202628" y="480555"/>
                  </a:lnTo>
                  <a:lnTo>
                    <a:pt x="177292" y="480555"/>
                  </a:lnTo>
                  <a:lnTo>
                    <a:pt x="151968" y="480555"/>
                  </a:lnTo>
                  <a:lnTo>
                    <a:pt x="151968" y="455218"/>
                  </a:lnTo>
                  <a:lnTo>
                    <a:pt x="177292" y="455218"/>
                  </a:lnTo>
                  <a:lnTo>
                    <a:pt x="202628" y="455218"/>
                  </a:lnTo>
                  <a:lnTo>
                    <a:pt x="202628" y="429895"/>
                  </a:lnTo>
                  <a:close/>
                </a:path>
                <a:path w="1038860" h="657860">
                  <a:moveTo>
                    <a:pt x="227952" y="556539"/>
                  </a:moveTo>
                  <a:lnTo>
                    <a:pt x="202628" y="556539"/>
                  </a:lnTo>
                  <a:lnTo>
                    <a:pt x="202628" y="581863"/>
                  </a:lnTo>
                  <a:lnTo>
                    <a:pt x="227952" y="581863"/>
                  </a:lnTo>
                  <a:lnTo>
                    <a:pt x="227952" y="556539"/>
                  </a:lnTo>
                  <a:close/>
                </a:path>
                <a:path w="1038860" h="657860">
                  <a:moveTo>
                    <a:pt x="227952" y="353910"/>
                  </a:moveTo>
                  <a:lnTo>
                    <a:pt x="202628" y="353910"/>
                  </a:lnTo>
                  <a:lnTo>
                    <a:pt x="202628" y="379234"/>
                  </a:lnTo>
                  <a:lnTo>
                    <a:pt x="227952" y="379234"/>
                  </a:lnTo>
                  <a:lnTo>
                    <a:pt x="227952" y="353910"/>
                  </a:lnTo>
                  <a:close/>
                </a:path>
                <a:path w="1038860" h="657860">
                  <a:moveTo>
                    <a:pt x="253288" y="531202"/>
                  </a:moveTo>
                  <a:lnTo>
                    <a:pt x="227952" y="531202"/>
                  </a:lnTo>
                  <a:lnTo>
                    <a:pt x="227952" y="556539"/>
                  </a:lnTo>
                  <a:lnTo>
                    <a:pt x="253288" y="556539"/>
                  </a:lnTo>
                  <a:lnTo>
                    <a:pt x="253288" y="531202"/>
                  </a:lnTo>
                  <a:close/>
                </a:path>
                <a:path w="1038860" h="657860">
                  <a:moveTo>
                    <a:pt x="253288" y="429895"/>
                  </a:moveTo>
                  <a:lnTo>
                    <a:pt x="227952" y="429895"/>
                  </a:lnTo>
                  <a:lnTo>
                    <a:pt x="227952" y="455218"/>
                  </a:lnTo>
                  <a:lnTo>
                    <a:pt x="253288" y="455218"/>
                  </a:lnTo>
                  <a:lnTo>
                    <a:pt x="253288" y="429895"/>
                  </a:lnTo>
                  <a:close/>
                </a:path>
                <a:path w="1038860" h="657860">
                  <a:moveTo>
                    <a:pt x="329272" y="404558"/>
                  </a:moveTo>
                  <a:lnTo>
                    <a:pt x="303936" y="404558"/>
                  </a:lnTo>
                  <a:lnTo>
                    <a:pt x="303936" y="379234"/>
                  </a:lnTo>
                  <a:lnTo>
                    <a:pt x="278612" y="379234"/>
                  </a:lnTo>
                  <a:lnTo>
                    <a:pt x="278612" y="353910"/>
                  </a:lnTo>
                  <a:lnTo>
                    <a:pt x="253288" y="353910"/>
                  </a:lnTo>
                  <a:lnTo>
                    <a:pt x="253288" y="379234"/>
                  </a:lnTo>
                  <a:lnTo>
                    <a:pt x="227952" y="379234"/>
                  </a:lnTo>
                  <a:lnTo>
                    <a:pt x="227952" y="404558"/>
                  </a:lnTo>
                  <a:lnTo>
                    <a:pt x="253288" y="404558"/>
                  </a:lnTo>
                  <a:lnTo>
                    <a:pt x="253288" y="429895"/>
                  </a:lnTo>
                  <a:lnTo>
                    <a:pt x="278612" y="429895"/>
                  </a:lnTo>
                  <a:lnTo>
                    <a:pt x="278612" y="455218"/>
                  </a:lnTo>
                  <a:lnTo>
                    <a:pt x="303936" y="455218"/>
                  </a:lnTo>
                  <a:lnTo>
                    <a:pt x="303936" y="429895"/>
                  </a:lnTo>
                  <a:lnTo>
                    <a:pt x="329272" y="429895"/>
                  </a:lnTo>
                  <a:lnTo>
                    <a:pt x="329272" y="404558"/>
                  </a:lnTo>
                  <a:close/>
                </a:path>
                <a:path w="1038860" h="657860">
                  <a:moveTo>
                    <a:pt x="379933" y="379234"/>
                  </a:moveTo>
                  <a:lnTo>
                    <a:pt x="354596" y="379234"/>
                  </a:lnTo>
                  <a:lnTo>
                    <a:pt x="354596" y="404558"/>
                  </a:lnTo>
                  <a:lnTo>
                    <a:pt x="379933" y="404558"/>
                  </a:lnTo>
                  <a:lnTo>
                    <a:pt x="379933" y="379234"/>
                  </a:lnTo>
                  <a:close/>
                </a:path>
                <a:path w="1038860" h="657860">
                  <a:moveTo>
                    <a:pt x="506577" y="429895"/>
                  </a:moveTo>
                  <a:lnTo>
                    <a:pt x="481241" y="429895"/>
                  </a:lnTo>
                  <a:lnTo>
                    <a:pt x="481241" y="455218"/>
                  </a:lnTo>
                  <a:lnTo>
                    <a:pt x="455917" y="455218"/>
                  </a:lnTo>
                  <a:lnTo>
                    <a:pt x="455917" y="480555"/>
                  </a:lnTo>
                  <a:lnTo>
                    <a:pt x="481241" y="480555"/>
                  </a:lnTo>
                  <a:lnTo>
                    <a:pt x="506577" y="480555"/>
                  </a:lnTo>
                  <a:lnTo>
                    <a:pt x="506577" y="429895"/>
                  </a:lnTo>
                  <a:close/>
                </a:path>
                <a:path w="1038860" h="657860">
                  <a:moveTo>
                    <a:pt x="557237" y="404558"/>
                  </a:moveTo>
                  <a:lnTo>
                    <a:pt x="531901" y="404558"/>
                  </a:lnTo>
                  <a:lnTo>
                    <a:pt x="531901" y="429895"/>
                  </a:lnTo>
                  <a:lnTo>
                    <a:pt x="557237" y="429895"/>
                  </a:lnTo>
                  <a:lnTo>
                    <a:pt x="557237" y="404558"/>
                  </a:lnTo>
                  <a:close/>
                </a:path>
                <a:path w="1038860" h="657860">
                  <a:moveTo>
                    <a:pt x="683882" y="607199"/>
                  </a:moveTo>
                  <a:lnTo>
                    <a:pt x="658545" y="607199"/>
                  </a:lnTo>
                  <a:lnTo>
                    <a:pt x="658545" y="632523"/>
                  </a:lnTo>
                  <a:lnTo>
                    <a:pt x="683882" y="632523"/>
                  </a:lnTo>
                  <a:lnTo>
                    <a:pt x="683882" y="607199"/>
                  </a:lnTo>
                  <a:close/>
                </a:path>
                <a:path w="1038860" h="657860">
                  <a:moveTo>
                    <a:pt x="759866" y="607199"/>
                  </a:moveTo>
                  <a:lnTo>
                    <a:pt x="734542" y="607199"/>
                  </a:lnTo>
                  <a:lnTo>
                    <a:pt x="734542" y="657860"/>
                  </a:lnTo>
                  <a:lnTo>
                    <a:pt x="759866" y="657860"/>
                  </a:lnTo>
                  <a:lnTo>
                    <a:pt x="759866" y="607199"/>
                  </a:lnTo>
                  <a:close/>
                </a:path>
                <a:path w="1038860" h="657860">
                  <a:moveTo>
                    <a:pt x="911847" y="607199"/>
                  </a:moveTo>
                  <a:lnTo>
                    <a:pt x="886510" y="607199"/>
                  </a:lnTo>
                  <a:lnTo>
                    <a:pt x="886510" y="581863"/>
                  </a:lnTo>
                  <a:lnTo>
                    <a:pt x="861187" y="581863"/>
                  </a:lnTo>
                  <a:lnTo>
                    <a:pt x="861187" y="632523"/>
                  </a:lnTo>
                  <a:lnTo>
                    <a:pt x="886510" y="632523"/>
                  </a:lnTo>
                  <a:lnTo>
                    <a:pt x="911847" y="632523"/>
                  </a:lnTo>
                  <a:lnTo>
                    <a:pt x="911847" y="607199"/>
                  </a:lnTo>
                  <a:close/>
                </a:path>
                <a:path w="1038860" h="657860">
                  <a:moveTo>
                    <a:pt x="937171" y="455930"/>
                  </a:moveTo>
                  <a:lnTo>
                    <a:pt x="911847" y="455930"/>
                  </a:lnTo>
                  <a:lnTo>
                    <a:pt x="911847" y="379730"/>
                  </a:lnTo>
                  <a:lnTo>
                    <a:pt x="886510" y="379730"/>
                  </a:lnTo>
                  <a:lnTo>
                    <a:pt x="861187" y="379730"/>
                  </a:lnTo>
                  <a:lnTo>
                    <a:pt x="861187" y="405130"/>
                  </a:lnTo>
                  <a:lnTo>
                    <a:pt x="835850" y="405130"/>
                  </a:lnTo>
                  <a:lnTo>
                    <a:pt x="835850" y="354330"/>
                  </a:lnTo>
                  <a:lnTo>
                    <a:pt x="810526" y="354330"/>
                  </a:lnTo>
                  <a:lnTo>
                    <a:pt x="810526" y="379730"/>
                  </a:lnTo>
                  <a:lnTo>
                    <a:pt x="810526" y="405130"/>
                  </a:lnTo>
                  <a:lnTo>
                    <a:pt x="785202" y="405130"/>
                  </a:lnTo>
                  <a:lnTo>
                    <a:pt x="785202" y="379730"/>
                  </a:lnTo>
                  <a:lnTo>
                    <a:pt x="810526" y="379730"/>
                  </a:lnTo>
                  <a:lnTo>
                    <a:pt x="810526" y="354330"/>
                  </a:lnTo>
                  <a:lnTo>
                    <a:pt x="810526" y="303530"/>
                  </a:lnTo>
                  <a:lnTo>
                    <a:pt x="785202" y="303530"/>
                  </a:lnTo>
                  <a:lnTo>
                    <a:pt x="785202" y="328930"/>
                  </a:lnTo>
                  <a:lnTo>
                    <a:pt x="759866" y="328930"/>
                  </a:lnTo>
                  <a:lnTo>
                    <a:pt x="759866" y="354330"/>
                  </a:lnTo>
                  <a:lnTo>
                    <a:pt x="759866" y="379730"/>
                  </a:lnTo>
                  <a:lnTo>
                    <a:pt x="759866" y="405130"/>
                  </a:lnTo>
                  <a:lnTo>
                    <a:pt x="759866" y="429895"/>
                  </a:lnTo>
                  <a:lnTo>
                    <a:pt x="734542" y="429895"/>
                  </a:lnTo>
                  <a:lnTo>
                    <a:pt x="734542" y="405130"/>
                  </a:lnTo>
                  <a:lnTo>
                    <a:pt x="759866" y="405130"/>
                  </a:lnTo>
                  <a:lnTo>
                    <a:pt x="759866" y="379730"/>
                  </a:lnTo>
                  <a:lnTo>
                    <a:pt x="734542" y="379730"/>
                  </a:lnTo>
                  <a:lnTo>
                    <a:pt x="734542" y="354330"/>
                  </a:lnTo>
                  <a:lnTo>
                    <a:pt x="759866" y="354330"/>
                  </a:lnTo>
                  <a:lnTo>
                    <a:pt x="759866" y="328930"/>
                  </a:lnTo>
                  <a:lnTo>
                    <a:pt x="734542" y="328930"/>
                  </a:lnTo>
                  <a:lnTo>
                    <a:pt x="734542" y="227330"/>
                  </a:lnTo>
                  <a:lnTo>
                    <a:pt x="759866" y="227330"/>
                  </a:lnTo>
                  <a:lnTo>
                    <a:pt x="785202" y="227330"/>
                  </a:lnTo>
                  <a:lnTo>
                    <a:pt x="785202" y="203200"/>
                  </a:lnTo>
                  <a:lnTo>
                    <a:pt x="759866" y="203200"/>
                  </a:lnTo>
                  <a:lnTo>
                    <a:pt x="734542" y="203200"/>
                  </a:lnTo>
                  <a:lnTo>
                    <a:pt x="734542" y="0"/>
                  </a:lnTo>
                  <a:lnTo>
                    <a:pt x="709206" y="0"/>
                  </a:lnTo>
                  <a:lnTo>
                    <a:pt x="709206" y="252730"/>
                  </a:lnTo>
                  <a:lnTo>
                    <a:pt x="683882" y="252730"/>
                  </a:lnTo>
                  <a:lnTo>
                    <a:pt x="683882" y="278130"/>
                  </a:lnTo>
                  <a:lnTo>
                    <a:pt x="709206" y="278130"/>
                  </a:lnTo>
                  <a:lnTo>
                    <a:pt x="709206" y="303530"/>
                  </a:lnTo>
                  <a:lnTo>
                    <a:pt x="683882" y="303530"/>
                  </a:lnTo>
                  <a:lnTo>
                    <a:pt x="683882" y="328930"/>
                  </a:lnTo>
                  <a:lnTo>
                    <a:pt x="658545" y="328930"/>
                  </a:lnTo>
                  <a:lnTo>
                    <a:pt x="658545" y="252730"/>
                  </a:lnTo>
                  <a:lnTo>
                    <a:pt x="683882" y="252730"/>
                  </a:lnTo>
                  <a:lnTo>
                    <a:pt x="683882" y="177800"/>
                  </a:lnTo>
                  <a:lnTo>
                    <a:pt x="658545" y="177800"/>
                  </a:lnTo>
                  <a:lnTo>
                    <a:pt x="658545" y="203200"/>
                  </a:lnTo>
                  <a:lnTo>
                    <a:pt x="633222" y="203200"/>
                  </a:lnTo>
                  <a:lnTo>
                    <a:pt x="633222" y="252730"/>
                  </a:lnTo>
                  <a:lnTo>
                    <a:pt x="607898" y="252730"/>
                  </a:lnTo>
                  <a:lnTo>
                    <a:pt x="607898" y="303530"/>
                  </a:lnTo>
                  <a:lnTo>
                    <a:pt x="633222" y="303530"/>
                  </a:lnTo>
                  <a:lnTo>
                    <a:pt x="633222" y="354330"/>
                  </a:lnTo>
                  <a:lnTo>
                    <a:pt x="658545" y="354330"/>
                  </a:lnTo>
                  <a:lnTo>
                    <a:pt x="683882" y="354330"/>
                  </a:lnTo>
                  <a:lnTo>
                    <a:pt x="683882" y="379730"/>
                  </a:lnTo>
                  <a:lnTo>
                    <a:pt x="709206" y="379730"/>
                  </a:lnTo>
                  <a:lnTo>
                    <a:pt x="709206" y="405130"/>
                  </a:lnTo>
                  <a:lnTo>
                    <a:pt x="683882" y="405130"/>
                  </a:lnTo>
                  <a:lnTo>
                    <a:pt x="683882" y="379730"/>
                  </a:lnTo>
                  <a:lnTo>
                    <a:pt x="658545" y="379730"/>
                  </a:lnTo>
                  <a:lnTo>
                    <a:pt x="658545" y="455930"/>
                  </a:lnTo>
                  <a:lnTo>
                    <a:pt x="683882" y="455930"/>
                  </a:lnTo>
                  <a:lnTo>
                    <a:pt x="683882" y="506730"/>
                  </a:lnTo>
                  <a:lnTo>
                    <a:pt x="658545" y="506730"/>
                  </a:lnTo>
                  <a:lnTo>
                    <a:pt x="658545" y="531202"/>
                  </a:lnTo>
                  <a:lnTo>
                    <a:pt x="633222" y="531202"/>
                  </a:lnTo>
                  <a:lnTo>
                    <a:pt x="633222" y="581863"/>
                  </a:lnTo>
                  <a:lnTo>
                    <a:pt x="658545" y="581863"/>
                  </a:lnTo>
                  <a:lnTo>
                    <a:pt x="658545" y="532130"/>
                  </a:lnTo>
                  <a:lnTo>
                    <a:pt x="683882" y="532130"/>
                  </a:lnTo>
                  <a:lnTo>
                    <a:pt x="683882" y="557530"/>
                  </a:lnTo>
                  <a:lnTo>
                    <a:pt x="709206" y="557530"/>
                  </a:lnTo>
                  <a:lnTo>
                    <a:pt x="734542" y="557530"/>
                  </a:lnTo>
                  <a:lnTo>
                    <a:pt x="759866" y="557530"/>
                  </a:lnTo>
                  <a:lnTo>
                    <a:pt x="759866" y="532130"/>
                  </a:lnTo>
                  <a:lnTo>
                    <a:pt x="734542" y="532130"/>
                  </a:lnTo>
                  <a:lnTo>
                    <a:pt x="734542" y="481330"/>
                  </a:lnTo>
                  <a:lnTo>
                    <a:pt x="709206" y="481330"/>
                  </a:lnTo>
                  <a:lnTo>
                    <a:pt x="709206" y="430530"/>
                  </a:lnTo>
                  <a:lnTo>
                    <a:pt x="734542" y="430530"/>
                  </a:lnTo>
                  <a:lnTo>
                    <a:pt x="734542" y="455218"/>
                  </a:lnTo>
                  <a:lnTo>
                    <a:pt x="759866" y="455218"/>
                  </a:lnTo>
                  <a:lnTo>
                    <a:pt x="759866" y="430530"/>
                  </a:lnTo>
                  <a:lnTo>
                    <a:pt x="785202" y="430530"/>
                  </a:lnTo>
                  <a:lnTo>
                    <a:pt x="785202" y="455218"/>
                  </a:lnTo>
                  <a:lnTo>
                    <a:pt x="759866" y="455218"/>
                  </a:lnTo>
                  <a:lnTo>
                    <a:pt x="759866" y="480555"/>
                  </a:lnTo>
                  <a:lnTo>
                    <a:pt x="785202" y="480555"/>
                  </a:lnTo>
                  <a:lnTo>
                    <a:pt x="785202" y="455930"/>
                  </a:lnTo>
                  <a:lnTo>
                    <a:pt x="810526" y="455930"/>
                  </a:lnTo>
                  <a:lnTo>
                    <a:pt x="810526" y="481330"/>
                  </a:lnTo>
                  <a:lnTo>
                    <a:pt x="785202" y="481330"/>
                  </a:lnTo>
                  <a:lnTo>
                    <a:pt x="785202" y="581863"/>
                  </a:lnTo>
                  <a:lnTo>
                    <a:pt x="759866" y="581863"/>
                  </a:lnTo>
                  <a:lnTo>
                    <a:pt x="759866" y="607199"/>
                  </a:lnTo>
                  <a:lnTo>
                    <a:pt x="785202" y="607199"/>
                  </a:lnTo>
                  <a:lnTo>
                    <a:pt x="785202" y="582930"/>
                  </a:lnTo>
                  <a:lnTo>
                    <a:pt x="810526" y="582930"/>
                  </a:lnTo>
                  <a:lnTo>
                    <a:pt x="810526" y="608330"/>
                  </a:lnTo>
                  <a:lnTo>
                    <a:pt x="785202" y="608330"/>
                  </a:lnTo>
                  <a:lnTo>
                    <a:pt x="785202" y="657860"/>
                  </a:lnTo>
                  <a:lnTo>
                    <a:pt x="810526" y="657860"/>
                  </a:lnTo>
                  <a:lnTo>
                    <a:pt x="810526" y="633730"/>
                  </a:lnTo>
                  <a:lnTo>
                    <a:pt x="835850" y="633730"/>
                  </a:lnTo>
                  <a:lnTo>
                    <a:pt x="835850" y="557530"/>
                  </a:lnTo>
                  <a:lnTo>
                    <a:pt x="810526" y="557530"/>
                  </a:lnTo>
                  <a:lnTo>
                    <a:pt x="810526" y="506730"/>
                  </a:lnTo>
                  <a:lnTo>
                    <a:pt x="835850" y="506730"/>
                  </a:lnTo>
                  <a:lnTo>
                    <a:pt x="835850" y="455930"/>
                  </a:lnTo>
                  <a:lnTo>
                    <a:pt x="861187" y="455930"/>
                  </a:lnTo>
                  <a:lnTo>
                    <a:pt x="861187" y="557530"/>
                  </a:lnTo>
                  <a:lnTo>
                    <a:pt x="886510" y="557530"/>
                  </a:lnTo>
                  <a:lnTo>
                    <a:pt x="886510" y="532130"/>
                  </a:lnTo>
                  <a:lnTo>
                    <a:pt x="911847" y="532130"/>
                  </a:lnTo>
                  <a:lnTo>
                    <a:pt x="911847" y="506730"/>
                  </a:lnTo>
                  <a:lnTo>
                    <a:pt x="886510" y="506730"/>
                  </a:lnTo>
                  <a:lnTo>
                    <a:pt x="886510" y="481330"/>
                  </a:lnTo>
                  <a:lnTo>
                    <a:pt x="911847" y="481330"/>
                  </a:lnTo>
                  <a:lnTo>
                    <a:pt x="937171" y="481330"/>
                  </a:lnTo>
                  <a:lnTo>
                    <a:pt x="937171" y="455930"/>
                  </a:lnTo>
                  <a:close/>
                </a:path>
                <a:path w="1038860" h="657860">
                  <a:moveTo>
                    <a:pt x="987831" y="531202"/>
                  </a:moveTo>
                  <a:lnTo>
                    <a:pt x="962494" y="531202"/>
                  </a:lnTo>
                  <a:lnTo>
                    <a:pt x="962494" y="505879"/>
                  </a:lnTo>
                  <a:lnTo>
                    <a:pt x="937171" y="505879"/>
                  </a:lnTo>
                  <a:lnTo>
                    <a:pt x="937171" y="581863"/>
                  </a:lnTo>
                  <a:lnTo>
                    <a:pt x="962494" y="581863"/>
                  </a:lnTo>
                  <a:lnTo>
                    <a:pt x="962494" y="556539"/>
                  </a:lnTo>
                  <a:lnTo>
                    <a:pt x="987831" y="556539"/>
                  </a:lnTo>
                  <a:lnTo>
                    <a:pt x="987831" y="531202"/>
                  </a:lnTo>
                  <a:close/>
                </a:path>
                <a:path w="1038860" h="657860">
                  <a:moveTo>
                    <a:pt x="987831" y="429895"/>
                  </a:moveTo>
                  <a:lnTo>
                    <a:pt x="962494" y="429895"/>
                  </a:lnTo>
                  <a:lnTo>
                    <a:pt x="962494" y="455218"/>
                  </a:lnTo>
                  <a:lnTo>
                    <a:pt x="987831" y="455218"/>
                  </a:lnTo>
                  <a:lnTo>
                    <a:pt x="987831" y="429895"/>
                  </a:lnTo>
                  <a:close/>
                </a:path>
                <a:path w="1038860" h="657860">
                  <a:moveTo>
                    <a:pt x="1038491" y="480555"/>
                  </a:moveTo>
                  <a:lnTo>
                    <a:pt x="1013155" y="480555"/>
                  </a:lnTo>
                  <a:lnTo>
                    <a:pt x="1013155" y="556539"/>
                  </a:lnTo>
                  <a:lnTo>
                    <a:pt x="1038491" y="556539"/>
                  </a:lnTo>
                  <a:lnTo>
                    <a:pt x="1038491" y="480555"/>
                  </a:lnTo>
                  <a:close/>
                </a:path>
                <a:path w="1038860" h="657860">
                  <a:moveTo>
                    <a:pt x="1038491" y="404558"/>
                  </a:moveTo>
                  <a:lnTo>
                    <a:pt x="1013155" y="404558"/>
                  </a:lnTo>
                  <a:lnTo>
                    <a:pt x="1013155" y="455218"/>
                  </a:lnTo>
                  <a:lnTo>
                    <a:pt x="1038491" y="455218"/>
                  </a:lnTo>
                  <a:lnTo>
                    <a:pt x="1038491" y="404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79234" y="1976942"/>
              <a:ext cx="1038860" cy="810260"/>
            </a:xfrm>
            <a:custGeom>
              <a:avLst/>
              <a:gdLst/>
              <a:ahLst/>
              <a:cxnLst/>
              <a:rect l="l" t="t" r="r" b="b"/>
              <a:pathLst>
                <a:path w="1038860" h="810260">
                  <a:moveTo>
                    <a:pt x="177292" y="581723"/>
                  </a:moveTo>
                  <a:lnTo>
                    <a:pt x="151968" y="581723"/>
                  </a:lnTo>
                  <a:lnTo>
                    <a:pt x="151968" y="607060"/>
                  </a:lnTo>
                  <a:lnTo>
                    <a:pt x="177292" y="607060"/>
                  </a:lnTo>
                  <a:lnTo>
                    <a:pt x="177292" y="581723"/>
                  </a:lnTo>
                  <a:close/>
                </a:path>
                <a:path w="1038860" h="810260">
                  <a:moveTo>
                    <a:pt x="253288" y="531558"/>
                  </a:moveTo>
                  <a:lnTo>
                    <a:pt x="227952" y="531558"/>
                  </a:lnTo>
                  <a:lnTo>
                    <a:pt x="227952" y="556958"/>
                  </a:lnTo>
                  <a:lnTo>
                    <a:pt x="253288" y="556958"/>
                  </a:lnTo>
                  <a:lnTo>
                    <a:pt x="253288" y="531558"/>
                  </a:lnTo>
                  <a:close/>
                </a:path>
                <a:path w="1038860" h="810260">
                  <a:moveTo>
                    <a:pt x="379933" y="379158"/>
                  </a:moveTo>
                  <a:lnTo>
                    <a:pt x="354596" y="379158"/>
                  </a:lnTo>
                  <a:lnTo>
                    <a:pt x="354596" y="582358"/>
                  </a:lnTo>
                  <a:lnTo>
                    <a:pt x="329272" y="582358"/>
                  </a:lnTo>
                  <a:lnTo>
                    <a:pt x="202628" y="582358"/>
                  </a:lnTo>
                  <a:lnTo>
                    <a:pt x="202628" y="607758"/>
                  </a:lnTo>
                  <a:lnTo>
                    <a:pt x="177292" y="607758"/>
                  </a:lnTo>
                  <a:lnTo>
                    <a:pt x="177292" y="632383"/>
                  </a:lnTo>
                  <a:lnTo>
                    <a:pt x="151968" y="632383"/>
                  </a:lnTo>
                  <a:lnTo>
                    <a:pt x="151968" y="607060"/>
                  </a:lnTo>
                  <a:lnTo>
                    <a:pt x="126644" y="607060"/>
                  </a:lnTo>
                  <a:lnTo>
                    <a:pt x="126644" y="632383"/>
                  </a:lnTo>
                  <a:lnTo>
                    <a:pt x="101307" y="632383"/>
                  </a:lnTo>
                  <a:lnTo>
                    <a:pt x="101307" y="581723"/>
                  </a:lnTo>
                  <a:lnTo>
                    <a:pt x="75984" y="581723"/>
                  </a:lnTo>
                  <a:lnTo>
                    <a:pt x="75984" y="531063"/>
                  </a:lnTo>
                  <a:lnTo>
                    <a:pt x="101307" y="531063"/>
                  </a:lnTo>
                  <a:lnTo>
                    <a:pt x="101307" y="480402"/>
                  </a:lnTo>
                  <a:lnTo>
                    <a:pt x="75984" y="480402"/>
                  </a:lnTo>
                  <a:lnTo>
                    <a:pt x="50647" y="480402"/>
                  </a:lnTo>
                  <a:lnTo>
                    <a:pt x="25323" y="480402"/>
                  </a:lnTo>
                  <a:lnTo>
                    <a:pt x="0" y="480402"/>
                  </a:lnTo>
                  <a:lnTo>
                    <a:pt x="0" y="505739"/>
                  </a:lnTo>
                  <a:lnTo>
                    <a:pt x="25323" y="505739"/>
                  </a:lnTo>
                  <a:lnTo>
                    <a:pt x="25323" y="531063"/>
                  </a:lnTo>
                  <a:lnTo>
                    <a:pt x="50647" y="531063"/>
                  </a:lnTo>
                  <a:lnTo>
                    <a:pt x="50647" y="581723"/>
                  </a:lnTo>
                  <a:lnTo>
                    <a:pt x="25323" y="581723"/>
                  </a:lnTo>
                  <a:lnTo>
                    <a:pt x="0" y="581723"/>
                  </a:lnTo>
                  <a:lnTo>
                    <a:pt x="0" y="607060"/>
                  </a:lnTo>
                  <a:lnTo>
                    <a:pt x="25323" y="607060"/>
                  </a:lnTo>
                  <a:lnTo>
                    <a:pt x="50647" y="607060"/>
                  </a:lnTo>
                  <a:lnTo>
                    <a:pt x="75984" y="607060"/>
                  </a:lnTo>
                  <a:lnTo>
                    <a:pt x="75984" y="632383"/>
                  </a:lnTo>
                  <a:lnTo>
                    <a:pt x="50647" y="632383"/>
                  </a:lnTo>
                  <a:lnTo>
                    <a:pt x="25323" y="632383"/>
                  </a:lnTo>
                  <a:lnTo>
                    <a:pt x="0" y="632383"/>
                  </a:lnTo>
                  <a:lnTo>
                    <a:pt x="0" y="657707"/>
                  </a:lnTo>
                  <a:lnTo>
                    <a:pt x="25323" y="657707"/>
                  </a:lnTo>
                  <a:lnTo>
                    <a:pt x="50647" y="657707"/>
                  </a:lnTo>
                  <a:lnTo>
                    <a:pt x="177292" y="657707"/>
                  </a:lnTo>
                  <a:lnTo>
                    <a:pt x="177292" y="633158"/>
                  </a:lnTo>
                  <a:lnTo>
                    <a:pt x="202628" y="633158"/>
                  </a:lnTo>
                  <a:lnTo>
                    <a:pt x="227952" y="633158"/>
                  </a:lnTo>
                  <a:lnTo>
                    <a:pt x="227952" y="607758"/>
                  </a:lnTo>
                  <a:lnTo>
                    <a:pt x="253288" y="607758"/>
                  </a:lnTo>
                  <a:lnTo>
                    <a:pt x="253288" y="633158"/>
                  </a:lnTo>
                  <a:lnTo>
                    <a:pt x="227952" y="633158"/>
                  </a:lnTo>
                  <a:lnTo>
                    <a:pt x="227952" y="658558"/>
                  </a:lnTo>
                  <a:lnTo>
                    <a:pt x="202628" y="658558"/>
                  </a:lnTo>
                  <a:lnTo>
                    <a:pt x="202628" y="734758"/>
                  </a:lnTo>
                  <a:lnTo>
                    <a:pt x="227952" y="734758"/>
                  </a:lnTo>
                  <a:lnTo>
                    <a:pt x="227952" y="683958"/>
                  </a:lnTo>
                  <a:lnTo>
                    <a:pt x="253288" y="683958"/>
                  </a:lnTo>
                  <a:lnTo>
                    <a:pt x="253288" y="734758"/>
                  </a:lnTo>
                  <a:lnTo>
                    <a:pt x="227952" y="734758"/>
                  </a:lnTo>
                  <a:lnTo>
                    <a:pt x="227952" y="785558"/>
                  </a:lnTo>
                  <a:lnTo>
                    <a:pt x="253288" y="785558"/>
                  </a:lnTo>
                  <a:lnTo>
                    <a:pt x="253288" y="760158"/>
                  </a:lnTo>
                  <a:lnTo>
                    <a:pt x="278612" y="760158"/>
                  </a:lnTo>
                  <a:lnTo>
                    <a:pt x="278612" y="683958"/>
                  </a:lnTo>
                  <a:lnTo>
                    <a:pt x="303936" y="683958"/>
                  </a:lnTo>
                  <a:lnTo>
                    <a:pt x="303936" y="607758"/>
                  </a:lnTo>
                  <a:lnTo>
                    <a:pt x="329272" y="607758"/>
                  </a:lnTo>
                  <a:lnTo>
                    <a:pt x="329272" y="658558"/>
                  </a:lnTo>
                  <a:lnTo>
                    <a:pt x="354596" y="658558"/>
                  </a:lnTo>
                  <a:lnTo>
                    <a:pt x="354596" y="607758"/>
                  </a:lnTo>
                  <a:lnTo>
                    <a:pt x="379933" y="607758"/>
                  </a:lnTo>
                  <a:lnTo>
                    <a:pt x="379933" y="379158"/>
                  </a:lnTo>
                  <a:close/>
                </a:path>
                <a:path w="1038860" h="810260">
                  <a:moveTo>
                    <a:pt x="582561" y="708367"/>
                  </a:moveTo>
                  <a:lnTo>
                    <a:pt x="557237" y="708367"/>
                  </a:lnTo>
                  <a:lnTo>
                    <a:pt x="557237" y="683044"/>
                  </a:lnTo>
                  <a:lnTo>
                    <a:pt x="531901" y="683044"/>
                  </a:lnTo>
                  <a:lnTo>
                    <a:pt x="531901" y="657707"/>
                  </a:lnTo>
                  <a:lnTo>
                    <a:pt x="506577" y="657707"/>
                  </a:lnTo>
                  <a:lnTo>
                    <a:pt x="506577" y="633158"/>
                  </a:lnTo>
                  <a:lnTo>
                    <a:pt x="481241" y="633158"/>
                  </a:lnTo>
                  <a:lnTo>
                    <a:pt x="481241" y="607758"/>
                  </a:lnTo>
                  <a:lnTo>
                    <a:pt x="506577" y="607758"/>
                  </a:lnTo>
                  <a:lnTo>
                    <a:pt x="506577" y="633158"/>
                  </a:lnTo>
                  <a:lnTo>
                    <a:pt x="531901" y="633158"/>
                  </a:lnTo>
                  <a:lnTo>
                    <a:pt x="531901" y="582358"/>
                  </a:lnTo>
                  <a:lnTo>
                    <a:pt x="506577" y="582358"/>
                  </a:lnTo>
                  <a:lnTo>
                    <a:pt x="506577" y="531558"/>
                  </a:lnTo>
                  <a:lnTo>
                    <a:pt x="481241" y="531558"/>
                  </a:lnTo>
                  <a:lnTo>
                    <a:pt x="481241" y="506158"/>
                  </a:lnTo>
                  <a:lnTo>
                    <a:pt x="455917" y="506158"/>
                  </a:lnTo>
                  <a:lnTo>
                    <a:pt x="455917" y="556958"/>
                  </a:lnTo>
                  <a:lnTo>
                    <a:pt x="430580" y="556958"/>
                  </a:lnTo>
                  <a:lnTo>
                    <a:pt x="430580" y="582358"/>
                  </a:lnTo>
                  <a:lnTo>
                    <a:pt x="455917" y="582358"/>
                  </a:lnTo>
                  <a:lnTo>
                    <a:pt x="455917" y="607758"/>
                  </a:lnTo>
                  <a:lnTo>
                    <a:pt x="430580" y="607758"/>
                  </a:lnTo>
                  <a:lnTo>
                    <a:pt x="430580" y="582358"/>
                  </a:lnTo>
                  <a:lnTo>
                    <a:pt x="405257" y="582358"/>
                  </a:lnTo>
                  <a:lnTo>
                    <a:pt x="405257" y="683958"/>
                  </a:lnTo>
                  <a:lnTo>
                    <a:pt x="379933" y="683958"/>
                  </a:lnTo>
                  <a:lnTo>
                    <a:pt x="354596" y="683958"/>
                  </a:lnTo>
                  <a:lnTo>
                    <a:pt x="354596" y="709358"/>
                  </a:lnTo>
                  <a:lnTo>
                    <a:pt x="329272" y="709358"/>
                  </a:lnTo>
                  <a:lnTo>
                    <a:pt x="329272" y="809688"/>
                  </a:lnTo>
                  <a:lnTo>
                    <a:pt x="354596" y="809688"/>
                  </a:lnTo>
                  <a:lnTo>
                    <a:pt x="379933" y="809688"/>
                  </a:lnTo>
                  <a:lnTo>
                    <a:pt x="405257" y="809688"/>
                  </a:lnTo>
                  <a:lnTo>
                    <a:pt x="405257" y="785558"/>
                  </a:lnTo>
                  <a:lnTo>
                    <a:pt x="379933" y="785558"/>
                  </a:lnTo>
                  <a:lnTo>
                    <a:pt x="354596" y="785558"/>
                  </a:lnTo>
                  <a:lnTo>
                    <a:pt x="354596" y="760158"/>
                  </a:lnTo>
                  <a:lnTo>
                    <a:pt x="379933" y="760158"/>
                  </a:lnTo>
                  <a:lnTo>
                    <a:pt x="379933" y="734758"/>
                  </a:lnTo>
                  <a:lnTo>
                    <a:pt x="405257" y="734758"/>
                  </a:lnTo>
                  <a:lnTo>
                    <a:pt x="405257" y="709358"/>
                  </a:lnTo>
                  <a:lnTo>
                    <a:pt x="430580" y="709358"/>
                  </a:lnTo>
                  <a:lnTo>
                    <a:pt x="430580" y="633158"/>
                  </a:lnTo>
                  <a:lnTo>
                    <a:pt x="455917" y="633158"/>
                  </a:lnTo>
                  <a:lnTo>
                    <a:pt x="455917" y="658558"/>
                  </a:lnTo>
                  <a:lnTo>
                    <a:pt x="481241" y="658558"/>
                  </a:lnTo>
                  <a:lnTo>
                    <a:pt x="506577" y="658558"/>
                  </a:lnTo>
                  <a:lnTo>
                    <a:pt x="506577" y="683044"/>
                  </a:lnTo>
                  <a:lnTo>
                    <a:pt x="481241" y="683044"/>
                  </a:lnTo>
                  <a:lnTo>
                    <a:pt x="481241" y="708367"/>
                  </a:lnTo>
                  <a:lnTo>
                    <a:pt x="506577" y="708367"/>
                  </a:lnTo>
                  <a:lnTo>
                    <a:pt x="506577" y="733704"/>
                  </a:lnTo>
                  <a:lnTo>
                    <a:pt x="531901" y="733704"/>
                  </a:lnTo>
                  <a:lnTo>
                    <a:pt x="531901" y="759028"/>
                  </a:lnTo>
                  <a:lnTo>
                    <a:pt x="557237" y="759028"/>
                  </a:lnTo>
                  <a:lnTo>
                    <a:pt x="582561" y="759028"/>
                  </a:lnTo>
                  <a:lnTo>
                    <a:pt x="582561" y="708367"/>
                  </a:lnTo>
                  <a:close/>
                </a:path>
                <a:path w="1038860" h="810260">
                  <a:moveTo>
                    <a:pt x="658545" y="632383"/>
                  </a:moveTo>
                  <a:lnTo>
                    <a:pt x="633222" y="632383"/>
                  </a:lnTo>
                  <a:lnTo>
                    <a:pt x="607898" y="632383"/>
                  </a:lnTo>
                  <a:lnTo>
                    <a:pt x="582561" y="632383"/>
                  </a:lnTo>
                  <a:lnTo>
                    <a:pt x="582561" y="607758"/>
                  </a:lnTo>
                  <a:lnTo>
                    <a:pt x="607898" y="607758"/>
                  </a:lnTo>
                  <a:lnTo>
                    <a:pt x="633222" y="607758"/>
                  </a:lnTo>
                  <a:lnTo>
                    <a:pt x="633222" y="556958"/>
                  </a:lnTo>
                  <a:lnTo>
                    <a:pt x="607898" y="556958"/>
                  </a:lnTo>
                  <a:lnTo>
                    <a:pt x="607898" y="404558"/>
                  </a:lnTo>
                  <a:lnTo>
                    <a:pt x="582561" y="404558"/>
                  </a:lnTo>
                  <a:lnTo>
                    <a:pt x="582561" y="607060"/>
                  </a:lnTo>
                  <a:lnTo>
                    <a:pt x="557237" y="607060"/>
                  </a:lnTo>
                  <a:lnTo>
                    <a:pt x="557237" y="657707"/>
                  </a:lnTo>
                  <a:lnTo>
                    <a:pt x="582561" y="657707"/>
                  </a:lnTo>
                  <a:lnTo>
                    <a:pt x="582561" y="683044"/>
                  </a:lnTo>
                  <a:lnTo>
                    <a:pt x="607898" y="683044"/>
                  </a:lnTo>
                  <a:lnTo>
                    <a:pt x="607898" y="657707"/>
                  </a:lnTo>
                  <a:lnTo>
                    <a:pt x="633222" y="657707"/>
                  </a:lnTo>
                  <a:lnTo>
                    <a:pt x="633222" y="683044"/>
                  </a:lnTo>
                  <a:lnTo>
                    <a:pt x="658545" y="683044"/>
                  </a:lnTo>
                  <a:lnTo>
                    <a:pt x="658545" y="632383"/>
                  </a:lnTo>
                  <a:close/>
                </a:path>
                <a:path w="1038860" h="810260">
                  <a:moveTo>
                    <a:pt x="683882" y="708367"/>
                  </a:moveTo>
                  <a:lnTo>
                    <a:pt x="658545" y="708367"/>
                  </a:lnTo>
                  <a:lnTo>
                    <a:pt x="633222" y="708367"/>
                  </a:lnTo>
                  <a:lnTo>
                    <a:pt x="607898" y="708367"/>
                  </a:lnTo>
                  <a:lnTo>
                    <a:pt x="607898" y="733704"/>
                  </a:lnTo>
                  <a:lnTo>
                    <a:pt x="633222" y="733704"/>
                  </a:lnTo>
                  <a:lnTo>
                    <a:pt x="658545" y="733704"/>
                  </a:lnTo>
                  <a:lnTo>
                    <a:pt x="683882" y="733704"/>
                  </a:lnTo>
                  <a:lnTo>
                    <a:pt x="683882" y="708367"/>
                  </a:lnTo>
                  <a:close/>
                </a:path>
                <a:path w="1038860" h="810260">
                  <a:moveTo>
                    <a:pt x="683882" y="607060"/>
                  </a:moveTo>
                  <a:lnTo>
                    <a:pt x="658545" y="607060"/>
                  </a:lnTo>
                  <a:lnTo>
                    <a:pt x="658545" y="632383"/>
                  </a:lnTo>
                  <a:lnTo>
                    <a:pt x="683882" y="632383"/>
                  </a:lnTo>
                  <a:lnTo>
                    <a:pt x="683882" y="607060"/>
                  </a:lnTo>
                  <a:close/>
                </a:path>
                <a:path w="1038860" h="810260">
                  <a:moveTo>
                    <a:pt x="709206" y="581723"/>
                  </a:moveTo>
                  <a:lnTo>
                    <a:pt x="683882" y="581723"/>
                  </a:lnTo>
                  <a:lnTo>
                    <a:pt x="683882" y="607060"/>
                  </a:lnTo>
                  <a:lnTo>
                    <a:pt x="709206" y="607060"/>
                  </a:lnTo>
                  <a:lnTo>
                    <a:pt x="709206" y="581723"/>
                  </a:lnTo>
                  <a:close/>
                </a:path>
                <a:path w="1038860" h="810260">
                  <a:moveTo>
                    <a:pt x="709206" y="50800"/>
                  </a:moveTo>
                  <a:lnTo>
                    <a:pt x="683882" y="50800"/>
                  </a:lnTo>
                  <a:lnTo>
                    <a:pt x="658545" y="50800"/>
                  </a:lnTo>
                  <a:lnTo>
                    <a:pt x="658545" y="76200"/>
                  </a:lnTo>
                  <a:lnTo>
                    <a:pt x="683882" y="76200"/>
                  </a:lnTo>
                  <a:lnTo>
                    <a:pt x="683882" y="127000"/>
                  </a:lnTo>
                  <a:lnTo>
                    <a:pt x="709206" y="127000"/>
                  </a:lnTo>
                  <a:lnTo>
                    <a:pt x="709206" y="50800"/>
                  </a:lnTo>
                  <a:close/>
                </a:path>
                <a:path w="1038860" h="810260">
                  <a:moveTo>
                    <a:pt x="709206" y="0"/>
                  </a:moveTo>
                  <a:lnTo>
                    <a:pt x="683882" y="0"/>
                  </a:lnTo>
                  <a:lnTo>
                    <a:pt x="683882" y="25400"/>
                  </a:lnTo>
                  <a:lnTo>
                    <a:pt x="709206" y="25400"/>
                  </a:lnTo>
                  <a:lnTo>
                    <a:pt x="709206" y="0"/>
                  </a:lnTo>
                  <a:close/>
                </a:path>
                <a:path w="1038860" h="810260">
                  <a:moveTo>
                    <a:pt x="759866" y="657707"/>
                  </a:moveTo>
                  <a:lnTo>
                    <a:pt x="734542" y="657707"/>
                  </a:lnTo>
                  <a:lnTo>
                    <a:pt x="734542" y="632383"/>
                  </a:lnTo>
                  <a:lnTo>
                    <a:pt x="709206" y="632383"/>
                  </a:lnTo>
                  <a:lnTo>
                    <a:pt x="683882" y="632383"/>
                  </a:lnTo>
                  <a:lnTo>
                    <a:pt x="683882" y="708367"/>
                  </a:lnTo>
                  <a:lnTo>
                    <a:pt x="709206" y="708367"/>
                  </a:lnTo>
                  <a:lnTo>
                    <a:pt x="709206" y="683044"/>
                  </a:lnTo>
                  <a:lnTo>
                    <a:pt x="734542" y="683044"/>
                  </a:lnTo>
                  <a:lnTo>
                    <a:pt x="759866" y="683044"/>
                  </a:lnTo>
                  <a:lnTo>
                    <a:pt x="759866" y="657707"/>
                  </a:lnTo>
                  <a:close/>
                </a:path>
                <a:path w="1038860" h="810260">
                  <a:moveTo>
                    <a:pt x="759866" y="50800"/>
                  </a:moveTo>
                  <a:lnTo>
                    <a:pt x="734542" y="50800"/>
                  </a:lnTo>
                  <a:lnTo>
                    <a:pt x="734542" y="76200"/>
                  </a:lnTo>
                  <a:lnTo>
                    <a:pt x="759866" y="76200"/>
                  </a:lnTo>
                  <a:lnTo>
                    <a:pt x="759866" y="50800"/>
                  </a:lnTo>
                  <a:close/>
                </a:path>
                <a:path w="1038860" h="810260">
                  <a:moveTo>
                    <a:pt x="785202" y="152400"/>
                  </a:moveTo>
                  <a:lnTo>
                    <a:pt x="759866" y="152400"/>
                  </a:lnTo>
                  <a:lnTo>
                    <a:pt x="759866" y="176530"/>
                  </a:lnTo>
                  <a:lnTo>
                    <a:pt x="785202" y="176530"/>
                  </a:lnTo>
                  <a:lnTo>
                    <a:pt x="785202" y="152400"/>
                  </a:lnTo>
                  <a:close/>
                </a:path>
                <a:path w="1038860" h="810260">
                  <a:moveTo>
                    <a:pt x="835850" y="759028"/>
                  </a:moveTo>
                  <a:lnTo>
                    <a:pt x="810526" y="759028"/>
                  </a:lnTo>
                  <a:lnTo>
                    <a:pt x="810526" y="657707"/>
                  </a:lnTo>
                  <a:lnTo>
                    <a:pt x="785202" y="657707"/>
                  </a:lnTo>
                  <a:lnTo>
                    <a:pt x="785202" y="784364"/>
                  </a:lnTo>
                  <a:lnTo>
                    <a:pt x="810526" y="784364"/>
                  </a:lnTo>
                  <a:lnTo>
                    <a:pt x="835850" y="784364"/>
                  </a:lnTo>
                  <a:lnTo>
                    <a:pt x="835850" y="759028"/>
                  </a:lnTo>
                  <a:close/>
                </a:path>
                <a:path w="1038860" h="810260">
                  <a:moveTo>
                    <a:pt x="835850" y="607060"/>
                  </a:moveTo>
                  <a:lnTo>
                    <a:pt x="810526" y="607060"/>
                  </a:lnTo>
                  <a:lnTo>
                    <a:pt x="810526" y="632383"/>
                  </a:lnTo>
                  <a:lnTo>
                    <a:pt x="835850" y="632383"/>
                  </a:lnTo>
                  <a:lnTo>
                    <a:pt x="835850" y="607060"/>
                  </a:lnTo>
                  <a:close/>
                </a:path>
                <a:path w="1038860" h="810260">
                  <a:moveTo>
                    <a:pt x="861187" y="581723"/>
                  </a:moveTo>
                  <a:lnTo>
                    <a:pt x="835850" y="581723"/>
                  </a:lnTo>
                  <a:lnTo>
                    <a:pt x="835850" y="607060"/>
                  </a:lnTo>
                  <a:lnTo>
                    <a:pt x="861187" y="607060"/>
                  </a:lnTo>
                  <a:lnTo>
                    <a:pt x="861187" y="581723"/>
                  </a:lnTo>
                  <a:close/>
                </a:path>
                <a:path w="1038860" h="810260">
                  <a:moveTo>
                    <a:pt x="886510" y="607060"/>
                  </a:moveTo>
                  <a:lnTo>
                    <a:pt x="861187" y="607060"/>
                  </a:lnTo>
                  <a:lnTo>
                    <a:pt x="861187" y="632383"/>
                  </a:lnTo>
                  <a:lnTo>
                    <a:pt x="886510" y="632383"/>
                  </a:lnTo>
                  <a:lnTo>
                    <a:pt x="886510" y="607060"/>
                  </a:lnTo>
                  <a:close/>
                </a:path>
                <a:path w="1038860" h="810260">
                  <a:moveTo>
                    <a:pt x="962494" y="708367"/>
                  </a:moveTo>
                  <a:lnTo>
                    <a:pt x="937171" y="708367"/>
                  </a:lnTo>
                  <a:lnTo>
                    <a:pt x="937171" y="733704"/>
                  </a:lnTo>
                  <a:lnTo>
                    <a:pt x="962494" y="733704"/>
                  </a:lnTo>
                  <a:lnTo>
                    <a:pt x="962494" y="708367"/>
                  </a:lnTo>
                  <a:close/>
                </a:path>
                <a:path w="1038860" h="810260">
                  <a:moveTo>
                    <a:pt x="962494" y="657707"/>
                  </a:moveTo>
                  <a:lnTo>
                    <a:pt x="937171" y="657707"/>
                  </a:lnTo>
                  <a:lnTo>
                    <a:pt x="937171" y="683044"/>
                  </a:lnTo>
                  <a:lnTo>
                    <a:pt x="962494" y="683044"/>
                  </a:lnTo>
                  <a:lnTo>
                    <a:pt x="962494" y="657707"/>
                  </a:lnTo>
                  <a:close/>
                </a:path>
                <a:path w="1038860" h="810260">
                  <a:moveTo>
                    <a:pt x="962494" y="607060"/>
                  </a:moveTo>
                  <a:lnTo>
                    <a:pt x="937171" y="607060"/>
                  </a:lnTo>
                  <a:lnTo>
                    <a:pt x="937171" y="581723"/>
                  </a:lnTo>
                  <a:lnTo>
                    <a:pt x="911847" y="581723"/>
                  </a:lnTo>
                  <a:lnTo>
                    <a:pt x="911847" y="632383"/>
                  </a:lnTo>
                  <a:lnTo>
                    <a:pt x="937171" y="632383"/>
                  </a:lnTo>
                  <a:lnTo>
                    <a:pt x="962494" y="632383"/>
                  </a:lnTo>
                  <a:lnTo>
                    <a:pt x="962494" y="607060"/>
                  </a:lnTo>
                  <a:close/>
                </a:path>
                <a:path w="1038860" h="810260">
                  <a:moveTo>
                    <a:pt x="962494" y="556399"/>
                  </a:moveTo>
                  <a:lnTo>
                    <a:pt x="937171" y="556399"/>
                  </a:lnTo>
                  <a:lnTo>
                    <a:pt x="937171" y="581723"/>
                  </a:lnTo>
                  <a:lnTo>
                    <a:pt x="962494" y="581723"/>
                  </a:lnTo>
                  <a:lnTo>
                    <a:pt x="962494" y="556399"/>
                  </a:lnTo>
                  <a:close/>
                </a:path>
                <a:path w="1038860" h="810260">
                  <a:moveTo>
                    <a:pt x="987831" y="683044"/>
                  </a:moveTo>
                  <a:lnTo>
                    <a:pt x="962494" y="683044"/>
                  </a:lnTo>
                  <a:lnTo>
                    <a:pt x="962494" y="708367"/>
                  </a:lnTo>
                  <a:lnTo>
                    <a:pt x="987831" y="708367"/>
                  </a:lnTo>
                  <a:lnTo>
                    <a:pt x="987831" y="683044"/>
                  </a:lnTo>
                  <a:close/>
                </a:path>
                <a:path w="1038860" h="810260">
                  <a:moveTo>
                    <a:pt x="1038491" y="657707"/>
                  </a:moveTo>
                  <a:lnTo>
                    <a:pt x="1013155" y="657707"/>
                  </a:lnTo>
                  <a:lnTo>
                    <a:pt x="1013155" y="708367"/>
                  </a:lnTo>
                  <a:lnTo>
                    <a:pt x="987831" y="708367"/>
                  </a:lnTo>
                  <a:lnTo>
                    <a:pt x="987831" y="733704"/>
                  </a:lnTo>
                  <a:lnTo>
                    <a:pt x="1013155" y="733704"/>
                  </a:lnTo>
                  <a:lnTo>
                    <a:pt x="1038491" y="733704"/>
                  </a:lnTo>
                  <a:lnTo>
                    <a:pt x="1038491" y="657707"/>
                  </a:lnTo>
                  <a:close/>
                </a:path>
                <a:path w="1038860" h="810260">
                  <a:moveTo>
                    <a:pt x="1038491" y="531063"/>
                  </a:moveTo>
                  <a:lnTo>
                    <a:pt x="1013155" y="531063"/>
                  </a:lnTo>
                  <a:lnTo>
                    <a:pt x="1013155" y="505739"/>
                  </a:lnTo>
                  <a:lnTo>
                    <a:pt x="987831" y="505739"/>
                  </a:lnTo>
                  <a:lnTo>
                    <a:pt x="987831" y="556399"/>
                  </a:lnTo>
                  <a:lnTo>
                    <a:pt x="1013155" y="556399"/>
                  </a:lnTo>
                  <a:lnTo>
                    <a:pt x="1013155" y="581723"/>
                  </a:lnTo>
                  <a:lnTo>
                    <a:pt x="987831" y="581723"/>
                  </a:lnTo>
                  <a:lnTo>
                    <a:pt x="987831" y="632383"/>
                  </a:lnTo>
                  <a:lnTo>
                    <a:pt x="1013155" y="632383"/>
                  </a:lnTo>
                  <a:lnTo>
                    <a:pt x="1013155" y="607060"/>
                  </a:lnTo>
                  <a:lnTo>
                    <a:pt x="1038491" y="607060"/>
                  </a:lnTo>
                  <a:lnTo>
                    <a:pt x="1038491" y="5310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79234" y="1798189"/>
              <a:ext cx="1038860" cy="1039494"/>
            </a:xfrm>
            <a:custGeom>
              <a:avLst/>
              <a:gdLst/>
              <a:ahLst/>
              <a:cxnLst/>
              <a:rect l="l" t="t" r="r" b="b"/>
              <a:pathLst>
                <a:path w="1038860" h="1039494">
                  <a:moveTo>
                    <a:pt x="126644" y="912456"/>
                  </a:moveTo>
                  <a:lnTo>
                    <a:pt x="50647" y="912456"/>
                  </a:lnTo>
                  <a:lnTo>
                    <a:pt x="50647" y="988441"/>
                  </a:lnTo>
                  <a:lnTo>
                    <a:pt x="126644" y="988441"/>
                  </a:lnTo>
                  <a:lnTo>
                    <a:pt x="126644" y="912456"/>
                  </a:lnTo>
                  <a:close/>
                </a:path>
                <a:path w="1038860" h="1039494">
                  <a:moveTo>
                    <a:pt x="126644" y="51257"/>
                  </a:moveTo>
                  <a:lnTo>
                    <a:pt x="50647" y="51257"/>
                  </a:lnTo>
                  <a:lnTo>
                    <a:pt x="50647" y="127254"/>
                  </a:lnTo>
                  <a:lnTo>
                    <a:pt x="126644" y="127254"/>
                  </a:lnTo>
                  <a:lnTo>
                    <a:pt x="126644" y="51257"/>
                  </a:lnTo>
                  <a:close/>
                </a:path>
                <a:path w="1038860" h="1039494">
                  <a:moveTo>
                    <a:pt x="177292" y="862330"/>
                  </a:moveTo>
                  <a:lnTo>
                    <a:pt x="151968" y="862330"/>
                  </a:lnTo>
                  <a:lnTo>
                    <a:pt x="151968" y="887730"/>
                  </a:lnTo>
                  <a:lnTo>
                    <a:pt x="151968" y="1013460"/>
                  </a:lnTo>
                  <a:lnTo>
                    <a:pt x="25323" y="1013460"/>
                  </a:lnTo>
                  <a:lnTo>
                    <a:pt x="25323" y="887730"/>
                  </a:lnTo>
                  <a:lnTo>
                    <a:pt x="151968" y="887730"/>
                  </a:lnTo>
                  <a:lnTo>
                    <a:pt x="151968" y="862330"/>
                  </a:lnTo>
                  <a:lnTo>
                    <a:pt x="0" y="862330"/>
                  </a:lnTo>
                  <a:lnTo>
                    <a:pt x="0" y="88773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292" y="1038860"/>
                  </a:lnTo>
                  <a:lnTo>
                    <a:pt x="177292" y="1013764"/>
                  </a:lnTo>
                  <a:lnTo>
                    <a:pt x="177292" y="1013460"/>
                  </a:lnTo>
                  <a:lnTo>
                    <a:pt x="177292" y="887730"/>
                  </a:lnTo>
                  <a:lnTo>
                    <a:pt x="177292" y="887120"/>
                  </a:lnTo>
                  <a:lnTo>
                    <a:pt x="177292" y="862330"/>
                  </a:lnTo>
                  <a:close/>
                </a:path>
                <a:path w="1038860" h="1039494">
                  <a:moveTo>
                    <a:pt x="177292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292" y="177800"/>
                  </a:lnTo>
                  <a:lnTo>
                    <a:pt x="177292" y="152577"/>
                  </a:lnTo>
                  <a:lnTo>
                    <a:pt x="177292" y="152400"/>
                  </a:lnTo>
                  <a:lnTo>
                    <a:pt x="177292" y="25933"/>
                  </a:lnTo>
                  <a:lnTo>
                    <a:pt x="151968" y="25933"/>
                  </a:lnTo>
                  <a:lnTo>
                    <a:pt x="151968" y="152400"/>
                  </a:lnTo>
                  <a:lnTo>
                    <a:pt x="25323" y="152400"/>
                  </a:lnTo>
                  <a:lnTo>
                    <a:pt x="25323" y="25400"/>
                  </a:lnTo>
                  <a:lnTo>
                    <a:pt x="177292" y="25400"/>
                  </a:lnTo>
                  <a:lnTo>
                    <a:pt x="177292" y="0"/>
                  </a:lnTo>
                  <a:close/>
                </a:path>
                <a:path w="1038860" h="1039494">
                  <a:moveTo>
                    <a:pt x="227952" y="963117"/>
                  </a:moveTo>
                  <a:lnTo>
                    <a:pt x="202628" y="963117"/>
                  </a:lnTo>
                  <a:lnTo>
                    <a:pt x="202628" y="988441"/>
                  </a:lnTo>
                  <a:lnTo>
                    <a:pt x="227952" y="988441"/>
                  </a:lnTo>
                  <a:lnTo>
                    <a:pt x="227952" y="963117"/>
                  </a:lnTo>
                  <a:close/>
                </a:path>
                <a:path w="1038860" h="1039494">
                  <a:moveTo>
                    <a:pt x="303936" y="988441"/>
                  </a:moveTo>
                  <a:lnTo>
                    <a:pt x="278612" y="988441"/>
                  </a:lnTo>
                  <a:lnTo>
                    <a:pt x="278612" y="963117"/>
                  </a:lnTo>
                  <a:lnTo>
                    <a:pt x="253288" y="963117"/>
                  </a:lnTo>
                  <a:lnTo>
                    <a:pt x="253288" y="988441"/>
                  </a:lnTo>
                  <a:lnTo>
                    <a:pt x="227952" y="988441"/>
                  </a:lnTo>
                  <a:lnTo>
                    <a:pt x="227952" y="1039101"/>
                  </a:lnTo>
                  <a:lnTo>
                    <a:pt x="253288" y="1039101"/>
                  </a:lnTo>
                  <a:lnTo>
                    <a:pt x="253288" y="1013764"/>
                  </a:lnTo>
                  <a:lnTo>
                    <a:pt x="278612" y="1013764"/>
                  </a:lnTo>
                  <a:lnTo>
                    <a:pt x="278612" y="1039101"/>
                  </a:lnTo>
                  <a:lnTo>
                    <a:pt x="303936" y="1039101"/>
                  </a:lnTo>
                  <a:lnTo>
                    <a:pt x="303936" y="988441"/>
                  </a:lnTo>
                  <a:close/>
                </a:path>
                <a:path w="1038860" h="1039494">
                  <a:moveTo>
                    <a:pt x="354596" y="684911"/>
                  </a:moveTo>
                  <a:lnTo>
                    <a:pt x="329272" y="684911"/>
                  </a:lnTo>
                  <a:lnTo>
                    <a:pt x="303936" y="684911"/>
                  </a:lnTo>
                  <a:lnTo>
                    <a:pt x="303936" y="608711"/>
                  </a:lnTo>
                  <a:lnTo>
                    <a:pt x="278612" y="608711"/>
                  </a:lnTo>
                  <a:lnTo>
                    <a:pt x="278612" y="634111"/>
                  </a:lnTo>
                  <a:lnTo>
                    <a:pt x="253288" y="634111"/>
                  </a:lnTo>
                  <a:lnTo>
                    <a:pt x="253288" y="659511"/>
                  </a:lnTo>
                  <a:lnTo>
                    <a:pt x="278612" y="659511"/>
                  </a:lnTo>
                  <a:lnTo>
                    <a:pt x="278612" y="710311"/>
                  </a:lnTo>
                  <a:lnTo>
                    <a:pt x="253288" y="710311"/>
                  </a:lnTo>
                  <a:lnTo>
                    <a:pt x="227952" y="710311"/>
                  </a:lnTo>
                  <a:lnTo>
                    <a:pt x="227952" y="735711"/>
                  </a:lnTo>
                  <a:lnTo>
                    <a:pt x="253288" y="735711"/>
                  </a:lnTo>
                  <a:lnTo>
                    <a:pt x="278612" y="735711"/>
                  </a:lnTo>
                  <a:lnTo>
                    <a:pt x="303936" y="735711"/>
                  </a:lnTo>
                  <a:lnTo>
                    <a:pt x="303936" y="710311"/>
                  </a:lnTo>
                  <a:lnTo>
                    <a:pt x="329272" y="710311"/>
                  </a:lnTo>
                  <a:lnTo>
                    <a:pt x="329272" y="735711"/>
                  </a:lnTo>
                  <a:lnTo>
                    <a:pt x="354596" y="735711"/>
                  </a:lnTo>
                  <a:lnTo>
                    <a:pt x="354596" y="684911"/>
                  </a:lnTo>
                  <a:close/>
                </a:path>
                <a:path w="1038860" h="1039494">
                  <a:moveTo>
                    <a:pt x="354596" y="634111"/>
                  </a:moveTo>
                  <a:lnTo>
                    <a:pt x="329272" y="634111"/>
                  </a:lnTo>
                  <a:lnTo>
                    <a:pt x="329272" y="659511"/>
                  </a:lnTo>
                  <a:lnTo>
                    <a:pt x="354596" y="659511"/>
                  </a:lnTo>
                  <a:lnTo>
                    <a:pt x="354596" y="634111"/>
                  </a:lnTo>
                  <a:close/>
                </a:path>
                <a:path w="1038860" h="1039494">
                  <a:moveTo>
                    <a:pt x="354596" y="583311"/>
                  </a:moveTo>
                  <a:lnTo>
                    <a:pt x="329272" y="583311"/>
                  </a:lnTo>
                  <a:lnTo>
                    <a:pt x="329272" y="608711"/>
                  </a:lnTo>
                  <a:lnTo>
                    <a:pt x="354596" y="608711"/>
                  </a:lnTo>
                  <a:lnTo>
                    <a:pt x="354596" y="583311"/>
                  </a:lnTo>
                  <a:close/>
                </a:path>
                <a:path w="1038860" h="1039494">
                  <a:moveTo>
                    <a:pt x="379933" y="1013764"/>
                  </a:moveTo>
                  <a:lnTo>
                    <a:pt x="354596" y="1013764"/>
                  </a:lnTo>
                  <a:lnTo>
                    <a:pt x="354596" y="1039101"/>
                  </a:lnTo>
                  <a:lnTo>
                    <a:pt x="379933" y="1039101"/>
                  </a:lnTo>
                  <a:lnTo>
                    <a:pt x="379933" y="1013764"/>
                  </a:lnTo>
                  <a:close/>
                </a:path>
                <a:path w="1038860" h="1039494">
                  <a:moveTo>
                    <a:pt x="455917" y="912456"/>
                  </a:moveTo>
                  <a:lnTo>
                    <a:pt x="430580" y="912456"/>
                  </a:lnTo>
                  <a:lnTo>
                    <a:pt x="430580" y="937780"/>
                  </a:lnTo>
                  <a:lnTo>
                    <a:pt x="455917" y="937780"/>
                  </a:lnTo>
                  <a:lnTo>
                    <a:pt x="455917" y="912456"/>
                  </a:lnTo>
                  <a:close/>
                </a:path>
                <a:path w="1038860" h="1039494">
                  <a:moveTo>
                    <a:pt x="455917" y="684911"/>
                  </a:moveTo>
                  <a:lnTo>
                    <a:pt x="430580" y="684911"/>
                  </a:lnTo>
                  <a:lnTo>
                    <a:pt x="405257" y="684911"/>
                  </a:lnTo>
                  <a:lnTo>
                    <a:pt x="379933" y="684911"/>
                  </a:lnTo>
                  <a:lnTo>
                    <a:pt x="379933" y="710311"/>
                  </a:lnTo>
                  <a:lnTo>
                    <a:pt x="405257" y="710311"/>
                  </a:lnTo>
                  <a:lnTo>
                    <a:pt x="405257" y="735711"/>
                  </a:lnTo>
                  <a:lnTo>
                    <a:pt x="430580" y="735711"/>
                  </a:lnTo>
                  <a:lnTo>
                    <a:pt x="430580" y="710311"/>
                  </a:lnTo>
                  <a:lnTo>
                    <a:pt x="455917" y="710311"/>
                  </a:lnTo>
                  <a:lnTo>
                    <a:pt x="455917" y="684911"/>
                  </a:lnTo>
                  <a:close/>
                </a:path>
                <a:path w="1038860" h="1039494">
                  <a:moveTo>
                    <a:pt x="455917" y="508381"/>
                  </a:moveTo>
                  <a:lnTo>
                    <a:pt x="430580" y="508381"/>
                  </a:lnTo>
                  <a:lnTo>
                    <a:pt x="405257" y="508381"/>
                  </a:lnTo>
                  <a:lnTo>
                    <a:pt x="405257" y="533781"/>
                  </a:lnTo>
                  <a:lnTo>
                    <a:pt x="379933" y="533781"/>
                  </a:lnTo>
                  <a:lnTo>
                    <a:pt x="379933" y="583311"/>
                  </a:lnTo>
                  <a:lnTo>
                    <a:pt x="405257" y="583311"/>
                  </a:lnTo>
                  <a:lnTo>
                    <a:pt x="430580" y="583311"/>
                  </a:lnTo>
                  <a:lnTo>
                    <a:pt x="455917" y="583311"/>
                  </a:lnTo>
                  <a:lnTo>
                    <a:pt x="455917" y="557911"/>
                  </a:lnTo>
                  <a:lnTo>
                    <a:pt x="430580" y="557911"/>
                  </a:lnTo>
                  <a:lnTo>
                    <a:pt x="430580" y="533781"/>
                  </a:lnTo>
                  <a:lnTo>
                    <a:pt x="455917" y="533781"/>
                  </a:lnTo>
                  <a:lnTo>
                    <a:pt x="455917" y="508381"/>
                  </a:lnTo>
                  <a:close/>
                </a:path>
                <a:path w="1038860" h="1039494">
                  <a:moveTo>
                    <a:pt x="481241" y="634111"/>
                  </a:moveTo>
                  <a:lnTo>
                    <a:pt x="455917" y="634111"/>
                  </a:lnTo>
                  <a:lnTo>
                    <a:pt x="455917" y="608711"/>
                  </a:lnTo>
                  <a:lnTo>
                    <a:pt x="430580" y="608711"/>
                  </a:lnTo>
                  <a:lnTo>
                    <a:pt x="405257" y="608711"/>
                  </a:lnTo>
                  <a:lnTo>
                    <a:pt x="379933" y="608711"/>
                  </a:lnTo>
                  <a:lnTo>
                    <a:pt x="379933" y="659511"/>
                  </a:lnTo>
                  <a:lnTo>
                    <a:pt x="405257" y="659511"/>
                  </a:lnTo>
                  <a:lnTo>
                    <a:pt x="430580" y="659511"/>
                  </a:lnTo>
                  <a:lnTo>
                    <a:pt x="455917" y="659511"/>
                  </a:lnTo>
                  <a:lnTo>
                    <a:pt x="481241" y="659511"/>
                  </a:lnTo>
                  <a:lnTo>
                    <a:pt x="481241" y="634111"/>
                  </a:lnTo>
                  <a:close/>
                </a:path>
                <a:path w="1038860" h="1039494">
                  <a:moveTo>
                    <a:pt x="506577" y="963117"/>
                  </a:moveTo>
                  <a:lnTo>
                    <a:pt x="481241" y="963117"/>
                  </a:lnTo>
                  <a:lnTo>
                    <a:pt x="481241" y="937780"/>
                  </a:lnTo>
                  <a:lnTo>
                    <a:pt x="455917" y="937780"/>
                  </a:lnTo>
                  <a:lnTo>
                    <a:pt x="455917" y="963117"/>
                  </a:lnTo>
                  <a:lnTo>
                    <a:pt x="430580" y="963117"/>
                  </a:lnTo>
                  <a:lnTo>
                    <a:pt x="430580" y="988441"/>
                  </a:lnTo>
                  <a:lnTo>
                    <a:pt x="455917" y="988441"/>
                  </a:lnTo>
                  <a:lnTo>
                    <a:pt x="481241" y="988441"/>
                  </a:lnTo>
                  <a:lnTo>
                    <a:pt x="506577" y="988441"/>
                  </a:lnTo>
                  <a:lnTo>
                    <a:pt x="506577" y="963117"/>
                  </a:lnTo>
                  <a:close/>
                </a:path>
                <a:path w="1038860" h="1039494">
                  <a:moveTo>
                    <a:pt x="531901" y="937780"/>
                  </a:moveTo>
                  <a:lnTo>
                    <a:pt x="506577" y="937780"/>
                  </a:lnTo>
                  <a:lnTo>
                    <a:pt x="506577" y="963117"/>
                  </a:lnTo>
                  <a:lnTo>
                    <a:pt x="531901" y="963117"/>
                  </a:lnTo>
                  <a:lnTo>
                    <a:pt x="531901" y="937780"/>
                  </a:lnTo>
                  <a:close/>
                </a:path>
                <a:path w="1038860" h="1039494">
                  <a:moveTo>
                    <a:pt x="557237" y="1013764"/>
                  </a:moveTo>
                  <a:lnTo>
                    <a:pt x="531901" y="1013764"/>
                  </a:lnTo>
                  <a:lnTo>
                    <a:pt x="531901" y="988441"/>
                  </a:lnTo>
                  <a:lnTo>
                    <a:pt x="506577" y="988441"/>
                  </a:lnTo>
                  <a:lnTo>
                    <a:pt x="506577" y="1013764"/>
                  </a:lnTo>
                  <a:lnTo>
                    <a:pt x="481241" y="1013764"/>
                  </a:lnTo>
                  <a:lnTo>
                    <a:pt x="455917" y="1013764"/>
                  </a:lnTo>
                  <a:lnTo>
                    <a:pt x="430580" y="1013764"/>
                  </a:lnTo>
                  <a:lnTo>
                    <a:pt x="405257" y="1013764"/>
                  </a:lnTo>
                  <a:lnTo>
                    <a:pt x="405257" y="1039101"/>
                  </a:lnTo>
                  <a:lnTo>
                    <a:pt x="557237" y="1039101"/>
                  </a:lnTo>
                  <a:lnTo>
                    <a:pt x="557237" y="1013764"/>
                  </a:lnTo>
                  <a:close/>
                </a:path>
                <a:path w="1038860" h="1039494">
                  <a:moveTo>
                    <a:pt x="557237" y="963117"/>
                  </a:moveTo>
                  <a:lnTo>
                    <a:pt x="531901" y="963117"/>
                  </a:lnTo>
                  <a:lnTo>
                    <a:pt x="531901" y="988441"/>
                  </a:lnTo>
                  <a:lnTo>
                    <a:pt x="557237" y="988441"/>
                  </a:lnTo>
                  <a:lnTo>
                    <a:pt x="557237" y="963117"/>
                  </a:lnTo>
                  <a:close/>
                </a:path>
                <a:path w="1038860" h="1039494">
                  <a:moveTo>
                    <a:pt x="582561" y="988441"/>
                  </a:moveTo>
                  <a:lnTo>
                    <a:pt x="557237" y="988441"/>
                  </a:lnTo>
                  <a:lnTo>
                    <a:pt x="557237" y="1013764"/>
                  </a:lnTo>
                  <a:lnTo>
                    <a:pt x="582561" y="1013764"/>
                  </a:lnTo>
                  <a:lnTo>
                    <a:pt x="582561" y="988441"/>
                  </a:lnTo>
                  <a:close/>
                </a:path>
                <a:path w="1038860" h="1039494">
                  <a:moveTo>
                    <a:pt x="582561" y="557911"/>
                  </a:moveTo>
                  <a:lnTo>
                    <a:pt x="557237" y="557911"/>
                  </a:lnTo>
                  <a:lnTo>
                    <a:pt x="557237" y="608711"/>
                  </a:lnTo>
                  <a:lnTo>
                    <a:pt x="531901" y="608711"/>
                  </a:lnTo>
                  <a:lnTo>
                    <a:pt x="506577" y="608711"/>
                  </a:lnTo>
                  <a:lnTo>
                    <a:pt x="506577" y="735711"/>
                  </a:lnTo>
                  <a:lnTo>
                    <a:pt x="531901" y="735711"/>
                  </a:lnTo>
                  <a:lnTo>
                    <a:pt x="531901" y="710311"/>
                  </a:lnTo>
                  <a:lnTo>
                    <a:pt x="557237" y="710311"/>
                  </a:lnTo>
                  <a:lnTo>
                    <a:pt x="557237" y="684911"/>
                  </a:lnTo>
                  <a:lnTo>
                    <a:pt x="531901" y="684911"/>
                  </a:lnTo>
                  <a:lnTo>
                    <a:pt x="531901" y="659511"/>
                  </a:lnTo>
                  <a:lnTo>
                    <a:pt x="557237" y="659511"/>
                  </a:lnTo>
                  <a:lnTo>
                    <a:pt x="582561" y="659511"/>
                  </a:lnTo>
                  <a:lnTo>
                    <a:pt x="582561" y="557911"/>
                  </a:lnTo>
                  <a:close/>
                </a:path>
                <a:path w="1038860" h="1039494">
                  <a:moveTo>
                    <a:pt x="633222" y="608711"/>
                  </a:moveTo>
                  <a:lnTo>
                    <a:pt x="607898" y="608711"/>
                  </a:lnTo>
                  <a:lnTo>
                    <a:pt x="607898" y="659511"/>
                  </a:lnTo>
                  <a:lnTo>
                    <a:pt x="633222" y="659511"/>
                  </a:lnTo>
                  <a:lnTo>
                    <a:pt x="633222" y="608711"/>
                  </a:lnTo>
                  <a:close/>
                </a:path>
                <a:path w="1038860" h="1039494">
                  <a:moveTo>
                    <a:pt x="658545" y="988441"/>
                  </a:moveTo>
                  <a:lnTo>
                    <a:pt x="633222" y="988441"/>
                  </a:lnTo>
                  <a:lnTo>
                    <a:pt x="633222" y="963117"/>
                  </a:lnTo>
                  <a:lnTo>
                    <a:pt x="607898" y="963117"/>
                  </a:lnTo>
                  <a:lnTo>
                    <a:pt x="607898" y="1039101"/>
                  </a:lnTo>
                  <a:lnTo>
                    <a:pt x="633222" y="1039101"/>
                  </a:lnTo>
                  <a:lnTo>
                    <a:pt x="658545" y="1039101"/>
                  </a:lnTo>
                  <a:lnTo>
                    <a:pt x="658545" y="988441"/>
                  </a:lnTo>
                  <a:close/>
                </a:path>
                <a:path w="1038860" h="1039494">
                  <a:moveTo>
                    <a:pt x="759866" y="887120"/>
                  </a:moveTo>
                  <a:lnTo>
                    <a:pt x="734542" y="887120"/>
                  </a:lnTo>
                  <a:lnTo>
                    <a:pt x="734542" y="912456"/>
                  </a:lnTo>
                  <a:lnTo>
                    <a:pt x="709206" y="912456"/>
                  </a:lnTo>
                  <a:lnTo>
                    <a:pt x="709206" y="937780"/>
                  </a:lnTo>
                  <a:lnTo>
                    <a:pt x="683882" y="937780"/>
                  </a:lnTo>
                  <a:lnTo>
                    <a:pt x="658545" y="937780"/>
                  </a:lnTo>
                  <a:lnTo>
                    <a:pt x="658545" y="988441"/>
                  </a:lnTo>
                  <a:lnTo>
                    <a:pt x="683882" y="988441"/>
                  </a:lnTo>
                  <a:lnTo>
                    <a:pt x="683882" y="1013764"/>
                  </a:lnTo>
                  <a:lnTo>
                    <a:pt x="709206" y="1013764"/>
                  </a:lnTo>
                  <a:lnTo>
                    <a:pt x="709206" y="1039101"/>
                  </a:lnTo>
                  <a:lnTo>
                    <a:pt x="734542" y="1039101"/>
                  </a:lnTo>
                  <a:lnTo>
                    <a:pt x="734542" y="937780"/>
                  </a:lnTo>
                  <a:lnTo>
                    <a:pt x="759866" y="937780"/>
                  </a:lnTo>
                  <a:lnTo>
                    <a:pt x="759866" y="887120"/>
                  </a:lnTo>
                  <a:close/>
                </a:path>
                <a:path w="1038860" h="1039494">
                  <a:moveTo>
                    <a:pt x="785202" y="963117"/>
                  </a:moveTo>
                  <a:lnTo>
                    <a:pt x="759866" y="963117"/>
                  </a:lnTo>
                  <a:lnTo>
                    <a:pt x="759866" y="1013764"/>
                  </a:lnTo>
                  <a:lnTo>
                    <a:pt x="785202" y="1013764"/>
                  </a:lnTo>
                  <a:lnTo>
                    <a:pt x="785202" y="963117"/>
                  </a:lnTo>
                  <a:close/>
                </a:path>
                <a:path w="1038860" h="1039494">
                  <a:moveTo>
                    <a:pt x="861187" y="963117"/>
                  </a:moveTo>
                  <a:lnTo>
                    <a:pt x="835850" y="963117"/>
                  </a:lnTo>
                  <a:lnTo>
                    <a:pt x="835850" y="988441"/>
                  </a:lnTo>
                  <a:lnTo>
                    <a:pt x="810526" y="988441"/>
                  </a:lnTo>
                  <a:lnTo>
                    <a:pt x="810526" y="1039101"/>
                  </a:lnTo>
                  <a:lnTo>
                    <a:pt x="835850" y="1039101"/>
                  </a:lnTo>
                  <a:lnTo>
                    <a:pt x="835850" y="1013764"/>
                  </a:lnTo>
                  <a:lnTo>
                    <a:pt x="861187" y="1013764"/>
                  </a:lnTo>
                  <a:lnTo>
                    <a:pt x="861187" y="963117"/>
                  </a:lnTo>
                  <a:close/>
                </a:path>
                <a:path w="1038860" h="1039494">
                  <a:moveTo>
                    <a:pt x="886510" y="1013764"/>
                  </a:moveTo>
                  <a:lnTo>
                    <a:pt x="861187" y="1013764"/>
                  </a:lnTo>
                  <a:lnTo>
                    <a:pt x="861187" y="1039101"/>
                  </a:lnTo>
                  <a:lnTo>
                    <a:pt x="886510" y="1039101"/>
                  </a:lnTo>
                  <a:lnTo>
                    <a:pt x="886510" y="1013764"/>
                  </a:lnTo>
                  <a:close/>
                </a:path>
                <a:path w="1038860" h="1039494">
                  <a:moveTo>
                    <a:pt x="886510" y="861796"/>
                  </a:moveTo>
                  <a:lnTo>
                    <a:pt x="861187" y="861796"/>
                  </a:lnTo>
                  <a:lnTo>
                    <a:pt x="861187" y="887120"/>
                  </a:lnTo>
                  <a:lnTo>
                    <a:pt x="886510" y="887120"/>
                  </a:lnTo>
                  <a:lnTo>
                    <a:pt x="886510" y="861796"/>
                  </a:lnTo>
                  <a:close/>
                </a:path>
                <a:path w="1038860" h="1039494">
                  <a:moveTo>
                    <a:pt x="937171" y="811530"/>
                  </a:moveTo>
                  <a:lnTo>
                    <a:pt x="911847" y="811530"/>
                  </a:lnTo>
                  <a:lnTo>
                    <a:pt x="911847" y="836930"/>
                  </a:lnTo>
                  <a:lnTo>
                    <a:pt x="911847" y="911860"/>
                  </a:lnTo>
                  <a:lnTo>
                    <a:pt x="835850" y="911860"/>
                  </a:lnTo>
                  <a:lnTo>
                    <a:pt x="835850" y="836930"/>
                  </a:lnTo>
                  <a:lnTo>
                    <a:pt x="911847" y="836930"/>
                  </a:lnTo>
                  <a:lnTo>
                    <a:pt x="911847" y="811530"/>
                  </a:lnTo>
                  <a:lnTo>
                    <a:pt x="810526" y="811530"/>
                  </a:lnTo>
                  <a:lnTo>
                    <a:pt x="810526" y="836930"/>
                  </a:lnTo>
                  <a:lnTo>
                    <a:pt x="810526" y="911860"/>
                  </a:lnTo>
                  <a:lnTo>
                    <a:pt x="810526" y="937260"/>
                  </a:lnTo>
                  <a:lnTo>
                    <a:pt x="937171" y="937260"/>
                  </a:lnTo>
                  <a:lnTo>
                    <a:pt x="937171" y="912456"/>
                  </a:lnTo>
                  <a:lnTo>
                    <a:pt x="937171" y="911860"/>
                  </a:lnTo>
                  <a:lnTo>
                    <a:pt x="937171" y="836930"/>
                  </a:lnTo>
                  <a:lnTo>
                    <a:pt x="937171" y="836460"/>
                  </a:lnTo>
                  <a:lnTo>
                    <a:pt x="937171" y="811530"/>
                  </a:lnTo>
                  <a:close/>
                </a:path>
                <a:path w="1038860" h="1039494">
                  <a:moveTo>
                    <a:pt x="962494" y="1013764"/>
                  </a:moveTo>
                  <a:lnTo>
                    <a:pt x="937171" y="1013764"/>
                  </a:lnTo>
                  <a:lnTo>
                    <a:pt x="911847" y="1013764"/>
                  </a:lnTo>
                  <a:lnTo>
                    <a:pt x="911847" y="1039101"/>
                  </a:lnTo>
                  <a:lnTo>
                    <a:pt x="937171" y="1039101"/>
                  </a:lnTo>
                  <a:lnTo>
                    <a:pt x="962494" y="1039101"/>
                  </a:lnTo>
                  <a:lnTo>
                    <a:pt x="962494" y="1013764"/>
                  </a:lnTo>
                  <a:close/>
                </a:path>
                <a:path w="1038860" h="1039494">
                  <a:moveTo>
                    <a:pt x="962494" y="963117"/>
                  </a:moveTo>
                  <a:lnTo>
                    <a:pt x="937171" y="963117"/>
                  </a:lnTo>
                  <a:lnTo>
                    <a:pt x="937171" y="937780"/>
                  </a:lnTo>
                  <a:lnTo>
                    <a:pt x="911847" y="937780"/>
                  </a:lnTo>
                  <a:lnTo>
                    <a:pt x="886510" y="937780"/>
                  </a:lnTo>
                  <a:lnTo>
                    <a:pt x="886510" y="963117"/>
                  </a:lnTo>
                  <a:lnTo>
                    <a:pt x="911847" y="963117"/>
                  </a:lnTo>
                  <a:lnTo>
                    <a:pt x="911847" y="988441"/>
                  </a:lnTo>
                  <a:lnTo>
                    <a:pt x="937171" y="988441"/>
                  </a:lnTo>
                  <a:lnTo>
                    <a:pt x="962494" y="988441"/>
                  </a:lnTo>
                  <a:lnTo>
                    <a:pt x="962494" y="963117"/>
                  </a:lnTo>
                  <a:close/>
                </a:path>
                <a:path w="1038860" h="1039494">
                  <a:moveTo>
                    <a:pt x="987831" y="51257"/>
                  </a:moveTo>
                  <a:lnTo>
                    <a:pt x="911847" y="51257"/>
                  </a:lnTo>
                  <a:lnTo>
                    <a:pt x="911847" y="127254"/>
                  </a:lnTo>
                  <a:lnTo>
                    <a:pt x="987831" y="127254"/>
                  </a:lnTo>
                  <a:lnTo>
                    <a:pt x="987831" y="51257"/>
                  </a:lnTo>
                  <a:close/>
                </a:path>
                <a:path w="1038860" h="1039494">
                  <a:moveTo>
                    <a:pt x="1038491" y="1013764"/>
                  </a:moveTo>
                  <a:lnTo>
                    <a:pt x="1013155" y="1013764"/>
                  </a:lnTo>
                  <a:lnTo>
                    <a:pt x="1013155" y="1039101"/>
                  </a:lnTo>
                  <a:lnTo>
                    <a:pt x="1038491" y="1039101"/>
                  </a:lnTo>
                  <a:lnTo>
                    <a:pt x="1038491" y="1013764"/>
                  </a:lnTo>
                  <a:close/>
                </a:path>
                <a:path w="1038860" h="1039494">
                  <a:moveTo>
                    <a:pt x="1038491" y="937780"/>
                  </a:moveTo>
                  <a:lnTo>
                    <a:pt x="1013155" y="937780"/>
                  </a:lnTo>
                  <a:lnTo>
                    <a:pt x="987831" y="937780"/>
                  </a:lnTo>
                  <a:lnTo>
                    <a:pt x="987831" y="988441"/>
                  </a:lnTo>
                  <a:lnTo>
                    <a:pt x="1013155" y="988441"/>
                  </a:lnTo>
                  <a:lnTo>
                    <a:pt x="1038491" y="988441"/>
                  </a:lnTo>
                  <a:lnTo>
                    <a:pt x="1038491" y="937780"/>
                  </a:lnTo>
                  <a:close/>
                </a:path>
                <a:path w="1038860" h="1039494">
                  <a:moveTo>
                    <a:pt x="1038491" y="0"/>
                  </a:moveTo>
                  <a:lnTo>
                    <a:pt x="861187" y="0"/>
                  </a:lnTo>
                  <a:lnTo>
                    <a:pt x="861187" y="25400"/>
                  </a:lnTo>
                  <a:lnTo>
                    <a:pt x="861187" y="152400"/>
                  </a:lnTo>
                  <a:lnTo>
                    <a:pt x="861187" y="177800"/>
                  </a:lnTo>
                  <a:lnTo>
                    <a:pt x="1038491" y="177800"/>
                  </a:lnTo>
                  <a:lnTo>
                    <a:pt x="1038491" y="152577"/>
                  </a:lnTo>
                  <a:lnTo>
                    <a:pt x="1038491" y="152400"/>
                  </a:lnTo>
                  <a:lnTo>
                    <a:pt x="1038491" y="25933"/>
                  </a:lnTo>
                  <a:lnTo>
                    <a:pt x="1013155" y="25933"/>
                  </a:lnTo>
                  <a:lnTo>
                    <a:pt x="1013155" y="152400"/>
                  </a:lnTo>
                  <a:lnTo>
                    <a:pt x="886510" y="152400"/>
                  </a:lnTo>
                  <a:lnTo>
                    <a:pt x="886510" y="25400"/>
                  </a:lnTo>
                  <a:lnTo>
                    <a:pt x="1038491" y="25400"/>
                  </a:lnTo>
                  <a:lnTo>
                    <a:pt x="1038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90958" y="3938331"/>
              <a:ext cx="236772" cy="253245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8369481" y="3649057"/>
              <a:ext cx="824230" cy="817244"/>
            </a:xfrm>
            <a:custGeom>
              <a:avLst/>
              <a:gdLst/>
              <a:ahLst/>
              <a:cxnLst/>
              <a:rect l="l" t="t" r="r" b="b"/>
              <a:pathLst>
                <a:path w="824229" h="817245">
                  <a:moveTo>
                    <a:pt x="189918" y="0"/>
                  </a:moveTo>
                  <a:lnTo>
                    <a:pt x="224214" y="203212"/>
                  </a:lnTo>
                  <a:lnTo>
                    <a:pt x="695109" y="346610"/>
                  </a:lnTo>
                  <a:lnTo>
                    <a:pt x="823647" y="192981"/>
                  </a:lnTo>
                </a:path>
                <a:path w="824229" h="817245">
                  <a:moveTo>
                    <a:pt x="0" y="623646"/>
                  </a:moveTo>
                  <a:lnTo>
                    <a:pt x="141739" y="474040"/>
                  </a:lnTo>
                  <a:lnTo>
                    <a:pt x="612634" y="617442"/>
                  </a:lnTo>
                  <a:lnTo>
                    <a:pt x="633726" y="816641"/>
                  </a:lnTo>
                </a:path>
              </a:pathLst>
            </a:custGeom>
            <a:ln w="38098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681991" y="2370665"/>
              <a:ext cx="3380104" cy="3380104"/>
            </a:xfrm>
            <a:custGeom>
              <a:avLst/>
              <a:gdLst/>
              <a:ahLst/>
              <a:cxnLst/>
              <a:rect l="l" t="t" r="r" b="b"/>
              <a:pathLst>
                <a:path w="3380104" h="3380104">
                  <a:moveTo>
                    <a:pt x="1689987" y="0"/>
                  </a:moveTo>
                  <a:lnTo>
                    <a:pt x="1741652" y="774"/>
                  </a:lnTo>
                  <a:lnTo>
                    <a:pt x="1792931" y="3084"/>
                  </a:lnTo>
                  <a:lnTo>
                    <a:pt x="1843803" y="6906"/>
                  </a:lnTo>
                  <a:lnTo>
                    <a:pt x="1894245" y="12219"/>
                  </a:lnTo>
                  <a:lnTo>
                    <a:pt x="1944235" y="19001"/>
                  </a:lnTo>
                  <a:lnTo>
                    <a:pt x="1993752" y="27228"/>
                  </a:lnTo>
                  <a:lnTo>
                    <a:pt x="2042772" y="36881"/>
                  </a:lnTo>
                  <a:lnTo>
                    <a:pt x="2091275" y="47935"/>
                  </a:lnTo>
                  <a:lnTo>
                    <a:pt x="2139237" y="60370"/>
                  </a:lnTo>
                  <a:lnTo>
                    <a:pt x="2186637" y="74162"/>
                  </a:lnTo>
                  <a:lnTo>
                    <a:pt x="2233452" y="89291"/>
                  </a:lnTo>
                  <a:lnTo>
                    <a:pt x="2279661" y="105733"/>
                  </a:lnTo>
                  <a:lnTo>
                    <a:pt x="2325242" y="123467"/>
                  </a:lnTo>
                  <a:lnTo>
                    <a:pt x="2370171" y="142471"/>
                  </a:lnTo>
                  <a:lnTo>
                    <a:pt x="2414428" y="162722"/>
                  </a:lnTo>
                  <a:lnTo>
                    <a:pt x="2457989" y="184199"/>
                  </a:lnTo>
                  <a:lnTo>
                    <a:pt x="2500834" y="206879"/>
                  </a:lnTo>
                  <a:lnTo>
                    <a:pt x="2542939" y="230740"/>
                  </a:lnTo>
                  <a:lnTo>
                    <a:pt x="2584283" y="255761"/>
                  </a:lnTo>
                  <a:lnTo>
                    <a:pt x="2624843" y="281918"/>
                  </a:lnTo>
                  <a:lnTo>
                    <a:pt x="2664598" y="309191"/>
                  </a:lnTo>
                  <a:lnTo>
                    <a:pt x="2703525" y="337556"/>
                  </a:lnTo>
                  <a:lnTo>
                    <a:pt x="2741602" y="366992"/>
                  </a:lnTo>
                  <a:lnTo>
                    <a:pt x="2778807" y="397477"/>
                  </a:lnTo>
                  <a:lnTo>
                    <a:pt x="2815119" y="428988"/>
                  </a:lnTo>
                  <a:lnTo>
                    <a:pt x="2850514" y="461504"/>
                  </a:lnTo>
                  <a:lnTo>
                    <a:pt x="2884971" y="495002"/>
                  </a:lnTo>
                  <a:lnTo>
                    <a:pt x="2918469" y="529459"/>
                  </a:lnTo>
                  <a:lnTo>
                    <a:pt x="2950985" y="564854"/>
                  </a:lnTo>
                  <a:lnTo>
                    <a:pt x="2982496" y="601166"/>
                  </a:lnTo>
                  <a:lnTo>
                    <a:pt x="3012981" y="638371"/>
                  </a:lnTo>
                  <a:lnTo>
                    <a:pt x="3042418" y="676448"/>
                  </a:lnTo>
                  <a:lnTo>
                    <a:pt x="3070783" y="715376"/>
                  </a:lnTo>
                  <a:lnTo>
                    <a:pt x="3098056" y="755130"/>
                  </a:lnTo>
                  <a:lnTo>
                    <a:pt x="3124213" y="795691"/>
                  </a:lnTo>
                  <a:lnTo>
                    <a:pt x="3149234" y="837035"/>
                  </a:lnTo>
                  <a:lnTo>
                    <a:pt x="3173095" y="879140"/>
                  </a:lnTo>
                  <a:lnTo>
                    <a:pt x="3195775" y="921984"/>
                  </a:lnTo>
                  <a:lnTo>
                    <a:pt x="3217252" y="965546"/>
                  </a:lnTo>
                  <a:lnTo>
                    <a:pt x="3237503" y="1009803"/>
                  </a:lnTo>
                  <a:lnTo>
                    <a:pt x="3256507" y="1054732"/>
                  </a:lnTo>
                  <a:lnTo>
                    <a:pt x="3274241" y="1100312"/>
                  </a:lnTo>
                  <a:lnTo>
                    <a:pt x="3290684" y="1146521"/>
                  </a:lnTo>
                  <a:lnTo>
                    <a:pt x="3305812" y="1193337"/>
                  </a:lnTo>
                  <a:lnTo>
                    <a:pt x="3319605" y="1240737"/>
                  </a:lnTo>
                  <a:lnTo>
                    <a:pt x="3332039" y="1288699"/>
                  </a:lnTo>
                  <a:lnTo>
                    <a:pt x="3343094" y="1337201"/>
                  </a:lnTo>
                  <a:lnTo>
                    <a:pt x="3352746" y="1386222"/>
                  </a:lnTo>
                  <a:lnTo>
                    <a:pt x="3360974" y="1435738"/>
                  </a:lnTo>
                  <a:lnTo>
                    <a:pt x="3367755" y="1485729"/>
                  </a:lnTo>
                  <a:lnTo>
                    <a:pt x="3373068" y="1536171"/>
                  </a:lnTo>
                  <a:lnTo>
                    <a:pt x="3376891" y="1587042"/>
                  </a:lnTo>
                  <a:lnTo>
                    <a:pt x="3379200" y="1638321"/>
                  </a:lnTo>
                  <a:lnTo>
                    <a:pt x="3379975" y="1689986"/>
                  </a:lnTo>
                  <a:lnTo>
                    <a:pt x="3379200" y="1741651"/>
                  </a:lnTo>
                  <a:lnTo>
                    <a:pt x="3376891" y="1792930"/>
                  </a:lnTo>
                  <a:lnTo>
                    <a:pt x="3373068" y="1843802"/>
                  </a:lnTo>
                  <a:lnTo>
                    <a:pt x="3367755" y="1894244"/>
                  </a:lnTo>
                  <a:lnTo>
                    <a:pt x="3360974" y="1944235"/>
                  </a:lnTo>
                  <a:lnTo>
                    <a:pt x="3352746" y="1993751"/>
                  </a:lnTo>
                  <a:lnTo>
                    <a:pt x="3343094" y="2042772"/>
                  </a:lnTo>
                  <a:lnTo>
                    <a:pt x="3332039" y="2091275"/>
                  </a:lnTo>
                  <a:lnTo>
                    <a:pt x="3319605" y="2139237"/>
                  </a:lnTo>
                  <a:lnTo>
                    <a:pt x="3305812" y="2186637"/>
                  </a:lnTo>
                  <a:lnTo>
                    <a:pt x="3290684" y="2233453"/>
                  </a:lnTo>
                  <a:lnTo>
                    <a:pt x="3274241" y="2279662"/>
                  </a:lnTo>
                  <a:lnTo>
                    <a:pt x="3256507" y="2325243"/>
                  </a:lnTo>
                  <a:lnTo>
                    <a:pt x="3237503" y="2370172"/>
                  </a:lnTo>
                  <a:lnTo>
                    <a:pt x="3217252" y="2414429"/>
                  </a:lnTo>
                  <a:lnTo>
                    <a:pt x="3195775" y="2457991"/>
                  </a:lnTo>
                  <a:lnTo>
                    <a:pt x="3173095" y="2500836"/>
                  </a:lnTo>
                  <a:lnTo>
                    <a:pt x="3149234" y="2542941"/>
                  </a:lnTo>
                  <a:lnTo>
                    <a:pt x="3124213" y="2584285"/>
                  </a:lnTo>
                  <a:lnTo>
                    <a:pt x="3098056" y="2624846"/>
                  </a:lnTo>
                  <a:lnTo>
                    <a:pt x="3070783" y="2664601"/>
                  </a:lnTo>
                  <a:lnTo>
                    <a:pt x="3042418" y="2703528"/>
                  </a:lnTo>
                  <a:lnTo>
                    <a:pt x="3012981" y="2741606"/>
                  </a:lnTo>
                  <a:lnTo>
                    <a:pt x="2982496" y="2778811"/>
                  </a:lnTo>
                  <a:lnTo>
                    <a:pt x="2950985" y="2815123"/>
                  </a:lnTo>
                  <a:lnTo>
                    <a:pt x="2918469" y="2850518"/>
                  </a:lnTo>
                  <a:lnTo>
                    <a:pt x="2884971" y="2884975"/>
                  </a:lnTo>
                  <a:lnTo>
                    <a:pt x="2850514" y="2918473"/>
                  </a:lnTo>
                  <a:lnTo>
                    <a:pt x="2815119" y="2950989"/>
                  </a:lnTo>
                  <a:lnTo>
                    <a:pt x="2778807" y="2982500"/>
                  </a:lnTo>
                  <a:lnTo>
                    <a:pt x="2741602" y="3012984"/>
                  </a:lnTo>
                  <a:lnTo>
                    <a:pt x="2703525" y="3042420"/>
                  </a:lnTo>
                  <a:lnTo>
                    <a:pt x="2664598" y="3070786"/>
                  </a:lnTo>
                  <a:lnTo>
                    <a:pt x="2624843" y="3098058"/>
                  </a:lnTo>
                  <a:lnTo>
                    <a:pt x="2584283" y="3124215"/>
                  </a:lnTo>
                  <a:lnTo>
                    <a:pt x="2542939" y="3149236"/>
                  </a:lnTo>
                  <a:lnTo>
                    <a:pt x="2500834" y="3173097"/>
                  </a:lnTo>
                  <a:lnTo>
                    <a:pt x="2457989" y="3195777"/>
                  </a:lnTo>
                  <a:lnTo>
                    <a:pt x="2414428" y="3217253"/>
                  </a:lnTo>
                  <a:lnTo>
                    <a:pt x="2370171" y="3237504"/>
                  </a:lnTo>
                  <a:lnTo>
                    <a:pt x="2325242" y="3256508"/>
                  </a:lnTo>
                  <a:lnTo>
                    <a:pt x="2279661" y="3274242"/>
                  </a:lnTo>
                  <a:lnTo>
                    <a:pt x="2233452" y="3290684"/>
                  </a:lnTo>
                  <a:lnTo>
                    <a:pt x="2186637" y="3305812"/>
                  </a:lnTo>
                  <a:lnTo>
                    <a:pt x="2139237" y="3319605"/>
                  </a:lnTo>
                  <a:lnTo>
                    <a:pt x="2091275" y="3332039"/>
                  </a:lnTo>
                  <a:lnTo>
                    <a:pt x="2042772" y="3343093"/>
                  </a:lnTo>
                  <a:lnTo>
                    <a:pt x="1993752" y="3352745"/>
                  </a:lnTo>
                  <a:lnTo>
                    <a:pt x="1944235" y="3360973"/>
                  </a:lnTo>
                  <a:lnTo>
                    <a:pt x="1894245" y="3367754"/>
                  </a:lnTo>
                  <a:lnTo>
                    <a:pt x="1843803" y="3373067"/>
                  </a:lnTo>
                  <a:lnTo>
                    <a:pt x="1792931" y="3376889"/>
                  </a:lnTo>
                  <a:lnTo>
                    <a:pt x="1741652" y="3379199"/>
                  </a:lnTo>
                  <a:lnTo>
                    <a:pt x="1689987" y="3379974"/>
                  </a:lnTo>
                  <a:lnTo>
                    <a:pt x="1638323" y="3379199"/>
                  </a:lnTo>
                  <a:lnTo>
                    <a:pt x="1587043" y="3376889"/>
                  </a:lnTo>
                  <a:lnTo>
                    <a:pt x="1536171" y="3373067"/>
                  </a:lnTo>
                  <a:lnTo>
                    <a:pt x="1485729" y="3367754"/>
                  </a:lnTo>
                  <a:lnTo>
                    <a:pt x="1435739" y="3360973"/>
                  </a:lnTo>
                  <a:lnTo>
                    <a:pt x="1386222" y="3352745"/>
                  </a:lnTo>
                  <a:lnTo>
                    <a:pt x="1337201" y="3343093"/>
                  </a:lnTo>
                  <a:lnTo>
                    <a:pt x="1288699" y="3332039"/>
                  </a:lnTo>
                  <a:lnTo>
                    <a:pt x="1240736" y="3319605"/>
                  </a:lnTo>
                  <a:lnTo>
                    <a:pt x="1193336" y="3305812"/>
                  </a:lnTo>
                  <a:lnTo>
                    <a:pt x="1146521" y="3290684"/>
                  </a:lnTo>
                  <a:lnTo>
                    <a:pt x="1100312" y="3274242"/>
                  </a:lnTo>
                  <a:lnTo>
                    <a:pt x="1054731" y="3256508"/>
                  </a:lnTo>
                  <a:lnTo>
                    <a:pt x="1009801" y="3237504"/>
                  </a:lnTo>
                  <a:lnTo>
                    <a:pt x="965545" y="3217253"/>
                  </a:lnTo>
                  <a:lnTo>
                    <a:pt x="921983" y="3195777"/>
                  </a:lnTo>
                  <a:lnTo>
                    <a:pt x="879138" y="3173097"/>
                  </a:lnTo>
                  <a:lnTo>
                    <a:pt x="837033" y="3149236"/>
                  </a:lnTo>
                  <a:lnTo>
                    <a:pt x="795689" y="3124215"/>
                  </a:lnTo>
                  <a:lnTo>
                    <a:pt x="755128" y="3098058"/>
                  </a:lnTo>
                  <a:lnTo>
                    <a:pt x="715373" y="3070786"/>
                  </a:lnTo>
                  <a:lnTo>
                    <a:pt x="676446" y="3042420"/>
                  </a:lnTo>
                  <a:lnTo>
                    <a:pt x="638369" y="3012984"/>
                  </a:lnTo>
                  <a:lnTo>
                    <a:pt x="601163" y="2982500"/>
                  </a:lnTo>
                  <a:lnTo>
                    <a:pt x="564852" y="2950989"/>
                  </a:lnTo>
                  <a:lnTo>
                    <a:pt x="529457" y="2918473"/>
                  </a:lnTo>
                  <a:lnTo>
                    <a:pt x="495000" y="2884975"/>
                  </a:lnTo>
                  <a:lnTo>
                    <a:pt x="461502" y="2850518"/>
                  </a:lnTo>
                  <a:lnTo>
                    <a:pt x="428986" y="2815123"/>
                  </a:lnTo>
                  <a:lnTo>
                    <a:pt x="397475" y="2778811"/>
                  </a:lnTo>
                  <a:lnTo>
                    <a:pt x="366990" y="2741606"/>
                  </a:lnTo>
                  <a:lnTo>
                    <a:pt x="337554" y="2703528"/>
                  </a:lnTo>
                  <a:lnTo>
                    <a:pt x="309189" y="2664601"/>
                  </a:lnTo>
                  <a:lnTo>
                    <a:pt x="281916" y="2624846"/>
                  </a:lnTo>
                  <a:lnTo>
                    <a:pt x="255759" y="2584285"/>
                  </a:lnTo>
                  <a:lnTo>
                    <a:pt x="230739" y="2542941"/>
                  </a:lnTo>
                  <a:lnTo>
                    <a:pt x="206877" y="2500836"/>
                  </a:lnTo>
                  <a:lnTo>
                    <a:pt x="184197" y="2457991"/>
                  </a:lnTo>
                  <a:lnTo>
                    <a:pt x="162721" y="2414429"/>
                  </a:lnTo>
                  <a:lnTo>
                    <a:pt x="142470" y="2370172"/>
                  </a:lnTo>
                  <a:lnTo>
                    <a:pt x="123466" y="2325243"/>
                  </a:lnTo>
                  <a:lnTo>
                    <a:pt x="105732" y="2279662"/>
                  </a:lnTo>
                  <a:lnTo>
                    <a:pt x="89290" y="2233453"/>
                  </a:lnTo>
                  <a:lnTo>
                    <a:pt x="74161" y="2186637"/>
                  </a:lnTo>
                  <a:lnTo>
                    <a:pt x="60369" y="2139237"/>
                  </a:lnTo>
                  <a:lnTo>
                    <a:pt x="47935" y="2091275"/>
                  </a:lnTo>
                  <a:lnTo>
                    <a:pt x="36880" y="2042772"/>
                  </a:lnTo>
                  <a:lnTo>
                    <a:pt x="27228" y="1993751"/>
                  </a:lnTo>
                  <a:lnTo>
                    <a:pt x="19000" y="1944235"/>
                  </a:lnTo>
                  <a:lnTo>
                    <a:pt x="12219" y="1894244"/>
                  </a:lnTo>
                  <a:lnTo>
                    <a:pt x="6906" y="1843802"/>
                  </a:lnTo>
                  <a:lnTo>
                    <a:pt x="3084" y="1792930"/>
                  </a:lnTo>
                  <a:lnTo>
                    <a:pt x="774" y="1741651"/>
                  </a:lnTo>
                  <a:lnTo>
                    <a:pt x="0" y="1689986"/>
                  </a:lnTo>
                  <a:lnTo>
                    <a:pt x="774" y="1638321"/>
                  </a:lnTo>
                  <a:lnTo>
                    <a:pt x="3084" y="1587042"/>
                  </a:lnTo>
                  <a:lnTo>
                    <a:pt x="6906" y="1536171"/>
                  </a:lnTo>
                  <a:lnTo>
                    <a:pt x="12219" y="1485729"/>
                  </a:lnTo>
                  <a:lnTo>
                    <a:pt x="19000" y="1435738"/>
                  </a:lnTo>
                  <a:lnTo>
                    <a:pt x="27228" y="1386222"/>
                  </a:lnTo>
                  <a:lnTo>
                    <a:pt x="36880" y="1337201"/>
                  </a:lnTo>
                  <a:lnTo>
                    <a:pt x="47935" y="1288699"/>
                  </a:lnTo>
                  <a:lnTo>
                    <a:pt x="60369" y="1240737"/>
                  </a:lnTo>
                  <a:lnTo>
                    <a:pt x="74161" y="1193337"/>
                  </a:lnTo>
                  <a:lnTo>
                    <a:pt x="89290" y="1146521"/>
                  </a:lnTo>
                  <a:lnTo>
                    <a:pt x="105732" y="1100312"/>
                  </a:lnTo>
                  <a:lnTo>
                    <a:pt x="123466" y="1054732"/>
                  </a:lnTo>
                  <a:lnTo>
                    <a:pt x="142470" y="1009803"/>
                  </a:lnTo>
                  <a:lnTo>
                    <a:pt x="162721" y="965546"/>
                  </a:lnTo>
                  <a:lnTo>
                    <a:pt x="184197" y="921984"/>
                  </a:lnTo>
                  <a:lnTo>
                    <a:pt x="206877" y="879140"/>
                  </a:lnTo>
                  <a:lnTo>
                    <a:pt x="230739" y="837035"/>
                  </a:lnTo>
                  <a:lnTo>
                    <a:pt x="255759" y="795691"/>
                  </a:lnTo>
                  <a:lnTo>
                    <a:pt x="281916" y="755130"/>
                  </a:lnTo>
                  <a:lnTo>
                    <a:pt x="309189" y="715376"/>
                  </a:lnTo>
                  <a:lnTo>
                    <a:pt x="337554" y="676448"/>
                  </a:lnTo>
                  <a:lnTo>
                    <a:pt x="366990" y="638371"/>
                  </a:lnTo>
                  <a:lnTo>
                    <a:pt x="397475" y="601166"/>
                  </a:lnTo>
                  <a:lnTo>
                    <a:pt x="428986" y="564854"/>
                  </a:lnTo>
                  <a:lnTo>
                    <a:pt x="461502" y="529459"/>
                  </a:lnTo>
                  <a:lnTo>
                    <a:pt x="495000" y="495002"/>
                  </a:lnTo>
                  <a:lnTo>
                    <a:pt x="529457" y="461504"/>
                  </a:lnTo>
                  <a:lnTo>
                    <a:pt x="564852" y="428988"/>
                  </a:lnTo>
                  <a:lnTo>
                    <a:pt x="601163" y="397477"/>
                  </a:lnTo>
                  <a:lnTo>
                    <a:pt x="638369" y="366992"/>
                  </a:lnTo>
                  <a:lnTo>
                    <a:pt x="676446" y="337556"/>
                  </a:lnTo>
                  <a:lnTo>
                    <a:pt x="715373" y="309191"/>
                  </a:lnTo>
                  <a:lnTo>
                    <a:pt x="755128" y="281918"/>
                  </a:lnTo>
                  <a:lnTo>
                    <a:pt x="795689" y="255761"/>
                  </a:lnTo>
                  <a:lnTo>
                    <a:pt x="837033" y="230740"/>
                  </a:lnTo>
                  <a:lnTo>
                    <a:pt x="879138" y="206879"/>
                  </a:lnTo>
                  <a:lnTo>
                    <a:pt x="921983" y="184199"/>
                  </a:lnTo>
                  <a:lnTo>
                    <a:pt x="965545" y="162722"/>
                  </a:lnTo>
                  <a:lnTo>
                    <a:pt x="1009801" y="142471"/>
                  </a:lnTo>
                  <a:lnTo>
                    <a:pt x="1054731" y="123467"/>
                  </a:lnTo>
                  <a:lnTo>
                    <a:pt x="1100312" y="105733"/>
                  </a:lnTo>
                  <a:lnTo>
                    <a:pt x="1146521" y="89291"/>
                  </a:lnTo>
                  <a:lnTo>
                    <a:pt x="1193336" y="74162"/>
                  </a:lnTo>
                  <a:lnTo>
                    <a:pt x="1240736" y="60370"/>
                  </a:lnTo>
                  <a:lnTo>
                    <a:pt x="1288699" y="47935"/>
                  </a:lnTo>
                  <a:lnTo>
                    <a:pt x="1337201" y="36881"/>
                  </a:lnTo>
                  <a:lnTo>
                    <a:pt x="1386222" y="27228"/>
                  </a:lnTo>
                  <a:lnTo>
                    <a:pt x="1435739" y="19001"/>
                  </a:lnTo>
                  <a:lnTo>
                    <a:pt x="1485729" y="12219"/>
                  </a:lnTo>
                  <a:lnTo>
                    <a:pt x="1536171" y="6906"/>
                  </a:lnTo>
                  <a:lnTo>
                    <a:pt x="1587043" y="3084"/>
                  </a:lnTo>
                  <a:lnTo>
                    <a:pt x="1638323" y="774"/>
                  </a:lnTo>
                  <a:lnTo>
                    <a:pt x="168998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92896" y="2373652"/>
              <a:ext cx="3363595" cy="3363595"/>
            </a:xfrm>
            <a:custGeom>
              <a:avLst/>
              <a:gdLst/>
              <a:ahLst/>
              <a:cxnLst/>
              <a:rect l="l" t="t" r="r" b="b"/>
              <a:pathLst>
                <a:path w="3363595" h="3363595">
                  <a:moveTo>
                    <a:pt x="0" y="1681697"/>
                  </a:moveTo>
                  <a:lnTo>
                    <a:pt x="3363382" y="1681697"/>
                  </a:lnTo>
                </a:path>
                <a:path w="3363595" h="3363595">
                  <a:moveTo>
                    <a:pt x="225303" y="2522542"/>
                  </a:moveTo>
                  <a:lnTo>
                    <a:pt x="3138077" y="840849"/>
                  </a:lnTo>
                </a:path>
                <a:path w="3363595" h="3363595">
                  <a:moveTo>
                    <a:pt x="840841" y="3138081"/>
                  </a:moveTo>
                  <a:lnTo>
                    <a:pt x="2522534" y="225306"/>
                  </a:lnTo>
                </a:path>
                <a:path w="3363595" h="3363595">
                  <a:moveTo>
                    <a:pt x="1681685" y="3363382"/>
                  </a:moveTo>
                  <a:lnTo>
                    <a:pt x="1681685" y="0"/>
                  </a:lnTo>
                </a:path>
                <a:path w="3363595" h="3363595">
                  <a:moveTo>
                    <a:pt x="3138087" y="2522542"/>
                  </a:moveTo>
                  <a:lnTo>
                    <a:pt x="225313" y="840849"/>
                  </a:lnTo>
                </a:path>
                <a:path w="3363595" h="3363595">
                  <a:moveTo>
                    <a:pt x="2526722" y="3145313"/>
                  </a:moveTo>
                  <a:lnTo>
                    <a:pt x="841985" y="22726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565487" y="964018"/>
            <a:ext cx="12096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254228" y="3213790"/>
            <a:ext cx="570865" cy="1012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dirty="0" sz="2200" spc="-2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940449" y="2699095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275194" y="2527529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595935" y="2671083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916691" y="3143760"/>
            <a:ext cx="328295" cy="1055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091752" y="4558293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588940" y="5062484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275201" y="5237552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888385" y="5030216"/>
            <a:ext cx="33718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25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397498" y="4534713"/>
            <a:ext cx="31623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5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611314" y="4310253"/>
            <a:ext cx="1551940" cy="299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-25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dirty="0" sz="1800" spc="-5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1800" spc="-5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94731" y="2113250"/>
            <a:ext cx="13653135" cy="7967345"/>
            <a:chOff x="694731" y="2113250"/>
            <a:chExt cx="13653135" cy="7967345"/>
          </a:xfrm>
        </p:grpSpPr>
        <p:sp>
          <p:nvSpPr>
            <p:cNvPr id="31" name="object 31" descr=""/>
            <p:cNvSpPr/>
            <p:nvPr/>
          </p:nvSpPr>
          <p:spPr>
            <a:xfrm>
              <a:off x="4228603" y="2594671"/>
              <a:ext cx="8214359" cy="2616835"/>
            </a:xfrm>
            <a:custGeom>
              <a:avLst/>
              <a:gdLst/>
              <a:ahLst/>
              <a:cxnLst/>
              <a:rect l="l" t="t" r="r" b="b"/>
              <a:pathLst>
                <a:path w="8214359" h="2616835">
                  <a:moveTo>
                    <a:pt x="8214037" y="2616644"/>
                  </a:move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5930" y="2519464"/>
              <a:ext cx="174835" cy="174836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92927" y="5152634"/>
              <a:ext cx="128514" cy="135327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5888922" y="2921658"/>
              <a:ext cx="8455025" cy="2308860"/>
            </a:xfrm>
            <a:custGeom>
              <a:avLst/>
              <a:gdLst/>
              <a:ahLst/>
              <a:cxnLst/>
              <a:rect l="l" t="t" r="r" b="b"/>
              <a:pathLst>
                <a:path w="8455025" h="2308860">
                  <a:moveTo>
                    <a:pt x="0" y="1157364"/>
                  </a:moveTo>
                  <a:lnTo>
                    <a:pt x="8454579" y="1157364"/>
                  </a:lnTo>
                </a:path>
                <a:path w="8455025" h="2308860">
                  <a:moveTo>
                    <a:pt x="2945254" y="2308612"/>
                  </a:moveTo>
                  <a:lnTo>
                    <a:pt x="2945254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432958" y="2113250"/>
              <a:ext cx="3879215" cy="3886200"/>
            </a:xfrm>
            <a:custGeom>
              <a:avLst/>
              <a:gdLst/>
              <a:ahLst/>
              <a:cxnLst/>
              <a:rect l="l" t="t" r="r" b="b"/>
              <a:pathLst>
                <a:path w="3879215" h="3886200">
                  <a:moveTo>
                    <a:pt x="269355" y="990600"/>
                  </a:moveTo>
                  <a:lnTo>
                    <a:pt x="252794" y="990600"/>
                  </a:lnTo>
                  <a:lnTo>
                    <a:pt x="237912" y="1016000"/>
                  </a:lnTo>
                  <a:lnTo>
                    <a:pt x="209382" y="1066800"/>
                  </a:lnTo>
                  <a:lnTo>
                    <a:pt x="182515" y="1117600"/>
                  </a:lnTo>
                  <a:lnTo>
                    <a:pt x="169717" y="1155700"/>
                  </a:lnTo>
                  <a:lnTo>
                    <a:pt x="157351" y="1181100"/>
                  </a:lnTo>
                  <a:lnTo>
                    <a:pt x="145417" y="1206500"/>
                  </a:lnTo>
                  <a:lnTo>
                    <a:pt x="133920" y="1231900"/>
                  </a:lnTo>
                  <a:lnTo>
                    <a:pt x="122867" y="1270000"/>
                  </a:lnTo>
                  <a:lnTo>
                    <a:pt x="112257" y="1295400"/>
                  </a:lnTo>
                  <a:lnTo>
                    <a:pt x="102102" y="1320800"/>
                  </a:lnTo>
                  <a:lnTo>
                    <a:pt x="92401" y="1346200"/>
                  </a:lnTo>
                  <a:lnTo>
                    <a:pt x="83155" y="1384300"/>
                  </a:lnTo>
                  <a:lnTo>
                    <a:pt x="74375" y="1409700"/>
                  </a:lnTo>
                  <a:lnTo>
                    <a:pt x="66062" y="1447800"/>
                  </a:lnTo>
                  <a:lnTo>
                    <a:pt x="58219" y="1473200"/>
                  </a:lnTo>
                  <a:lnTo>
                    <a:pt x="50853" y="1498600"/>
                  </a:lnTo>
                  <a:lnTo>
                    <a:pt x="43962" y="1536700"/>
                  </a:lnTo>
                  <a:lnTo>
                    <a:pt x="37561" y="1562100"/>
                  </a:lnTo>
                  <a:lnTo>
                    <a:pt x="31643" y="1600200"/>
                  </a:lnTo>
                  <a:lnTo>
                    <a:pt x="26225" y="1625600"/>
                  </a:lnTo>
                  <a:lnTo>
                    <a:pt x="21296" y="1663700"/>
                  </a:lnTo>
                  <a:lnTo>
                    <a:pt x="16873" y="1689100"/>
                  </a:lnTo>
                  <a:lnTo>
                    <a:pt x="12952" y="1714500"/>
                  </a:lnTo>
                  <a:lnTo>
                    <a:pt x="9540" y="1752600"/>
                  </a:lnTo>
                  <a:lnTo>
                    <a:pt x="6642" y="1790700"/>
                  </a:lnTo>
                  <a:lnTo>
                    <a:pt x="4262" y="1816100"/>
                  </a:lnTo>
                  <a:lnTo>
                    <a:pt x="2407" y="1854200"/>
                  </a:lnTo>
                  <a:lnTo>
                    <a:pt x="1071" y="1879600"/>
                  </a:lnTo>
                  <a:lnTo>
                    <a:pt x="269" y="1917700"/>
                  </a:lnTo>
                  <a:lnTo>
                    <a:pt x="2533" y="2044700"/>
                  </a:lnTo>
                  <a:lnTo>
                    <a:pt x="10046" y="2146299"/>
                  </a:lnTo>
                  <a:lnTo>
                    <a:pt x="22424" y="2247899"/>
                  </a:lnTo>
                  <a:lnTo>
                    <a:pt x="39538" y="2336799"/>
                  </a:lnTo>
                  <a:lnTo>
                    <a:pt x="61268" y="2438399"/>
                  </a:lnTo>
                  <a:lnTo>
                    <a:pt x="87494" y="2527299"/>
                  </a:lnTo>
                  <a:lnTo>
                    <a:pt x="118090" y="2616199"/>
                  </a:lnTo>
                  <a:lnTo>
                    <a:pt x="152934" y="2705099"/>
                  </a:lnTo>
                  <a:lnTo>
                    <a:pt x="191908" y="2793999"/>
                  </a:lnTo>
                  <a:lnTo>
                    <a:pt x="234885" y="2870199"/>
                  </a:lnTo>
                  <a:lnTo>
                    <a:pt x="281743" y="2959099"/>
                  </a:lnTo>
                  <a:lnTo>
                    <a:pt x="332362" y="3035299"/>
                  </a:lnTo>
                  <a:lnTo>
                    <a:pt x="386618" y="3111499"/>
                  </a:lnTo>
                  <a:lnTo>
                    <a:pt x="444390" y="3187699"/>
                  </a:lnTo>
                  <a:lnTo>
                    <a:pt x="505555" y="3251199"/>
                  </a:lnTo>
                  <a:lnTo>
                    <a:pt x="569987" y="3327399"/>
                  </a:lnTo>
                  <a:lnTo>
                    <a:pt x="637574" y="3390899"/>
                  </a:lnTo>
                  <a:lnTo>
                    <a:pt x="708181" y="3454399"/>
                  </a:lnTo>
                  <a:lnTo>
                    <a:pt x="781696" y="3505199"/>
                  </a:lnTo>
                  <a:lnTo>
                    <a:pt x="857994" y="3555999"/>
                  </a:lnTo>
                  <a:lnTo>
                    <a:pt x="936950" y="3606799"/>
                  </a:lnTo>
                  <a:lnTo>
                    <a:pt x="1018447" y="3657599"/>
                  </a:lnTo>
                  <a:lnTo>
                    <a:pt x="1102358" y="3695699"/>
                  </a:lnTo>
                  <a:lnTo>
                    <a:pt x="1188565" y="3733799"/>
                  </a:lnTo>
                  <a:lnTo>
                    <a:pt x="1367365" y="3809999"/>
                  </a:lnTo>
                  <a:lnTo>
                    <a:pt x="1459716" y="3835399"/>
                  </a:lnTo>
                  <a:lnTo>
                    <a:pt x="1553871" y="3848099"/>
                  </a:lnTo>
                  <a:lnTo>
                    <a:pt x="1649707" y="3873499"/>
                  </a:lnTo>
                  <a:lnTo>
                    <a:pt x="1747097" y="3886199"/>
                  </a:lnTo>
                  <a:lnTo>
                    <a:pt x="1946059" y="3886199"/>
                  </a:lnTo>
                  <a:lnTo>
                    <a:pt x="1946059" y="3873499"/>
                  </a:lnTo>
                  <a:lnTo>
                    <a:pt x="1846882" y="3873499"/>
                  </a:lnTo>
                  <a:lnTo>
                    <a:pt x="1557686" y="3835399"/>
                  </a:lnTo>
                  <a:lnTo>
                    <a:pt x="1283486" y="3759199"/>
                  </a:lnTo>
                  <a:lnTo>
                    <a:pt x="1195980" y="3721099"/>
                  </a:lnTo>
                  <a:lnTo>
                    <a:pt x="1110625" y="3682999"/>
                  </a:lnTo>
                  <a:lnTo>
                    <a:pt x="1027540" y="3644899"/>
                  </a:lnTo>
                  <a:lnTo>
                    <a:pt x="946843" y="3594099"/>
                  </a:lnTo>
                  <a:lnTo>
                    <a:pt x="868658" y="3543299"/>
                  </a:lnTo>
                  <a:lnTo>
                    <a:pt x="793101" y="3492499"/>
                  </a:lnTo>
                  <a:lnTo>
                    <a:pt x="720305" y="3428999"/>
                  </a:lnTo>
                  <a:lnTo>
                    <a:pt x="650382" y="3378199"/>
                  </a:lnTo>
                  <a:lnTo>
                    <a:pt x="583458" y="3314699"/>
                  </a:lnTo>
                  <a:lnTo>
                    <a:pt x="519652" y="3238499"/>
                  </a:lnTo>
                  <a:lnTo>
                    <a:pt x="459078" y="3174999"/>
                  </a:lnTo>
                  <a:lnTo>
                    <a:pt x="401874" y="3098799"/>
                  </a:lnTo>
                  <a:lnTo>
                    <a:pt x="348145" y="3022599"/>
                  </a:lnTo>
                  <a:lnTo>
                    <a:pt x="298022" y="2946399"/>
                  </a:lnTo>
                  <a:lnTo>
                    <a:pt x="251625" y="2870199"/>
                  </a:lnTo>
                  <a:lnTo>
                    <a:pt x="209066" y="2781299"/>
                  </a:lnTo>
                  <a:lnTo>
                    <a:pt x="170480" y="2692399"/>
                  </a:lnTo>
                  <a:lnTo>
                    <a:pt x="135975" y="2603499"/>
                  </a:lnTo>
                  <a:lnTo>
                    <a:pt x="105681" y="2514599"/>
                  </a:lnTo>
                  <a:lnTo>
                    <a:pt x="79714" y="2425699"/>
                  </a:lnTo>
                  <a:lnTo>
                    <a:pt x="58200" y="2336799"/>
                  </a:lnTo>
                  <a:lnTo>
                    <a:pt x="41252" y="2235199"/>
                  </a:lnTo>
                  <a:lnTo>
                    <a:pt x="28997" y="2146299"/>
                  </a:lnTo>
                  <a:lnTo>
                    <a:pt x="21556" y="2044700"/>
                  </a:lnTo>
                  <a:lnTo>
                    <a:pt x="19051" y="1943100"/>
                  </a:lnTo>
                  <a:lnTo>
                    <a:pt x="19314" y="1917700"/>
                  </a:lnTo>
                  <a:lnTo>
                    <a:pt x="20109" y="1879600"/>
                  </a:lnTo>
                  <a:lnTo>
                    <a:pt x="21429" y="1854200"/>
                  </a:lnTo>
                  <a:lnTo>
                    <a:pt x="23270" y="1816100"/>
                  </a:lnTo>
                  <a:lnTo>
                    <a:pt x="25628" y="1790700"/>
                  </a:lnTo>
                  <a:lnTo>
                    <a:pt x="28497" y="1752600"/>
                  </a:lnTo>
                  <a:lnTo>
                    <a:pt x="31874" y="1727200"/>
                  </a:lnTo>
                  <a:lnTo>
                    <a:pt x="35758" y="1689100"/>
                  </a:lnTo>
                  <a:lnTo>
                    <a:pt x="40139" y="1663700"/>
                  </a:lnTo>
                  <a:lnTo>
                    <a:pt x="45017" y="1625600"/>
                  </a:lnTo>
                  <a:lnTo>
                    <a:pt x="50384" y="1600200"/>
                  </a:lnTo>
                  <a:lnTo>
                    <a:pt x="56239" y="1562100"/>
                  </a:lnTo>
                  <a:lnTo>
                    <a:pt x="62581" y="1536700"/>
                  </a:lnTo>
                  <a:lnTo>
                    <a:pt x="69400" y="1511300"/>
                  </a:lnTo>
                  <a:lnTo>
                    <a:pt x="76694" y="1473200"/>
                  </a:lnTo>
                  <a:lnTo>
                    <a:pt x="84458" y="1447800"/>
                  </a:lnTo>
                  <a:lnTo>
                    <a:pt x="92692" y="1422400"/>
                  </a:lnTo>
                  <a:lnTo>
                    <a:pt x="101386" y="1384300"/>
                  </a:lnTo>
                  <a:lnTo>
                    <a:pt x="110536" y="1358900"/>
                  </a:lnTo>
                  <a:lnTo>
                    <a:pt x="120145" y="1333500"/>
                  </a:lnTo>
                  <a:lnTo>
                    <a:pt x="130200" y="1295400"/>
                  </a:lnTo>
                  <a:lnTo>
                    <a:pt x="140709" y="1270000"/>
                  </a:lnTo>
                  <a:lnTo>
                    <a:pt x="151653" y="1244600"/>
                  </a:lnTo>
                  <a:lnTo>
                    <a:pt x="163036" y="1219200"/>
                  </a:lnTo>
                  <a:lnTo>
                    <a:pt x="174848" y="1181100"/>
                  </a:lnTo>
                  <a:lnTo>
                    <a:pt x="199767" y="1130300"/>
                  </a:lnTo>
                  <a:lnTo>
                    <a:pt x="226367" y="1079500"/>
                  </a:lnTo>
                  <a:lnTo>
                    <a:pt x="254623" y="1028700"/>
                  </a:lnTo>
                  <a:lnTo>
                    <a:pt x="269355" y="990600"/>
                  </a:lnTo>
                  <a:close/>
                </a:path>
                <a:path w="3879215" h="3886200">
                  <a:moveTo>
                    <a:pt x="2175969" y="3873499"/>
                  </a:moveTo>
                  <a:lnTo>
                    <a:pt x="1946059" y="3873499"/>
                  </a:lnTo>
                  <a:lnTo>
                    <a:pt x="1946059" y="3886199"/>
                  </a:lnTo>
                  <a:lnTo>
                    <a:pt x="2118970" y="3886199"/>
                  </a:lnTo>
                  <a:lnTo>
                    <a:pt x="2175969" y="3873499"/>
                  </a:lnTo>
                  <a:close/>
                </a:path>
                <a:path w="3879215" h="3886200">
                  <a:moveTo>
                    <a:pt x="3510017" y="3098799"/>
                  </a:moveTo>
                  <a:lnTo>
                    <a:pt x="3494717" y="3098799"/>
                  </a:lnTo>
                  <a:lnTo>
                    <a:pt x="3459981" y="3136899"/>
                  </a:lnTo>
                  <a:lnTo>
                    <a:pt x="3424060" y="3187699"/>
                  </a:lnTo>
                  <a:lnTo>
                    <a:pt x="3386987" y="3225799"/>
                  </a:lnTo>
                  <a:lnTo>
                    <a:pt x="3348788" y="3263899"/>
                  </a:lnTo>
                  <a:lnTo>
                    <a:pt x="3309494" y="3314699"/>
                  </a:lnTo>
                  <a:lnTo>
                    <a:pt x="3269145" y="3352799"/>
                  </a:lnTo>
                  <a:lnTo>
                    <a:pt x="3227755" y="3390899"/>
                  </a:lnTo>
                  <a:lnTo>
                    <a:pt x="3185369" y="3416299"/>
                  </a:lnTo>
                  <a:lnTo>
                    <a:pt x="3142007" y="3454399"/>
                  </a:lnTo>
                  <a:lnTo>
                    <a:pt x="3097706" y="3492499"/>
                  </a:lnTo>
                  <a:lnTo>
                    <a:pt x="3052489" y="3530599"/>
                  </a:lnTo>
                  <a:lnTo>
                    <a:pt x="2959447" y="3581399"/>
                  </a:lnTo>
                  <a:lnTo>
                    <a:pt x="2911683" y="3619499"/>
                  </a:lnTo>
                  <a:lnTo>
                    <a:pt x="2863126" y="3644899"/>
                  </a:lnTo>
                  <a:lnTo>
                    <a:pt x="2763762" y="3695699"/>
                  </a:lnTo>
                  <a:lnTo>
                    <a:pt x="2713017" y="3708399"/>
                  </a:lnTo>
                  <a:lnTo>
                    <a:pt x="2609546" y="3759199"/>
                  </a:lnTo>
                  <a:lnTo>
                    <a:pt x="2556882" y="3771899"/>
                  </a:lnTo>
                  <a:lnTo>
                    <a:pt x="2503641" y="3797299"/>
                  </a:lnTo>
                  <a:lnTo>
                    <a:pt x="2285492" y="3848099"/>
                  </a:lnTo>
                  <a:lnTo>
                    <a:pt x="2229813" y="3848099"/>
                  </a:lnTo>
                  <a:lnTo>
                    <a:pt x="2173737" y="3860799"/>
                  </a:lnTo>
                  <a:lnTo>
                    <a:pt x="2117293" y="3860799"/>
                  </a:lnTo>
                  <a:lnTo>
                    <a:pt x="2060510" y="3873499"/>
                  </a:lnTo>
                  <a:lnTo>
                    <a:pt x="2232600" y="3873499"/>
                  </a:lnTo>
                  <a:lnTo>
                    <a:pt x="2562908" y="3797299"/>
                  </a:lnTo>
                  <a:lnTo>
                    <a:pt x="2616098" y="3771899"/>
                  </a:lnTo>
                  <a:lnTo>
                    <a:pt x="2668668" y="3759199"/>
                  </a:lnTo>
                  <a:lnTo>
                    <a:pt x="2771841" y="3708399"/>
                  </a:lnTo>
                  <a:lnTo>
                    <a:pt x="2872191" y="3657599"/>
                  </a:lnTo>
                  <a:lnTo>
                    <a:pt x="2969470" y="3606799"/>
                  </a:lnTo>
                  <a:lnTo>
                    <a:pt x="3016882" y="3568699"/>
                  </a:lnTo>
                  <a:lnTo>
                    <a:pt x="3063434" y="3543299"/>
                  </a:lnTo>
                  <a:lnTo>
                    <a:pt x="3109095" y="3505199"/>
                  </a:lnTo>
                  <a:lnTo>
                    <a:pt x="3153836" y="3467099"/>
                  </a:lnTo>
                  <a:lnTo>
                    <a:pt x="3197623" y="3441699"/>
                  </a:lnTo>
                  <a:lnTo>
                    <a:pt x="3240435" y="3403599"/>
                  </a:lnTo>
                  <a:lnTo>
                    <a:pt x="3282227" y="3365499"/>
                  </a:lnTo>
                  <a:lnTo>
                    <a:pt x="3322979" y="3327399"/>
                  </a:lnTo>
                  <a:lnTo>
                    <a:pt x="3362655" y="3276599"/>
                  </a:lnTo>
                  <a:lnTo>
                    <a:pt x="3401228" y="3238499"/>
                  </a:lnTo>
                  <a:lnTo>
                    <a:pt x="3438669" y="3200399"/>
                  </a:lnTo>
                  <a:lnTo>
                    <a:pt x="3474942" y="3149599"/>
                  </a:lnTo>
                  <a:lnTo>
                    <a:pt x="3476477" y="3147375"/>
                  </a:lnTo>
                  <a:lnTo>
                    <a:pt x="3474194" y="3136899"/>
                  </a:lnTo>
                  <a:lnTo>
                    <a:pt x="3483710" y="3136899"/>
                  </a:lnTo>
                  <a:lnTo>
                    <a:pt x="3510017" y="3098799"/>
                  </a:lnTo>
                  <a:close/>
                </a:path>
                <a:path w="3879215" h="3886200">
                  <a:moveTo>
                    <a:pt x="3530090" y="3098799"/>
                  </a:moveTo>
                  <a:lnTo>
                    <a:pt x="3510017" y="3098799"/>
                  </a:lnTo>
                  <a:lnTo>
                    <a:pt x="3476477" y="3147375"/>
                  </a:lnTo>
                  <a:lnTo>
                    <a:pt x="3476962" y="3149599"/>
                  </a:lnTo>
                  <a:lnTo>
                    <a:pt x="3487373" y="3149599"/>
                  </a:lnTo>
                  <a:lnTo>
                    <a:pt x="3489811" y="3162299"/>
                  </a:lnTo>
                  <a:lnTo>
                    <a:pt x="3496718" y="3162299"/>
                  </a:lnTo>
                  <a:lnTo>
                    <a:pt x="3498890" y="3174999"/>
                  </a:lnTo>
                  <a:lnTo>
                    <a:pt x="3504999" y="3174999"/>
                  </a:lnTo>
                  <a:lnTo>
                    <a:pt x="3506903" y="3187699"/>
                  </a:lnTo>
                  <a:lnTo>
                    <a:pt x="3508739" y="3187699"/>
                  </a:lnTo>
                  <a:lnTo>
                    <a:pt x="3530090" y="3098799"/>
                  </a:lnTo>
                  <a:close/>
                </a:path>
                <a:path w="3879215" h="3886200">
                  <a:moveTo>
                    <a:pt x="3483710" y="3136899"/>
                  </a:moveTo>
                  <a:lnTo>
                    <a:pt x="3474194" y="3136899"/>
                  </a:lnTo>
                  <a:lnTo>
                    <a:pt x="3476477" y="3147375"/>
                  </a:lnTo>
                  <a:lnTo>
                    <a:pt x="3483710" y="3136899"/>
                  </a:lnTo>
                  <a:close/>
                </a:path>
                <a:path w="3879215" h="3886200">
                  <a:moveTo>
                    <a:pt x="3542291" y="3047999"/>
                  </a:moveTo>
                  <a:lnTo>
                    <a:pt x="3416957" y="3124199"/>
                  </a:lnTo>
                  <a:lnTo>
                    <a:pt x="3452953" y="3124199"/>
                  </a:lnTo>
                  <a:lnTo>
                    <a:pt x="3456186" y="3136899"/>
                  </a:lnTo>
                  <a:lnTo>
                    <a:pt x="3459981" y="3136899"/>
                  </a:lnTo>
                  <a:lnTo>
                    <a:pt x="3494717" y="3098799"/>
                  </a:lnTo>
                  <a:lnTo>
                    <a:pt x="3530090" y="3098799"/>
                  </a:lnTo>
                  <a:lnTo>
                    <a:pt x="3542291" y="3047999"/>
                  </a:lnTo>
                  <a:close/>
                </a:path>
                <a:path w="3879215" h="3886200">
                  <a:moveTo>
                    <a:pt x="2038978" y="0"/>
                  </a:moveTo>
                  <a:lnTo>
                    <a:pt x="1946059" y="0"/>
                  </a:lnTo>
                  <a:lnTo>
                    <a:pt x="1946059" y="25400"/>
                  </a:lnTo>
                  <a:lnTo>
                    <a:pt x="2128996" y="25400"/>
                  </a:lnTo>
                  <a:lnTo>
                    <a:pt x="2307092" y="50800"/>
                  </a:lnTo>
                  <a:lnTo>
                    <a:pt x="2394078" y="76200"/>
                  </a:lnTo>
                  <a:lnTo>
                    <a:pt x="2479568" y="88900"/>
                  </a:lnTo>
                  <a:lnTo>
                    <a:pt x="2563459" y="114300"/>
                  </a:lnTo>
                  <a:lnTo>
                    <a:pt x="2645661" y="152400"/>
                  </a:lnTo>
                  <a:lnTo>
                    <a:pt x="2726074" y="177800"/>
                  </a:lnTo>
                  <a:lnTo>
                    <a:pt x="2804604" y="215900"/>
                  </a:lnTo>
                  <a:lnTo>
                    <a:pt x="2881151" y="266700"/>
                  </a:lnTo>
                  <a:lnTo>
                    <a:pt x="2955621" y="304800"/>
                  </a:lnTo>
                  <a:lnTo>
                    <a:pt x="3027916" y="355600"/>
                  </a:lnTo>
                  <a:lnTo>
                    <a:pt x="3097940" y="406400"/>
                  </a:lnTo>
                  <a:lnTo>
                    <a:pt x="3165594" y="457200"/>
                  </a:lnTo>
                  <a:lnTo>
                    <a:pt x="3230787" y="508000"/>
                  </a:lnTo>
                  <a:lnTo>
                    <a:pt x="3293416" y="571500"/>
                  </a:lnTo>
                  <a:lnTo>
                    <a:pt x="3353385" y="635000"/>
                  </a:lnTo>
                  <a:lnTo>
                    <a:pt x="3410604" y="698500"/>
                  </a:lnTo>
                  <a:lnTo>
                    <a:pt x="3464967" y="762000"/>
                  </a:lnTo>
                  <a:lnTo>
                    <a:pt x="3516386" y="825500"/>
                  </a:lnTo>
                  <a:lnTo>
                    <a:pt x="3564751" y="901700"/>
                  </a:lnTo>
                  <a:lnTo>
                    <a:pt x="3609982" y="977900"/>
                  </a:lnTo>
                  <a:lnTo>
                    <a:pt x="3651968" y="1054100"/>
                  </a:lnTo>
                  <a:lnTo>
                    <a:pt x="3690626" y="1130300"/>
                  </a:lnTo>
                  <a:lnTo>
                    <a:pt x="3725852" y="1206500"/>
                  </a:lnTo>
                  <a:lnTo>
                    <a:pt x="3757550" y="1282700"/>
                  </a:lnTo>
                  <a:lnTo>
                    <a:pt x="3785619" y="1371600"/>
                  </a:lnTo>
                  <a:lnTo>
                    <a:pt x="3809969" y="1460500"/>
                  </a:lnTo>
                  <a:lnTo>
                    <a:pt x="3830504" y="1536700"/>
                  </a:lnTo>
                  <a:lnTo>
                    <a:pt x="3847122" y="1625600"/>
                  </a:lnTo>
                  <a:lnTo>
                    <a:pt x="3859731" y="1714500"/>
                  </a:lnTo>
                  <a:lnTo>
                    <a:pt x="3878647" y="1714500"/>
                  </a:lnTo>
                  <a:lnTo>
                    <a:pt x="3865913" y="1625600"/>
                  </a:lnTo>
                  <a:lnTo>
                    <a:pt x="3849129" y="1536700"/>
                  </a:lnTo>
                  <a:lnTo>
                    <a:pt x="3828394" y="1447800"/>
                  </a:lnTo>
                  <a:lnTo>
                    <a:pt x="3803798" y="1358900"/>
                  </a:lnTo>
                  <a:lnTo>
                    <a:pt x="3775449" y="1282700"/>
                  </a:lnTo>
                  <a:lnTo>
                    <a:pt x="3743434" y="1193800"/>
                  </a:lnTo>
                  <a:lnTo>
                    <a:pt x="3707862" y="1117600"/>
                  </a:lnTo>
                  <a:lnTo>
                    <a:pt x="3668824" y="1041400"/>
                  </a:lnTo>
                  <a:lnTo>
                    <a:pt x="3626420" y="965200"/>
                  </a:lnTo>
                  <a:lnTo>
                    <a:pt x="3580743" y="889000"/>
                  </a:lnTo>
                  <a:lnTo>
                    <a:pt x="3531895" y="812800"/>
                  </a:lnTo>
                  <a:lnTo>
                    <a:pt x="3479971" y="749300"/>
                  </a:lnTo>
                  <a:lnTo>
                    <a:pt x="3425075" y="685800"/>
                  </a:lnTo>
                  <a:lnTo>
                    <a:pt x="3367295" y="622300"/>
                  </a:lnTo>
                  <a:lnTo>
                    <a:pt x="3306735" y="558800"/>
                  </a:lnTo>
                  <a:lnTo>
                    <a:pt x="3243488" y="495300"/>
                  </a:lnTo>
                  <a:lnTo>
                    <a:pt x="3177654" y="444500"/>
                  </a:lnTo>
                  <a:lnTo>
                    <a:pt x="3109337" y="381000"/>
                  </a:lnTo>
                  <a:lnTo>
                    <a:pt x="3038622" y="330200"/>
                  </a:lnTo>
                  <a:lnTo>
                    <a:pt x="2965615" y="292100"/>
                  </a:lnTo>
                  <a:lnTo>
                    <a:pt x="2890403" y="241300"/>
                  </a:lnTo>
                  <a:lnTo>
                    <a:pt x="2813100" y="203200"/>
                  </a:lnTo>
                  <a:lnTo>
                    <a:pt x="2733793" y="165100"/>
                  </a:lnTo>
                  <a:lnTo>
                    <a:pt x="2652580" y="127000"/>
                  </a:lnTo>
                  <a:lnTo>
                    <a:pt x="2398485" y="50800"/>
                  </a:lnTo>
                  <a:lnTo>
                    <a:pt x="2038978" y="0"/>
                  </a:lnTo>
                  <a:close/>
                </a:path>
                <a:path w="3879215" h="3886200">
                  <a:moveTo>
                    <a:pt x="577371" y="495300"/>
                  </a:moveTo>
                  <a:lnTo>
                    <a:pt x="576050" y="495300"/>
                  </a:lnTo>
                  <a:lnTo>
                    <a:pt x="522838" y="635000"/>
                  </a:lnTo>
                  <a:lnTo>
                    <a:pt x="603491" y="596900"/>
                  </a:lnTo>
                  <a:lnTo>
                    <a:pt x="576755" y="596900"/>
                  </a:lnTo>
                  <a:lnTo>
                    <a:pt x="563219" y="571500"/>
                  </a:lnTo>
                  <a:lnTo>
                    <a:pt x="596677" y="546100"/>
                  </a:lnTo>
                  <a:lnTo>
                    <a:pt x="600832" y="541478"/>
                  </a:lnTo>
                  <a:lnTo>
                    <a:pt x="599342" y="533400"/>
                  </a:lnTo>
                  <a:lnTo>
                    <a:pt x="590763" y="533400"/>
                  </a:lnTo>
                  <a:lnTo>
                    <a:pt x="588815" y="520700"/>
                  </a:lnTo>
                  <a:lnTo>
                    <a:pt x="583436" y="520700"/>
                  </a:lnTo>
                  <a:lnTo>
                    <a:pt x="581802" y="508000"/>
                  </a:lnTo>
                  <a:lnTo>
                    <a:pt x="578772" y="508000"/>
                  </a:lnTo>
                  <a:lnTo>
                    <a:pt x="577371" y="495300"/>
                  </a:lnTo>
                  <a:close/>
                </a:path>
                <a:path w="3879215" h="3886200">
                  <a:moveTo>
                    <a:pt x="600832" y="541478"/>
                  </a:moveTo>
                  <a:lnTo>
                    <a:pt x="596677" y="546100"/>
                  </a:lnTo>
                  <a:lnTo>
                    <a:pt x="563219" y="571500"/>
                  </a:lnTo>
                  <a:lnTo>
                    <a:pt x="576755" y="596900"/>
                  </a:lnTo>
                  <a:lnTo>
                    <a:pt x="609889" y="558800"/>
                  </a:lnTo>
                  <a:lnTo>
                    <a:pt x="613657" y="554566"/>
                  </a:lnTo>
                  <a:lnTo>
                    <a:pt x="611833" y="546100"/>
                  </a:lnTo>
                  <a:lnTo>
                    <a:pt x="601685" y="546100"/>
                  </a:lnTo>
                  <a:lnTo>
                    <a:pt x="600832" y="541478"/>
                  </a:lnTo>
                  <a:close/>
                </a:path>
                <a:path w="3879215" h="3886200">
                  <a:moveTo>
                    <a:pt x="613657" y="554566"/>
                  </a:moveTo>
                  <a:lnTo>
                    <a:pt x="609889" y="558800"/>
                  </a:lnTo>
                  <a:lnTo>
                    <a:pt x="576755" y="596900"/>
                  </a:lnTo>
                  <a:lnTo>
                    <a:pt x="603491" y="596900"/>
                  </a:lnTo>
                  <a:lnTo>
                    <a:pt x="657259" y="571500"/>
                  </a:lnTo>
                  <a:lnTo>
                    <a:pt x="632623" y="571500"/>
                  </a:lnTo>
                  <a:lnTo>
                    <a:pt x="629415" y="558800"/>
                  </a:lnTo>
                  <a:lnTo>
                    <a:pt x="614569" y="558800"/>
                  </a:lnTo>
                  <a:lnTo>
                    <a:pt x="613657" y="554566"/>
                  </a:lnTo>
                  <a:close/>
                </a:path>
                <a:path w="3879215" h="3886200">
                  <a:moveTo>
                    <a:pt x="1747770" y="25400"/>
                  </a:moveTo>
                  <a:lnTo>
                    <a:pt x="1599429" y="25400"/>
                  </a:lnTo>
                  <a:lnTo>
                    <a:pt x="1272915" y="114300"/>
                  </a:lnTo>
                  <a:lnTo>
                    <a:pt x="1228229" y="139700"/>
                  </a:lnTo>
                  <a:lnTo>
                    <a:pt x="1184071" y="152400"/>
                  </a:lnTo>
                  <a:lnTo>
                    <a:pt x="1140476" y="177800"/>
                  </a:lnTo>
                  <a:lnTo>
                    <a:pt x="1097437" y="190500"/>
                  </a:lnTo>
                  <a:lnTo>
                    <a:pt x="1054986" y="215900"/>
                  </a:lnTo>
                  <a:lnTo>
                    <a:pt x="971895" y="266700"/>
                  </a:lnTo>
                  <a:lnTo>
                    <a:pt x="931283" y="279400"/>
                  </a:lnTo>
                  <a:lnTo>
                    <a:pt x="891316" y="304800"/>
                  </a:lnTo>
                  <a:lnTo>
                    <a:pt x="852011" y="342900"/>
                  </a:lnTo>
                  <a:lnTo>
                    <a:pt x="813386" y="368300"/>
                  </a:lnTo>
                  <a:lnTo>
                    <a:pt x="775446" y="393700"/>
                  </a:lnTo>
                  <a:lnTo>
                    <a:pt x="738219" y="419100"/>
                  </a:lnTo>
                  <a:lnTo>
                    <a:pt x="701708" y="444500"/>
                  </a:lnTo>
                  <a:lnTo>
                    <a:pt x="665942" y="482600"/>
                  </a:lnTo>
                  <a:lnTo>
                    <a:pt x="630928" y="508000"/>
                  </a:lnTo>
                  <a:lnTo>
                    <a:pt x="600832" y="541478"/>
                  </a:lnTo>
                  <a:lnTo>
                    <a:pt x="601685" y="546100"/>
                  </a:lnTo>
                  <a:lnTo>
                    <a:pt x="611833" y="546100"/>
                  </a:lnTo>
                  <a:lnTo>
                    <a:pt x="613657" y="554566"/>
                  </a:lnTo>
                  <a:lnTo>
                    <a:pt x="643802" y="520700"/>
                  </a:lnTo>
                  <a:lnTo>
                    <a:pt x="678477" y="495300"/>
                  </a:lnTo>
                  <a:lnTo>
                    <a:pt x="713897" y="469900"/>
                  </a:lnTo>
                  <a:lnTo>
                    <a:pt x="750049" y="431800"/>
                  </a:lnTo>
                  <a:lnTo>
                    <a:pt x="786916" y="406400"/>
                  </a:lnTo>
                  <a:lnTo>
                    <a:pt x="824482" y="381000"/>
                  </a:lnTo>
                  <a:lnTo>
                    <a:pt x="862732" y="355600"/>
                  </a:lnTo>
                  <a:lnTo>
                    <a:pt x="901655" y="330200"/>
                  </a:lnTo>
                  <a:lnTo>
                    <a:pt x="941226" y="304800"/>
                  </a:lnTo>
                  <a:lnTo>
                    <a:pt x="1022277" y="254000"/>
                  </a:lnTo>
                  <a:lnTo>
                    <a:pt x="1063720" y="228600"/>
                  </a:lnTo>
                  <a:lnTo>
                    <a:pt x="1105753" y="215900"/>
                  </a:lnTo>
                  <a:lnTo>
                    <a:pt x="1148367" y="190500"/>
                  </a:lnTo>
                  <a:lnTo>
                    <a:pt x="1191538" y="177800"/>
                  </a:lnTo>
                  <a:lnTo>
                    <a:pt x="1235256" y="152400"/>
                  </a:lnTo>
                  <a:lnTo>
                    <a:pt x="1324267" y="127000"/>
                  </a:lnTo>
                  <a:lnTo>
                    <a:pt x="1369529" y="101600"/>
                  </a:lnTo>
                  <a:lnTo>
                    <a:pt x="1508165" y="63500"/>
                  </a:lnTo>
                  <a:lnTo>
                    <a:pt x="1555271" y="63500"/>
                  </a:lnTo>
                  <a:lnTo>
                    <a:pt x="1650735" y="38100"/>
                  </a:lnTo>
                  <a:lnTo>
                    <a:pt x="1699066" y="38100"/>
                  </a:lnTo>
                  <a:lnTo>
                    <a:pt x="1747770" y="25400"/>
                  </a:lnTo>
                  <a:close/>
                </a:path>
                <a:path w="3879215" h="3886200">
                  <a:moveTo>
                    <a:pt x="1946059" y="0"/>
                  </a:moveTo>
                  <a:lnTo>
                    <a:pt x="1795385" y="0"/>
                  </a:lnTo>
                  <a:lnTo>
                    <a:pt x="1745833" y="12700"/>
                  </a:lnTo>
                  <a:lnTo>
                    <a:pt x="1696647" y="12700"/>
                  </a:lnTo>
                  <a:lnTo>
                    <a:pt x="1647841" y="25400"/>
                  </a:lnTo>
                  <a:lnTo>
                    <a:pt x="1946059" y="25400"/>
                  </a:lnTo>
                  <a:lnTo>
                    <a:pt x="194605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6769101" y="8264409"/>
              <a:ext cx="248920" cy="262255"/>
            </a:xfrm>
            <a:custGeom>
              <a:avLst/>
              <a:gdLst/>
              <a:ahLst/>
              <a:cxnLst/>
              <a:rect l="l" t="t" r="r" b="b"/>
              <a:pathLst>
                <a:path w="248920" h="262254">
                  <a:moveTo>
                    <a:pt x="77594" y="0"/>
                  </a:moveTo>
                  <a:lnTo>
                    <a:pt x="0" y="193751"/>
                  </a:lnTo>
                  <a:lnTo>
                    <a:pt x="170762" y="262136"/>
                  </a:lnTo>
                  <a:lnTo>
                    <a:pt x="248357" y="68384"/>
                  </a:lnTo>
                  <a:lnTo>
                    <a:pt x="775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40466" y="8344453"/>
              <a:ext cx="98959" cy="98955"/>
            </a:xfrm>
            <a:prstGeom prst="rect">
              <a:avLst/>
            </a:prstGeom>
          </p:spPr>
        </p:pic>
        <p:sp>
          <p:nvSpPr>
            <p:cNvPr id="38" name="object 38" descr=""/>
            <p:cNvSpPr/>
            <p:nvPr/>
          </p:nvSpPr>
          <p:spPr>
            <a:xfrm>
              <a:off x="6437315" y="7959794"/>
              <a:ext cx="857885" cy="851535"/>
            </a:xfrm>
            <a:custGeom>
              <a:avLst/>
              <a:gdLst/>
              <a:ahLst/>
              <a:cxnLst/>
              <a:rect l="l" t="t" r="r" b="b"/>
              <a:pathLst>
                <a:path w="857884" h="851534">
                  <a:moveTo>
                    <a:pt x="242369" y="0"/>
                  </a:moveTo>
                  <a:lnTo>
                    <a:pt x="259228" y="205394"/>
                  </a:lnTo>
                  <a:lnTo>
                    <a:pt x="716187" y="388400"/>
                  </a:lnTo>
                  <a:lnTo>
                    <a:pt x="857350" y="246283"/>
                  </a:lnTo>
                </a:path>
                <a:path w="857884" h="851534">
                  <a:moveTo>
                    <a:pt x="0" y="605191"/>
                  </a:moveTo>
                  <a:lnTo>
                    <a:pt x="153972" y="468212"/>
                  </a:lnTo>
                  <a:lnTo>
                    <a:pt x="610934" y="651217"/>
                  </a:lnTo>
                  <a:lnTo>
                    <a:pt x="614977" y="851486"/>
                  </a:lnTo>
                </a:path>
              </a:pathLst>
            </a:custGeom>
            <a:ln w="38098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96319" y="6698826"/>
              <a:ext cx="3380104" cy="3380104"/>
            </a:xfrm>
            <a:custGeom>
              <a:avLst/>
              <a:gdLst/>
              <a:ahLst/>
              <a:cxnLst/>
              <a:rect l="l" t="t" r="r" b="b"/>
              <a:pathLst>
                <a:path w="3380104" h="3380104">
                  <a:moveTo>
                    <a:pt x="1689987" y="0"/>
                  </a:moveTo>
                  <a:lnTo>
                    <a:pt x="1741652" y="774"/>
                  </a:lnTo>
                  <a:lnTo>
                    <a:pt x="1792931" y="3084"/>
                  </a:lnTo>
                  <a:lnTo>
                    <a:pt x="1843803" y="6906"/>
                  </a:lnTo>
                  <a:lnTo>
                    <a:pt x="1894245" y="12219"/>
                  </a:lnTo>
                  <a:lnTo>
                    <a:pt x="1944235" y="19001"/>
                  </a:lnTo>
                  <a:lnTo>
                    <a:pt x="1993752" y="27228"/>
                  </a:lnTo>
                  <a:lnTo>
                    <a:pt x="2042772" y="36881"/>
                  </a:lnTo>
                  <a:lnTo>
                    <a:pt x="2091275" y="47935"/>
                  </a:lnTo>
                  <a:lnTo>
                    <a:pt x="2139237" y="60370"/>
                  </a:lnTo>
                  <a:lnTo>
                    <a:pt x="2186637" y="74162"/>
                  </a:lnTo>
                  <a:lnTo>
                    <a:pt x="2233452" y="89291"/>
                  </a:lnTo>
                  <a:lnTo>
                    <a:pt x="2279661" y="105733"/>
                  </a:lnTo>
                  <a:lnTo>
                    <a:pt x="2325242" y="123467"/>
                  </a:lnTo>
                  <a:lnTo>
                    <a:pt x="2370171" y="142471"/>
                  </a:lnTo>
                  <a:lnTo>
                    <a:pt x="2414428" y="162722"/>
                  </a:lnTo>
                  <a:lnTo>
                    <a:pt x="2457989" y="184199"/>
                  </a:lnTo>
                  <a:lnTo>
                    <a:pt x="2500834" y="206879"/>
                  </a:lnTo>
                  <a:lnTo>
                    <a:pt x="2542939" y="230740"/>
                  </a:lnTo>
                  <a:lnTo>
                    <a:pt x="2584283" y="255761"/>
                  </a:lnTo>
                  <a:lnTo>
                    <a:pt x="2624843" y="281918"/>
                  </a:lnTo>
                  <a:lnTo>
                    <a:pt x="2664598" y="309191"/>
                  </a:lnTo>
                  <a:lnTo>
                    <a:pt x="2703525" y="337556"/>
                  </a:lnTo>
                  <a:lnTo>
                    <a:pt x="2741602" y="366992"/>
                  </a:lnTo>
                  <a:lnTo>
                    <a:pt x="2778807" y="397477"/>
                  </a:lnTo>
                  <a:lnTo>
                    <a:pt x="2815119" y="428988"/>
                  </a:lnTo>
                  <a:lnTo>
                    <a:pt x="2850514" y="461504"/>
                  </a:lnTo>
                  <a:lnTo>
                    <a:pt x="2884971" y="495002"/>
                  </a:lnTo>
                  <a:lnTo>
                    <a:pt x="2918469" y="529459"/>
                  </a:lnTo>
                  <a:lnTo>
                    <a:pt x="2950985" y="564854"/>
                  </a:lnTo>
                  <a:lnTo>
                    <a:pt x="2982496" y="601166"/>
                  </a:lnTo>
                  <a:lnTo>
                    <a:pt x="3012981" y="638371"/>
                  </a:lnTo>
                  <a:lnTo>
                    <a:pt x="3042417" y="676448"/>
                  </a:lnTo>
                  <a:lnTo>
                    <a:pt x="3070782" y="715375"/>
                  </a:lnTo>
                  <a:lnTo>
                    <a:pt x="3098055" y="755130"/>
                  </a:lnTo>
                  <a:lnTo>
                    <a:pt x="3124213" y="795691"/>
                  </a:lnTo>
                  <a:lnTo>
                    <a:pt x="3149233" y="837034"/>
                  </a:lnTo>
                  <a:lnTo>
                    <a:pt x="3173094" y="879140"/>
                  </a:lnTo>
                  <a:lnTo>
                    <a:pt x="3195775" y="921984"/>
                  </a:lnTo>
                  <a:lnTo>
                    <a:pt x="3217251" y="965546"/>
                  </a:lnTo>
                  <a:lnTo>
                    <a:pt x="3237503" y="1009802"/>
                  </a:lnTo>
                  <a:lnTo>
                    <a:pt x="3256507" y="1054732"/>
                  </a:lnTo>
                  <a:lnTo>
                    <a:pt x="3274241" y="1100312"/>
                  </a:lnTo>
                  <a:lnTo>
                    <a:pt x="3290683" y="1146521"/>
                  </a:lnTo>
                  <a:lnTo>
                    <a:pt x="3305812" y="1193336"/>
                  </a:lnTo>
                  <a:lnTo>
                    <a:pt x="3319604" y="1240736"/>
                  </a:lnTo>
                  <a:lnTo>
                    <a:pt x="3332039" y="1288698"/>
                  </a:lnTo>
                  <a:lnTo>
                    <a:pt x="3343094" y="1337201"/>
                  </a:lnTo>
                  <a:lnTo>
                    <a:pt x="3352746" y="1386221"/>
                  </a:lnTo>
                  <a:lnTo>
                    <a:pt x="3360974" y="1435738"/>
                  </a:lnTo>
                  <a:lnTo>
                    <a:pt x="3367755" y="1485728"/>
                  </a:lnTo>
                  <a:lnTo>
                    <a:pt x="3373068" y="1536170"/>
                  </a:lnTo>
                  <a:lnTo>
                    <a:pt x="3376891" y="1587042"/>
                  </a:lnTo>
                  <a:lnTo>
                    <a:pt x="3379200" y="1638321"/>
                  </a:lnTo>
                  <a:lnTo>
                    <a:pt x="3379975" y="1689986"/>
                  </a:lnTo>
                  <a:lnTo>
                    <a:pt x="3379200" y="1741651"/>
                  </a:lnTo>
                  <a:lnTo>
                    <a:pt x="3376891" y="1792930"/>
                  </a:lnTo>
                  <a:lnTo>
                    <a:pt x="3373068" y="1843802"/>
                  </a:lnTo>
                  <a:lnTo>
                    <a:pt x="3367755" y="1894244"/>
                  </a:lnTo>
                  <a:lnTo>
                    <a:pt x="3360974" y="1944235"/>
                  </a:lnTo>
                  <a:lnTo>
                    <a:pt x="3352746" y="1993751"/>
                  </a:lnTo>
                  <a:lnTo>
                    <a:pt x="3343094" y="2042772"/>
                  </a:lnTo>
                  <a:lnTo>
                    <a:pt x="3332039" y="2091275"/>
                  </a:lnTo>
                  <a:lnTo>
                    <a:pt x="3319604" y="2139237"/>
                  </a:lnTo>
                  <a:lnTo>
                    <a:pt x="3305812" y="2186637"/>
                  </a:lnTo>
                  <a:lnTo>
                    <a:pt x="3290683" y="2233453"/>
                  </a:lnTo>
                  <a:lnTo>
                    <a:pt x="3274241" y="2279662"/>
                  </a:lnTo>
                  <a:lnTo>
                    <a:pt x="3256507" y="2325243"/>
                  </a:lnTo>
                  <a:lnTo>
                    <a:pt x="3237503" y="2370172"/>
                  </a:lnTo>
                  <a:lnTo>
                    <a:pt x="3217251" y="2414429"/>
                  </a:lnTo>
                  <a:lnTo>
                    <a:pt x="3195775" y="2457991"/>
                  </a:lnTo>
                  <a:lnTo>
                    <a:pt x="3173094" y="2500836"/>
                  </a:lnTo>
                  <a:lnTo>
                    <a:pt x="3149233" y="2542941"/>
                  </a:lnTo>
                  <a:lnTo>
                    <a:pt x="3124213" y="2584285"/>
                  </a:lnTo>
                  <a:lnTo>
                    <a:pt x="3098055" y="2624846"/>
                  </a:lnTo>
                  <a:lnTo>
                    <a:pt x="3070782" y="2664601"/>
                  </a:lnTo>
                  <a:lnTo>
                    <a:pt x="3042417" y="2703528"/>
                  </a:lnTo>
                  <a:lnTo>
                    <a:pt x="3012981" y="2741606"/>
                  </a:lnTo>
                  <a:lnTo>
                    <a:pt x="2982496" y="2778811"/>
                  </a:lnTo>
                  <a:lnTo>
                    <a:pt x="2950985" y="2815123"/>
                  </a:lnTo>
                  <a:lnTo>
                    <a:pt x="2918469" y="2850518"/>
                  </a:lnTo>
                  <a:lnTo>
                    <a:pt x="2884971" y="2884975"/>
                  </a:lnTo>
                  <a:lnTo>
                    <a:pt x="2850514" y="2918473"/>
                  </a:lnTo>
                  <a:lnTo>
                    <a:pt x="2815119" y="2950989"/>
                  </a:lnTo>
                  <a:lnTo>
                    <a:pt x="2778807" y="2982500"/>
                  </a:lnTo>
                  <a:lnTo>
                    <a:pt x="2741602" y="3012984"/>
                  </a:lnTo>
                  <a:lnTo>
                    <a:pt x="2703525" y="3042420"/>
                  </a:lnTo>
                  <a:lnTo>
                    <a:pt x="2664598" y="3070786"/>
                  </a:lnTo>
                  <a:lnTo>
                    <a:pt x="2624843" y="3098058"/>
                  </a:lnTo>
                  <a:lnTo>
                    <a:pt x="2584283" y="3124215"/>
                  </a:lnTo>
                  <a:lnTo>
                    <a:pt x="2542939" y="3149236"/>
                  </a:lnTo>
                  <a:lnTo>
                    <a:pt x="2500834" y="3173097"/>
                  </a:lnTo>
                  <a:lnTo>
                    <a:pt x="2457989" y="3195777"/>
                  </a:lnTo>
                  <a:lnTo>
                    <a:pt x="2414428" y="3217253"/>
                  </a:lnTo>
                  <a:lnTo>
                    <a:pt x="2370171" y="3237504"/>
                  </a:lnTo>
                  <a:lnTo>
                    <a:pt x="2325242" y="3256508"/>
                  </a:lnTo>
                  <a:lnTo>
                    <a:pt x="2279661" y="3274242"/>
                  </a:lnTo>
                  <a:lnTo>
                    <a:pt x="2233452" y="3290684"/>
                  </a:lnTo>
                  <a:lnTo>
                    <a:pt x="2186637" y="3305812"/>
                  </a:lnTo>
                  <a:lnTo>
                    <a:pt x="2139237" y="3319605"/>
                  </a:lnTo>
                  <a:lnTo>
                    <a:pt x="2091275" y="3332039"/>
                  </a:lnTo>
                  <a:lnTo>
                    <a:pt x="2042772" y="3343093"/>
                  </a:lnTo>
                  <a:lnTo>
                    <a:pt x="1993752" y="3352745"/>
                  </a:lnTo>
                  <a:lnTo>
                    <a:pt x="1944235" y="3360973"/>
                  </a:lnTo>
                  <a:lnTo>
                    <a:pt x="1894245" y="3367754"/>
                  </a:lnTo>
                  <a:lnTo>
                    <a:pt x="1843803" y="3373067"/>
                  </a:lnTo>
                  <a:lnTo>
                    <a:pt x="1792931" y="3376889"/>
                  </a:lnTo>
                  <a:lnTo>
                    <a:pt x="1741652" y="3379199"/>
                  </a:lnTo>
                  <a:lnTo>
                    <a:pt x="1689987" y="3379974"/>
                  </a:lnTo>
                  <a:lnTo>
                    <a:pt x="1638323" y="3379199"/>
                  </a:lnTo>
                  <a:lnTo>
                    <a:pt x="1587043" y="3376889"/>
                  </a:lnTo>
                  <a:lnTo>
                    <a:pt x="1536171" y="3373067"/>
                  </a:lnTo>
                  <a:lnTo>
                    <a:pt x="1485729" y="3367754"/>
                  </a:lnTo>
                  <a:lnTo>
                    <a:pt x="1435739" y="3360973"/>
                  </a:lnTo>
                  <a:lnTo>
                    <a:pt x="1386222" y="3352745"/>
                  </a:lnTo>
                  <a:lnTo>
                    <a:pt x="1337201" y="3343093"/>
                  </a:lnTo>
                  <a:lnTo>
                    <a:pt x="1288699" y="3332039"/>
                  </a:lnTo>
                  <a:lnTo>
                    <a:pt x="1240736" y="3319605"/>
                  </a:lnTo>
                  <a:lnTo>
                    <a:pt x="1193336" y="3305812"/>
                  </a:lnTo>
                  <a:lnTo>
                    <a:pt x="1146521" y="3290684"/>
                  </a:lnTo>
                  <a:lnTo>
                    <a:pt x="1100312" y="3274242"/>
                  </a:lnTo>
                  <a:lnTo>
                    <a:pt x="1054731" y="3256508"/>
                  </a:lnTo>
                  <a:lnTo>
                    <a:pt x="1009801" y="3237504"/>
                  </a:lnTo>
                  <a:lnTo>
                    <a:pt x="965545" y="3217253"/>
                  </a:lnTo>
                  <a:lnTo>
                    <a:pt x="921983" y="3195777"/>
                  </a:lnTo>
                  <a:lnTo>
                    <a:pt x="879138" y="3173097"/>
                  </a:lnTo>
                  <a:lnTo>
                    <a:pt x="837033" y="3149236"/>
                  </a:lnTo>
                  <a:lnTo>
                    <a:pt x="795689" y="3124215"/>
                  </a:lnTo>
                  <a:lnTo>
                    <a:pt x="755128" y="3098058"/>
                  </a:lnTo>
                  <a:lnTo>
                    <a:pt x="715373" y="3070786"/>
                  </a:lnTo>
                  <a:lnTo>
                    <a:pt x="676446" y="3042420"/>
                  </a:lnTo>
                  <a:lnTo>
                    <a:pt x="638369" y="3012984"/>
                  </a:lnTo>
                  <a:lnTo>
                    <a:pt x="601163" y="2982500"/>
                  </a:lnTo>
                  <a:lnTo>
                    <a:pt x="564852" y="2950989"/>
                  </a:lnTo>
                  <a:lnTo>
                    <a:pt x="529457" y="2918473"/>
                  </a:lnTo>
                  <a:lnTo>
                    <a:pt x="495000" y="2884975"/>
                  </a:lnTo>
                  <a:lnTo>
                    <a:pt x="461502" y="2850518"/>
                  </a:lnTo>
                  <a:lnTo>
                    <a:pt x="428986" y="2815123"/>
                  </a:lnTo>
                  <a:lnTo>
                    <a:pt x="397474" y="2778811"/>
                  </a:lnTo>
                  <a:lnTo>
                    <a:pt x="366990" y="2741606"/>
                  </a:lnTo>
                  <a:lnTo>
                    <a:pt x="337553" y="2703528"/>
                  </a:lnTo>
                  <a:lnTo>
                    <a:pt x="309188" y="2664601"/>
                  </a:lnTo>
                  <a:lnTo>
                    <a:pt x="281916" y="2624846"/>
                  </a:lnTo>
                  <a:lnTo>
                    <a:pt x="255758" y="2584285"/>
                  </a:lnTo>
                  <a:lnTo>
                    <a:pt x="230738" y="2542941"/>
                  </a:lnTo>
                  <a:lnTo>
                    <a:pt x="206877" y="2500836"/>
                  </a:lnTo>
                  <a:lnTo>
                    <a:pt x="184197" y="2457991"/>
                  </a:lnTo>
                  <a:lnTo>
                    <a:pt x="162720" y="2414429"/>
                  </a:lnTo>
                  <a:lnTo>
                    <a:pt x="142469" y="2370172"/>
                  </a:lnTo>
                  <a:lnTo>
                    <a:pt x="123466" y="2325243"/>
                  </a:lnTo>
                  <a:lnTo>
                    <a:pt x="105732" y="2279662"/>
                  </a:lnTo>
                  <a:lnTo>
                    <a:pt x="89289" y="2233453"/>
                  </a:lnTo>
                  <a:lnTo>
                    <a:pt x="74161" y="2186637"/>
                  </a:lnTo>
                  <a:lnTo>
                    <a:pt x="60369" y="2139237"/>
                  </a:lnTo>
                  <a:lnTo>
                    <a:pt x="47934" y="2091275"/>
                  </a:lnTo>
                  <a:lnTo>
                    <a:pt x="36880" y="2042772"/>
                  </a:lnTo>
                  <a:lnTo>
                    <a:pt x="27228" y="1993751"/>
                  </a:lnTo>
                  <a:lnTo>
                    <a:pt x="19000" y="1944235"/>
                  </a:lnTo>
                  <a:lnTo>
                    <a:pt x="12219" y="1894244"/>
                  </a:lnTo>
                  <a:lnTo>
                    <a:pt x="6906" y="1843802"/>
                  </a:lnTo>
                  <a:lnTo>
                    <a:pt x="3084" y="1792930"/>
                  </a:lnTo>
                  <a:lnTo>
                    <a:pt x="774" y="1741651"/>
                  </a:lnTo>
                  <a:lnTo>
                    <a:pt x="0" y="1689986"/>
                  </a:lnTo>
                  <a:lnTo>
                    <a:pt x="774" y="1638321"/>
                  </a:lnTo>
                  <a:lnTo>
                    <a:pt x="3084" y="1587042"/>
                  </a:lnTo>
                  <a:lnTo>
                    <a:pt x="6906" y="1536170"/>
                  </a:lnTo>
                  <a:lnTo>
                    <a:pt x="12219" y="1485728"/>
                  </a:lnTo>
                  <a:lnTo>
                    <a:pt x="19000" y="1435738"/>
                  </a:lnTo>
                  <a:lnTo>
                    <a:pt x="27228" y="1386221"/>
                  </a:lnTo>
                  <a:lnTo>
                    <a:pt x="36880" y="1337201"/>
                  </a:lnTo>
                  <a:lnTo>
                    <a:pt x="47934" y="1288698"/>
                  </a:lnTo>
                  <a:lnTo>
                    <a:pt x="60369" y="1240736"/>
                  </a:lnTo>
                  <a:lnTo>
                    <a:pt x="74161" y="1193336"/>
                  </a:lnTo>
                  <a:lnTo>
                    <a:pt x="89289" y="1146521"/>
                  </a:lnTo>
                  <a:lnTo>
                    <a:pt x="105732" y="1100312"/>
                  </a:lnTo>
                  <a:lnTo>
                    <a:pt x="123466" y="1054732"/>
                  </a:lnTo>
                  <a:lnTo>
                    <a:pt x="142469" y="1009802"/>
                  </a:lnTo>
                  <a:lnTo>
                    <a:pt x="162720" y="965546"/>
                  </a:lnTo>
                  <a:lnTo>
                    <a:pt x="184197" y="921984"/>
                  </a:lnTo>
                  <a:lnTo>
                    <a:pt x="206877" y="879140"/>
                  </a:lnTo>
                  <a:lnTo>
                    <a:pt x="230738" y="837034"/>
                  </a:lnTo>
                  <a:lnTo>
                    <a:pt x="255758" y="795691"/>
                  </a:lnTo>
                  <a:lnTo>
                    <a:pt x="281916" y="755130"/>
                  </a:lnTo>
                  <a:lnTo>
                    <a:pt x="309188" y="715375"/>
                  </a:lnTo>
                  <a:lnTo>
                    <a:pt x="337553" y="676448"/>
                  </a:lnTo>
                  <a:lnTo>
                    <a:pt x="366990" y="638371"/>
                  </a:lnTo>
                  <a:lnTo>
                    <a:pt x="397474" y="601166"/>
                  </a:lnTo>
                  <a:lnTo>
                    <a:pt x="428986" y="564854"/>
                  </a:lnTo>
                  <a:lnTo>
                    <a:pt x="461502" y="529459"/>
                  </a:lnTo>
                  <a:lnTo>
                    <a:pt x="495000" y="495002"/>
                  </a:lnTo>
                  <a:lnTo>
                    <a:pt x="529457" y="461504"/>
                  </a:lnTo>
                  <a:lnTo>
                    <a:pt x="564852" y="428988"/>
                  </a:lnTo>
                  <a:lnTo>
                    <a:pt x="601163" y="397477"/>
                  </a:lnTo>
                  <a:lnTo>
                    <a:pt x="638369" y="366992"/>
                  </a:lnTo>
                  <a:lnTo>
                    <a:pt x="676446" y="337556"/>
                  </a:lnTo>
                  <a:lnTo>
                    <a:pt x="715373" y="309191"/>
                  </a:lnTo>
                  <a:lnTo>
                    <a:pt x="755128" y="281918"/>
                  </a:lnTo>
                  <a:lnTo>
                    <a:pt x="795689" y="255761"/>
                  </a:lnTo>
                  <a:lnTo>
                    <a:pt x="837033" y="230740"/>
                  </a:lnTo>
                  <a:lnTo>
                    <a:pt x="879138" y="206879"/>
                  </a:lnTo>
                  <a:lnTo>
                    <a:pt x="921983" y="184199"/>
                  </a:lnTo>
                  <a:lnTo>
                    <a:pt x="965545" y="162722"/>
                  </a:lnTo>
                  <a:lnTo>
                    <a:pt x="1009801" y="142471"/>
                  </a:lnTo>
                  <a:lnTo>
                    <a:pt x="1054731" y="123467"/>
                  </a:lnTo>
                  <a:lnTo>
                    <a:pt x="1100312" y="105733"/>
                  </a:lnTo>
                  <a:lnTo>
                    <a:pt x="1146521" y="89291"/>
                  </a:lnTo>
                  <a:lnTo>
                    <a:pt x="1193336" y="74162"/>
                  </a:lnTo>
                  <a:lnTo>
                    <a:pt x="1240736" y="60370"/>
                  </a:lnTo>
                  <a:lnTo>
                    <a:pt x="1288699" y="47935"/>
                  </a:lnTo>
                  <a:lnTo>
                    <a:pt x="1337201" y="36881"/>
                  </a:lnTo>
                  <a:lnTo>
                    <a:pt x="1386222" y="27228"/>
                  </a:lnTo>
                  <a:lnTo>
                    <a:pt x="1435739" y="19001"/>
                  </a:lnTo>
                  <a:lnTo>
                    <a:pt x="1485729" y="12219"/>
                  </a:lnTo>
                  <a:lnTo>
                    <a:pt x="1536171" y="6906"/>
                  </a:lnTo>
                  <a:lnTo>
                    <a:pt x="1587043" y="3084"/>
                  </a:lnTo>
                  <a:lnTo>
                    <a:pt x="1638323" y="774"/>
                  </a:lnTo>
                  <a:lnTo>
                    <a:pt x="168998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07223" y="6701813"/>
              <a:ext cx="3363595" cy="3363595"/>
            </a:xfrm>
            <a:custGeom>
              <a:avLst/>
              <a:gdLst/>
              <a:ahLst/>
              <a:cxnLst/>
              <a:rect l="l" t="t" r="r" b="b"/>
              <a:pathLst>
                <a:path w="3363595" h="3363595">
                  <a:moveTo>
                    <a:pt x="0" y="1681697"/>
                  </a:moveTo>
                  <a:lnTo>
                    <a:pt x="3363382" y="1681697"/>
                  </a:lnTo>
                </a:path>
                <a:path w="3363595" h="3363595">
                  <a:moveTo>
                    <a:pt x="225301" y="2522541"/>
                  </a:moveTo>
                  <a:lnTo>
                    <a:pt x="3138077" y="840849"/>
                  </a:lnTo>
                </a:path>
                <a:path w="3363595" h="3363595">
                  <a:moveTo>
                    <a:pt x="840841" y="3138081"/>
                  </a:moveTo>
                  <a:lnTo>
                    <a:pt x="2522534" y="225306"/>
                  </a:lnTo>
                </a:path>
                <a:path w="3363595" h="3363595">
                  <a:moveTo>
                    <a:pt x="1681685" y="3363382"/>
                  </a:moveTo>
                  <a:lnTo>
                    <a:pt x="1681685" y="0"/>
                  </a:lnTo>
                </a:path>
                <a:path w="3363595" h="3363595">
                  <a:moveTo>
                    <a:pt x="3138087" y="2522541"/>
                  </a:moveTo>
                  <a:lnTo>
                    <a:pt x="225313" y="840849"/>
                  </a:lnTo>
                </a:path>
                <a:path w="3363595" h="3363595">
                  <a:moveTo>
                    <a:pt x="2526720" y="3145313"/>
                  </a:moveTo>
                  <a:lnTo>
                    <a:pt x="841985" y="22726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2986139" y="1694832"/>
            <a:ext cx="7480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C4C4C5"/>
                </a:solidFill>
                <a:latin typeface="Arial"/>
                <a:cs typeface="Arial"/>
              </a:rPr>
              <a:t>WHEEL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160656" y="1694832"/>
            <a:ext cx="126746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327025">
              <a:lnSpc>
                <a:spcPts val="1789"/>
              </a:lnSpc>
              <a:spcBef>
                <a:spcPts val="265"/>
              </a:spcBef>
            </a:pPr>
            <a:r>
              <a:rPr dirty="0" sz="1600" spc="-10">
                <a:solidFill>
                  <a:srgbClr val="C4C4C5"/>
                </a:solidFill>
                <a:latin typeface="Arial"/>
                <a:cs typeface="Arial"/>
              </a:rPr>
              <a:t>SLIDE MECHANISM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573532" y="1694832"/>
            <a:ext cx="139192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469265" marR="5080" indent="-457200">
              <a:lnSpc>
                <a:spcPts val="1789"/>
              </a:lnSpc>
              <a:spcBef>
                <a:spcPts val="265"/>
              </a:spcBef>
            </a:pPr>
            <a:r>
              <a:rPr dirty="0" sz="1600" spc="-10">
                <a:solidFill>
                  <a:srgbClr val="C4C4C5"/>
                </a:solidFill>
                <a:latin typeface="Arial"/>
                <a:cs typeface="Arial"/>
              </a:rPr>
              <a:t>CONNECTING </a:t>
            </a:r>
            <a:r>
              <a:rPr dirty="0" sz="1600" spc="-25">
                <a:solidFill>
                  <a:srgbClr val="C4C4C5"/>
                </a:solidFill>
                <a:latin typeface="Arial"/>
                <a:cs typeface="Arial"/>
              </a:rPr>
              <a:t>ROD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2100569" y="5338272"/>
            <a:ext cx="9099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955368" y="882887"/>
            <a:ext cx="1250632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linkage mechanisms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seen below,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are each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part of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 mechanical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device comprised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a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rotating wheel,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 slide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mechanism and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 connecting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rod’.</a:t>
            </a:r>
            <a:endParaRPr sz="1400">
              <a:latin typeface="Arial"/>
              <a:cs typeface="Arial"/>
            </a:endParaRPr>
          </a:p>
          <a:p>
            <a:pPr algn="ctr" marR="5080">
              <a:lnSpc>
                <a:spcPts val="1620"/>
              </a:lnSpc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locus of point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dirty="0" sz="1400" spc="-8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as the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wheels rotate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for one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revolution.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3268555" y="7541952"/>
            <a:ext cx="570865" cy="1012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dirty="0" sz="2200" spc="-20">
                <a:solidFill>
                  <a:srgbClr val="151616"/>
                </a:solidFill>
                <a:latin typeface="Arial"/>
                <a:cs typeface="Arial"/>
              </a:rPr>
              <a:t>0/12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954777" y="7027256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289521" y="6855690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22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610262" y="6999244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931017" y="7471921"/>
            <a:ext cx="328295" cy="1055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106079" y="8886455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22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603268" y="9390645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2289529" y="9565713"/>
            <a:ext cx="1816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22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2902713" y="9358378"/>
            <a:ext cx="33718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25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411825" y="8862875"/>
            <a:ext cx="31623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5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22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625641" y="8638415"/>
            <a:ext cx="1551940" cy="299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-25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dirty="0" sz="1800" spc="-5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1800" spc="-5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7" name="object 57" descr=""/>
          <p:cNvGrpSpPr/>
          <p:nvPr/>
        </p:nvGrpSpPr>
        <p:grpSpPr>
          <a:xfrm>
            <a:off x="447285" y="6441411"/>
            <a:ext cx="10975340" cy="3886200"/>
            <a:chOff x="447285" y="6441411"/>
            <a:chExt cx="10975340" cy="3886200"/>
          </a:xfrm>
        </p:grpSpPr>
        <p:sp>
          <p:nvSpPr>
            <p:cNvPr id="58" name="object 58" descr=""/>
            <p:cNvSpPr/>
            <p:nvPr/>
          </p:nvSpPr>
          <p:spPr>
            <a:xfrm>
              <a:off x="3243574" y="6922631"/>
              <a:ext cx="6660515" cy="2616835"/>
            </a:xfrm>
            <a:custGeom>
              <a:avLst/>
              <a:gdLst/>
              <a:ahLst/>
              <a:cxnLst/>
              <a:rect l="l" t="t" r="r" b="b"/>
              <a:pathLst>
                <a:path w="6660515" h="2616834">
                  <a:moveTo>
                    <a:pt x="6660389" y="2039644"/>
                  </a:moveTo>
                  <a:lnTo>
                    <a:pt x="6413270" y="2616393"/>
                  </a:lnTo>
                  <a:lnTo>
                    <a:pt x="0" y="0"/>
                  </a:lnTo>
                </a:path>
              </a:pathLst>
            </a:custGeom>
            <a:ln w="380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59565" y="6847406"/>
              <a:ext cx="175548" cy="175547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52774" y="8865426"/>
              <a:ext cx="125855" cy="125855"/>
            </a:xfrm>
            <a:prstGeom prst="rect">
              <a:avLst/>
            </a:prstGeom>
          </p:spPr>
        </p:pic>
        <p:sp>
          <p:nvSpPr>
            <p:cNvPr id="61" name="object 61" descr=""/>
            <p:cNvSpPr/>
            <p:nvPr/>
          </p:nvSpPr>
          <p:spPr>
            <a:xfrm>
              <a:off x="4485589" y="7249820"/>
              <a:ext cx="6932930" cy="2308860"/>
            </a:xfrm>
            <a:custGeom>
              <a:avLst/>
              <a:gdLst/>
              <a:ahLst/>
              <a:cxnLst/>
              <a:rect l="l" t="t" r="r" b="b"/>
              <a:pathLst>
                <a:path w="6932930" h="2308859">
                  <a:moveTo>
                    <a:pt x="0" y="1157364"/>
                  </a:moveTo>
                  <a:lnTo>
                    <a:pt x="6932743" y="1157364"/>
                  </a:lnTo>
                </a:path>
                <a:path w="6932930" h="2308859">
                  <a:moveTo>
                    <a:pt x="2433273" y="2308612"/>
                  </a:moveTo>
                  <a:lnTo>
                    <a:pt x="2433273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447285" y="6441411"/>
              <a:ext cx="3879215" cy="3886200"/>
            </a:xfrm>
            <a:custGeom>
              <a:avLst/>
              <a:gdLst/>
              <a:ahLst/>
              <a:cxnLst/>
              <a:rect l="l" t="t" r="r" b="b"/>
              <a:pathLst>
                <a:path w="3879215" h="3886200">
                  <a:moveTo>
                    <a:pt x="269355" y="990600"/>
                  </a:moveTo>
                  <a:lnTo>
                    <a:pt x="252796" y="990600"/>
                  </a:lnTo>
                  <a:lnTo>
                    <a:pt x="237914" y="1016000"/>
                  </a:lnTo>
                  <a:lnTo>
                    <a:pt x="209383" y="1066800"/>
                  </a:lnTo>
                  <a:lnTo>
                    <a:pt x="182516" y="1117600"/>
                  </a:lnTo>
                  <a:lnTo>
                    <a:pt x="169718" y="1155700"/>
                  </a:lnTo>
                  <a:lnTo>
                    <a:pt x="157353" y="1181100"/>
                  </a:lnTo>
                  <a:lnTo>
                    <a:pt x="145418" y="1206500"/>
                  </a:lnTo>
                  <a:lnTo>
                    <a:pt x="133920" y="1231900"/>
                  </a:lnTo>
                  <a:lnTo>
                    <a:pt x="122868" y="1270000"/>
                  </a:lnTo>
                  <a:lnTo>
                    <a:pt x="112259" y="1295400"/>
                  </a:lnTo>
                  <a:lnTo>
                    <a:pt x="102104" y="1320800"/>
                  </a:lnTo>
                  <a:lnTo>
                    <a:pt x="92401" y="1346200"/>
                  </a:lnTo>
                  <a:lnTo>
                    <a:pt x="83157" y="1384300"/>
                  </a:lnTo>
                  <a:lnTo>
                    <a:pt x="74376" y="1409700"/>
                  </a:lnTo>
                  <a:lnTo>
                    <a:pt x="66064" y="1447800"/>
                  </a:lnTo>
                  <a:lnTo>
                    <a:pt x="58219" y="1473200"/>
                  </a:lnTo>
                  <a:lnTo>
                    <a:pt x="50854" y="1498600"/>
                  </a:lnTo>
                  <a:lnTo>
                    <a:pt x="43963" y="1536700"/>
                  </a:lnTo>
                  <a:lnTo>
                    <a:pt x="37562" y="1562100"/>
                  </a:lnTo>
                  <a:lnTo>
                    <a:pt x="31644" y="1600200"/>
                  </a:lnTo>
                  <a:lnTo>
                    <a:pt x="26226" y="1625600"/>
                  </a:lnTo>
                  <a:lnTo>
                    <a:pt x="21297" y="1663700"/>
                  </a:lnTo>
                  <a:lnTo>
                    <a:pt x="16873" y="1689100"/>
                  </a:lnTo>
                  <a:lnTo>
                    <a:pt x="12952" y="1714500"/>
                  </a:lnTo>
                  <a:lnTo>
                    <a:pt x="9540" y="1752600"/>
                  </a:lnTo>
                  <a:lnTo>
                    <a:pt x="6642" y="1790700"/>
                  </a:lnTo>
                  <a:lnTo>
                    <a:pt x="4263" y="1816100"/>
                  </a:lnTo>
                  <a:lnTo>
                    <a:pt x="2409" y="1854200"/>
                  </a:lnTo>
                  <a:lnTo>
                    <a:pt x="1073" y="1879600"/>
                  </a:lnTo>
                  <a:lnTo>
                    <a:pt x="270" y="1917700"/>
                  </a:lnTo>
                  <a:lnTo>
                    <a:pt x="2534" y="2044700"/>
                  </a:lnTo>
                  <a:lnTo>
                    <a:pt x="10048" y="2146300"/>
                  </a:lnTo>
                  <a:lnTo>
                    <a:pt x="22424" y="2247900"/>
                  </a:lnTo>
                  <a:lnTo>
                    <a:pt x="39538" y="2336800"/>
                  </a:lnTo>
                  <a:lnTo>
                    <a:pt x="61268" y="2438400"/>
                  </a:lnTo>
                  <a:lnTo>
                    <a:pt x="87495" y="2527300"/>
                  </a:lnTo>
                  <a:lnTo>
                    <a:pt x="118090" y="2616200"/>
                  </a:lnTo>
                  <a:lnTo>
                    <a:pt x="152935" y="2705100"/>
                  </a:lnTo>
                  <a:lnTo>
                    <a:pt x="191909" y="2794000"/>
                  </a:lnTo>
                  <a:lnTo>
                    <a:pt x="234886" y="2870200"/>
                  </a:lnTo>
                  <a:lnTo>
                    <a:pt x="281743" y="2959100"/>
                  </a:lnTo>
                  <a:lnTo>
                    <a:pt x="332362" y="3035300"/>
                  </a:lnTo>
                  <a:lnTo>
                    <a:pt x="386618" y="3111500"/>
                  </a:lnTo>
                  <a:lnTo>
                    <a:pt x="444392" y="3187700"/>
                  </a:lnTo>
                  <a:lnTo>
                    <a:pt x="505555" y="3251200"/>
                  </a:lnTo>
                  <a:lnTo>
                    <a:pt x="569988" y="3327400"/>
                  </a:lnTo>
                  <a:lnTo>
                    <a:pt x="637574" y="3390900"/>
                  </a:lnTo>
                  <a:lnTo>
                    <a:pt x="708181" y="3454400"/>
                  </a:lnTo>
                  <a:lnTo>
                    <a:pt x="781697" y="3505200"/>
                  </a:lnTo>
                  <a:lnTo>
                    <a:pt x="857995" y="3556000"/>
                  </a:lnTo>
                  <a:lnTo>
                    <a:pt x="936951" y="3606800"/>
                  </a:lnTo>
                  <a:lnTo>
                    <a:pt x="1018447" y="3657600"/>
                  </a:lnTo>
                  <a:lnTo>
                    <a:pt x="1102360" y="3695700"/>
                  </a:lnTo>
                  <a:lnTo>
                    <a:pt x="1188565" y="3733800"/>
                  </a:lnTo>
                  <a:lnTo>
                    <a:pt x="1367367" y="3810000"/>
                  </a:lnTo>
                  <a:lnTo>
                    <a:pt x="1459717" y="3835400"/>
                  </a:lnTo>
                  <a:lnTo>
                    <a:pt x="1553871" y="3848100"/>
                  </a:lnTo>
                  <a:lnTo>
                    <a:pt x="1649707" y="3873500"/>
                  </a:lnTo>
                  <a:lnTo>
                    <a:pt x="1747098" y="3886200"/>
                  </a:lnTo>
                  <a:lnTo>
                    <a:pt x="1946059" y="3886200"/>
                  </a:lnTo>
                  <a:lnTo>
                    <a:pt x="1946059" y="3873500"/>
                  </a:lnTo>
                  <a:lnTo>
                    <a:pt x="1846883" y="3873500"/>
                  </a:lnTo>
                  <a:lnTo>
                    <a:pt x="1557688" y="3835400"/>
                  </a:lnTo>
                  <a:lnTo>
                    <a:pt x="1283487" y="3759200"/>
                  </a:lnTo>
                  <a:lnTo>
                    <a:pt x="1195981" y="3721100"/>
                  </a:lnTo>
                  <a:lnTo>
                    <a:pt x="1110625" y="3683000"/>
                  </a:lnTo>
                  <a:lnTo>
                    <a:pt x="1027541" y="3644900"/>
                  </a:lnTo>
                  <a:lnTo>
                    <a:pt x="946843" y="3594100"/>
                  </a:lnTo>
                  <a:lnTo>
                    <a:pt x="868658" y="3543300"/>
                  </a:lnTo>
                  <a:lnTo>
                    <a:pt x="793102" y="3492500"/>
                  </a:lnTo>
                  <a:lnTo>
                    <a:pt x="720305" y="3429000"/>
                  </a:lnTo>
                  <a:lnTo>
                    <a:pt x="650383" y="3378200"/>
                  </a:lnTo>
                  <a:lnTo>
                    <a:pt x="583459" y="3314700"/>
                  </a:lnTo>
                  <a:lnTo>
                    <a:pt x="519653" y="3238500"/>
                  </a:lnTo>
                  <a:lnTo>
                    <a:pt x="459079" y="3175000"/>
                  </a:lnTo>
                  <a:lnTo>
                    <a:pt x="401876" y="3098800"/>
                  </a:lnTo>
                  <a:lnTo>
                    <a:pt x="348145" y="3022600"/>
                  </a:lnTo>
                  <a:lnTo>
                    <a:pt x="298023" y="2946400"/>
                  </a:lnTo>
                  <a:lnTo>
                    <a:pt x="251626" y="2870200"/>
                  </a:lnTo>
                  <a:lnTo>
                    <a:pt x="209067" y="2781300"/>
                  </a:lnTo>
                  <a:lnTo>
                    <a:pt x="170482" y="2692400"/>
                  </a:lnTo>
                  <a:lnTo>
                    <a:pt x="135976" y="2603500"/>
                  </a:lnTo>
                  <a:lnTo>
                    <a:pt x="105681" y="2514600"/>
                  </a:lnTo>
                  <a:lnTo>
                    <a:pt x="79715" y="2425700"/>
                  </a:lnTo>
                  <a:lnTo>
                    <a:pt x="58201" y="2336800"/>
                  </a:lnTo>
                  <a:lnTo>
                    <a:pt x="41253" y="2235200"/>
                  </a:lnTo>
                  <a:lnTo>
                    <a:pt x="28997" y="2146300"/>
                  </a:lnTo>
                  <a:lnTo>
                    <a:pt x="21556" y="2044700"/>
                  </a:lnTo>
                  <a:lnTo>
                    <a:pt x="19051" y="1943100"/>
                  </a:lnTo>
                  <a:lnTo>
                    <a:pt x="19314" y="1917700"/>
                  </a:lnTo>
                  <a:lnTo>
                    <a:pt x="20110" y="1879600"/>
                  </a:lnTo>
                  <a:lnTo>
                    <a:pt x="21431" y="1854200"/>
                  </a:lnTo>
                  <a:lnTo>
                    <a:pt x="23271" y="1816100"/>
                  </a:lnTo>
                  <a:lnTo>
                    <a:pt x="25628" y="1790700"/>
                  </a:lnTo>
                  <a:lnTo>
                    <a:pt x="28497" y="1752600"/>
                  </a:lnTo>
                  <a:lnTo>
                    <a:pt x="31874" y="1727200"/>
                  </a:lnTo>
                  <a:lnTo>
                    <a:pt x="35759" y="1689100"/>
                  </a:lnTo>
                  <a:lnTo>
                    <a:pt x="40140" y="1663700"/>
                  </a:lnTo>
                  <a:lnTo>
                    <a:pt x="45018" y="1625600"/>
                  </a:lnTo>
                  <a:lnTo>
                    <a:pt x="50385" y="1600200"/>
                  </a:lnTo>
                  <a:lnTo>
                    <a:pt x="56239" y="1562100"/>
                  </a:lnTo>
                  <a:lnTo>
                    <a:pt x="62583" y="1536700"/>
                  </a:lnTo>
                  <a:lnTo>
                    <a:pt x="69401" y="1511300"/>
                  </a:lnTo>
                  <a:lnTo>
                    <a:pt x="76695" y="1473200"/>
                  </a:lnTo>
                  <a:lnTo>
                    <a:pt x="84460" y="1447800"/>
                  </a:lnTo>
                  <a:lnTo>
                    <a:pt x="92693" y="1422400"/>
                  </a:lnTo>
                  <a:lnTo>
                    <a:pt x="101387" y="1384300"/>
                  </a:lnTo>
                  <a:lnTo>
                    <a:pt x="110538" y="1358900"/>
                  </a:lnTo>
                  <a:lnTo>
                    <a:pt x="120147" y="1333500"/>
                  </a:lnTo>
                  <a:lnTo>
                    <a:pt x="130201" y="1295400"/>
                  </a:lnTo>
                  <a:lnTo>
                    <a:pt x="140709" y="1270000"/>
                  </a:lnTo>
                  <a:lnTo>
                    <a:pt x="151654" y="1244600"/>
                  </a:lnTo>
                  <a:lnTo>
                    <a:pt x="163037" y="1219200"/>
                  </a:lnTo>
                  <a:lnTo>
                    <a:pt x="174848" y="1181100"/>
                  </a:lnTo>
                  <a:lnTo>
                    <a:pt x="199768" y="1130300"/>
                  </a:lnTo>
                  <a:lnTo>
                    <a:pt x="226368" y="1079500"/>
                  </a:lnTo>
                  <a:lnTo>
                    <a:pt x="254624" y="1028700"/>
                  </a:lnTo>
                  <a:lnTo>
                    <a:pt x="269355" y="990600"/>
                  </a:lnTo>
                  <a:close/>
                </a:path>
                <a:path w="3879215" h="3886200">
                  <a:moveTo>
                    <a:pt x="2175969" y="3873500"/>
                  </a:moveTo>
                  <a:lnTo>
                    <a:pt x="1946059" y="3873500"/>
                  </a:lnTo>
                  <a:lnTo>
                    <a:pt x="1946059" y="3886200"/>
                  </a:lnTo>
                  <a:lnTo>
                    <a:pt x="2118970" y="3886200"/>
                  </a:lnTo>
                  <a:lnTo>
                    <a:pt x="2175969" y="3873500"/>
                  </a:lnTo>
                  <a:close/>
                </a:path>
                <a:path w="3879215" h="3886200">
                  <a:moveTo>
                    <a:pt x="3510018" y="3098800"/>
                  </a:moveTo>
                  <a:lnTo>
                    <a:pt x="3494718" y="3098800"/>
                  </a:lnTo>
                  <a:lnTo>
                    <a:pt x="3459981" y="3136900"/>
                  </a:lnTo>
                  <a:lnTo>
                    <a:pt x="3424060" y="3187700"/>
                  </a:lnTo>
                  <a:lnTo>
                    <a:pt x="3386988" y="3225800"/>
                  </a:lnTo>
                  <a:lnTo>
                    <a:pt x="3348789" y="3263900"/>
                  </a:lnTo>
                  <a:lnTo>
                    <a:pt x="3309494" y="3314700"/>
                  </a:lnTo>
                  <a:lnTo>
                    <a:pt x="3269146" y="3352800"/>
                  </a:lnTo>
                  <a:lnTo>
                    <a:pt x="3227757" y="3390900"/>
                  </a:lnTo>
                  <a:lnTo>
                    <a:pt x="3185370" y="3416300"/>
                  </a:lnTo>
                  <a:lnTo>
                    <a:pt x="3142007" y="3454400"/>
                  </a:lnTo>
                  <a:lnTo>
                    <a:pt x="3097706" y="3492500"/>
                  </a:lnTo>
                  <a:lnTo>
                    <a:pt x="3052490" y="3530600"/>
                  </a:lnTo>
                  <a:lnTo>
                    <a:pt x="2959449" y="3581400"/>
                  </a:lnTo>
                  <a:lnTo>
                    <a:pt x="2911684" y="3619500"/>
                  </a:lnTo>
                  <a:lnTo>
                    <a:pt x="2863127" y="3644900"/>
                  </a:lnTo>
                  <a:lnTo>
                    <a:pt x="2763763" y="3695700"/>
                  </a:lnTo>
                  <a:lnTo>
                    <a:pt x="2713018" y="3708400"/>
                  </a:lnTo>
                  <a:lnTo>
                    <a:pt x="2609546" y="3759200"/>
                  </a:lnTo>
                  <a:lnTo>
                    <a:pt x="2556882" y="3771900"/>
                  </a:lnTo>
                  <a:lnTo>
                    <a:pt x="2503642" y="3797300"/>
                  </a:lnTo>
                  <a:lnTo>
                    <a:pt x="2285493" y="3848100"/>
                  </a:lnTo>
                  <a:lnTo>
                    <a:pt x="2229815" y="3848100"/>
                  </a:lnTo>
                  <a:lnTo>
                    <a:pt x="2173738" y="3860800"/>
                  </a:lnTo>
                  <a:lnTo>
                    <a:pt x="2117293" y="3860800"/>
                  </a:lnTo>
                  <a:lnTo>
                    <a:pt x="2060511" y="3873500"/>
                  </a:lnTo>
                  <a:lnTo>
                    <a:pt x="2232601" y="3873500"/>
                  </a:lnTo>
                  <a:lnTo>
                    <a:pt x="2562908" y="3797300"/>
                  </a:lnTo>
                  <a:lnTo>
                    <a:pt x="2616098" y="3771900"/>
                  </a:lnTo>
                  <a:lnTo>
                    <a:pt x="2668670" y="3759200"/>
                  </a:lnTo>
                  <a:lnTo>
                    <a:pt x="2771842" y="3708400"/>
                  </a:lnTo>
                  <a:lnTo>
                    <a:pt x="2872192" y="3657600"/>
                  </a:lnTo>
                  <a:lnTo>
                    <a:pt x="2969470" y="3606800"/>
                  </a:lnTo>
                  <a:lnTo>
                    <a:pt x="3016883" y="3568700"/>
                  </a:lnTo>
                  <a:lnTo>
                    <a:pt x="3063434" y="3543300"/>
                  </a:lnTo>
                  <a:lnTo>
                    <a:pt x="3109097" y="3505200"/>
                  </a:lnTo>
                  <a:lnTo>
                    <a:pt x="3153837" y="3467100"/>
                  </a:lnTo>
                  <a:lnTo>
                    <a:pt x="3197625" y="3441700"/>
                  </a:lnTo>
                  <a:lnTo>
                    <a:pt x="3240435" y="3403600"/>
                  </a:lnTo>
                  <a:lnTo>
                    <a:pt x="3282228" y="3365500"/>
                  </a:lnTo>
                  <a:lnTo>
                    <a:pt x="3322980" y="3327400"/>
                  </a:lnTo>
                  <a:lnTo>
                    <a:pt x="3362656" y="3276600"/>
                  </a:lnTo>
                  <a:lnTo>
                    <a:pt x="3401230" y="3238500"/>
                  </a:lnTo>
                  <a:lnTo>
                    <a:pt x="3438669" y="3200400"/>
                  </a:lnTo>
                  <a:lnTo>
                    <a:pt x="3474943" y="3149600"/>
                  </a:lnTo>
                  <a:lnTo>
                    <a:pt x="3476478" y="3147376"/>
                  </a:lnTo>
                  <a:lnTo>
                    <a:pt x="3474195" y="3136900"/>
                  </a:lnTo>
                  <a:lnTo>
                    <a:pt x="3483712" y="3136900"/>
                  </a:lnTo>
                  <a:lnTo>
                    <a:pt x="3510018" y="3098800"/>
                  </a:lnTo>
                  <a:close/>
                </a:path>
                <a:path w="3879215" h="3886200">
                  <a:moveTo>
                    <a:pt x="3530092" y="3098800"/>
                  </a:moveTo>
                  <a:lnTo>
                    <a:pt x="3510018" y="3098800"/>
                  </a:lnTo>
                  <a:lnTo>
                    <a:pt x="3476478" y="3147376"/>
                  </a:lnTo>
                  <a:lnTo>
                    <a:pt x="3476962" y="3149600"/>
                  </a:lnTo>
                  <a:lnTo>
                    <a:pt x="3487374" y="3149600"/>
                  </a:lnTo>
                  <a:lnTo>
                    <a:pt x="3489811" y="3162300"/>
                  </a:lnTo>
                  <a:lnTo>
                    <a:pt x="3496720" y="3162300"/>
                  </a:lnTo>
                  <a:lnTo>
                    <a:pt x="3498890" y="3175000"/>
                  </a:lnTo>
                  <a:lnTo>
                    <a:pt x="3505000" y="3175000"/>
                  </a:lnTo>
                  <a:lnTo>
                    <a:pt x="3506904" y="3187700"/>
                  </a:lnTo>
                  <a:lnTo>
                    <a:pt x="3508740" y="3187700"/>
                  </a:lnTo>
                  <a:lnTo>
                    <a:pt x="3530092" y="3098800"/>
                  </a:lnTo>
                  <a:close/>
                </a:path>
                <a:path w="3879215" h="3886200">
                  <a:moveTo>
                    <a:pt x="3483712" y="3136900"/>
                  </a:moveTo>
                  <a:lnTo>
                    <a:pt x="3474195" y="3136900"/>
                  </a:lnTo>
                  <a:lnTo>
                    <a:pt x="3476478" y="3147376"/>
                  </a:lnTo>
                  <a:lnTo>
                    <a:pt x="3483712" y="3136900"/>
                  </a:lnTo>
                  <a:close/>
                </a:path>
                <a:path w="3879215" h="3886200">
                  <a:moveTo>
                    <a:pt x="3542292" y="3048000"/>
                  </a:moveTo>
                  <a:lnTo>
                    <a:pt x="3416957" y="3124200"/>
                  </a:lnTo>
                  <a:lnTo>
                    <a:pt x="3452954" y="3124200"/>
                  </a:lnTo>
                  <a:lnTo>
                    <a:pt x="3456188" y="3136900"/>
                  </a:lnTo>
                  <a:lnTo>
                    <a:pt x="3459981" y="3136900"/>
                  </a:lnTo>
                  <a:lnTo>
                    <a:pt x="3494718" y="3098800"/>
                  </a:lnTo>
                  <a:lnTo>
                    <a:pt x="3530092" y="3098800"/>
                  </a:lnTo>
                  <a:lnTo>
                    <a:pt x="3542292" y="3048000"/>
                  </a:lnTo>
                  <a:close/>
                </a:path>
                <a:path w="3879215" h="3886200">
                  <a:moveTo>
                    <a:pt x="2038979" y="0"/>
                  </a:moveTo>
                  <a:lnTo>
                    <a:pt x="1946059" y="0"/>
                  </a:lnTo>
                  <a:lnTo>
                    <a:pt x="1946059" y="25400"/>
                  </a:lnTo>
                  <a:lnTo>
                    <a:pt x="2128997" y="25400"/>
                  </a:lnTo>
                  <a:lnTo>
                    <a:pt x="2307093" y="50800"/>
                  </a:lnTo>
                  <a:lnTo>
                    <a:pt x="2394079" y="76200"/>
                  </a:lnTo>
                  <a:lnTo>
                    <a:pt x="2479568" y="88900"/>
                  </a:lnTo>
                  <a:lnTo>
                    <a:pt x="2563459" y="114300"/>
                  </a:lnTo>
                  <a:lnTo>
                    <a:pt x="2645661" y="152400"/>
                  </a:lnTo>
                  <a:lnTo>
                    <a:pt x="2726075" y="177800"/>
                  </a:lnTo>
                  <a:lnTo>
                    <a:pt x="2804605" y="215900"/>
                  </a:lnTo>
                  <a:lnTo>
                    <a:pt x="2881152" y="266700"/>
                  </a:lnTo>
                  <a:lnTo>
                    <a:pt x="2955621" y="304800"/>
                  </a:lnTo>
                  <a:lnTo>
                    <a:pt x="3027917" y="355600"/>
                  </a:lnTo>
                  <a:lnTo>
                    <a:pt x="3097941" y="406400"/>
                  </a:lnTo>
                  <a:lnTo>
                    <a:pt x="3165595" y="457200"/>
                  </a:lnTo>
                  <a:lnTo>
                    <a:pt x="3230788" y="508000"/>
                  </a:lnTo>
                  <a:lnTo>
                    <a:pt x="3293417" y="571500"/>
                  </a:lnTo>
                  <a:lnTo>
                    <a:pt x="3353385" y="635000"/>
                  </a:lnTo>
                  <a:lnTo>
                    <a:pt x="3410604" y="698500"/>
                  </a:lnTo>
                  <a:lnTo>
                    <a:pt x="3464967" y="762000"/>
                  </a:lnTo>
                  <a:lnTo>
                    <a:pt x="3516387" y="825500"/>
                  </a:lnTo>
                  <a:lnTo>
                    <a:pt x="3564752" y="901700"/>
                  </a:lnTo>
                  <a:lnTo>
                    <a:pt x="3609983" y="977900"/>
                  </a:lnTo>
                  <a:lnTo>
                    <a:pt x="3651970" y="1054100"/>
                  </a:lnTo>
                  <a:lnTo>
                    <a:pt x="3690626" y="1130300"/>
                  </a:lnTo>
                  <a:lnTo>
                    <a:pt x="3725852" y="1206500"/>
                  </a:lnTo>
                  <a:lnTo>
                    <a:pt x="3757550" y="1282700"/>
                  </a:lnTo>
                  <a:lnTo>
                    <a:pt x="3785619" y="1371600"/>
                  </a:lnTo>
                  <a:lnTo>
                    <a:pt x="3809970" y="1460500"/>
                  </a:lnTo>
                  <a:lnTo>
                    <a:pt x="3830505" y="1536700"/>
                  </a:lnTo>
                  <a:lnTo>
                    <a:pt x="3847122" y="1625600"/>
                  </a:lnTo>
                  <a:lnTo>
                    <a:pt x="3859733" y="1714500"/>
                  </a:lnTo>
                  <a:lnTo>
                    <a:pt x="3878647" y="1714500"/>
                  </a:lnTo>
                  <a:lnTo>
                    <a:pt x="3865914" y="1625600"/>
                  </a:lnTo>
                  <a:lnTo>
                    <a:pt x="3849131" y="1536700"/>
                  </a:lnTo>
                  <a:lnTo>
                    <a:pt x="3828394" y="1447800"/>
                  </a:lnTo>
                  <a:lnTo>
                    <a:pt x="3803799" y="1358900"/>
                  </a:lnTo>
                  <a:lnTo>
                    <a:pt x="3775449" y="1282700"/>
                  </a:lnTo>
                  <a:lnTo>
                    <a:pt x="3743435" y="1193800"/>
                  </a:lnTo>
                  <a:lnTo>
                    <a:pt x="3707864" y="1117600"/>
                  </a:lnTo>
                  <a:lnTo>
                    <a:pt x="3668825" y="1041400"/>
                  </a:lnTo>
                  <a:lnTo>
                    <a:pt x="3626421" y="965200"/>
                  </a:lnTo>
                  <a:lnTo>
                    <a:pt x="3580744" y="889000"/>
                  </a:lnTo>
                  <a:lnTo>
                    <a:pt x="3531895" y="812800"/>
                  </a:lnTo>
                  <a:lnTo>
                    <a:pt x="3479972" y="749300"/>
                  </a:lnTo>
                  <a:lnTo>
                    <a:pt x="3425076" y="685800"/>
                  </a:lnTo>
                  <a:lnTo>
                    <a:pt x="3367297" y="622300"/>
                  </a:lnTo>
                  <a:lnTo>
                    <a:pt x="3306737" y="558800"/>
                  </a:lnTo>
                  <a:lnTo>
                    <a:pt x="3243488" y="495300"/>
                  </a:lnTo>
                  <a:lnTo>
                    <a:pt x="3177655" y="444500"/>
                  </a:lnTo>
                  <a:lnTo>
                    <a:pt x="3109338" y="381000"/>
                  </a:lnTo>
                  <a:lnTo>
                    <a:pt x="3038623" y="330200"/>
                  </a:lnTo>
                  <a:lnTo>
                    <a:pt x="2965615" y="292100"/>
                  </a:lnTo>
                  <a:lnTo>
                    <a:pt x="2890404" y="241300"/>
                  </a:lnTo>
                  <a:lnTo>
                    <a:pt x="2813102" y="203200"/>
                  </a:lnTo>
                  <a:lnTo>
                    <a:pt x="2733793" y="165100"/>
                  </a:lnTo>
                  <a:lnTo>
                    <a:pt x="2652581" y="127000"/>
                  </a:lnTo>
                  <a:lnTo>
                    <a:pt x="2398486" y="50800"/>
                  </a:lnTo>
                  <a:lnTo>
                    <a:pt x="2038979" y="0"/>
                  </a:lnTo>
                  <a:close/>
                </a:path>
                <a:path w="3879215" h="3886200">
                  <a:moveTo>
                    <a:pt x="577372" y="495300"/>
                  </a:moveTo>
                  <a:lnTo>
                    <a:pt x="576050" y="495300"/>
                  </a:lnTo>
                  <a:lnTo>
                    <a:pt x="522838" y="635000"/>
                  </a:lnTo>
                  <a:lnTo>
                    <a:pt x="603491" y="596900"/>
                  </a:lnTo>
                  <a:lnTo>
                    <a:pt x="576756" y="596900"/>
                  </a:lnTo>
                  <a:lnTo>
                    <a:pt x="563220" y="571500"/>
                  </a:lnTo>
                  <a:lnTo>
                    <a:pt x="596679" y="546100"/>
                  </a:lnTo>
                  <a:lnTo>
                    <a:pt x="600833" y="541478"/>
                  </a:lnTo>
                  <a:lnTo>
                    <a:pt x="599343" y="533400"/>
                  </a:lnTo>
                  <a:lnTo>
                    <a:pt x="590764" y="533400"/>
                  </a:lnTo>
                  <a:lnTo>
                    <a:pt x="588816" y="520700"/>
                  </a:lnTo>
                  <a:lnTo>
                    <a:pt x="583438" y="520700"/>
                  </a:lnTo>
                  <a:lnTo>
                    <a:pt x="581803" y="508000"/>
                  </a:lnTo>
                  <a:lnTo>
                    <a:pt x="578772" y="508000"/>
                  </a:lnTo>
                  <a:lnTo>
                    <a:pt x="577372" y="495300"/>
                  </a:lnTo>
                  <a:close/>
                </a:path>
                <a:path w="3879215" h="3886200">
                  <a:moveTo>
                    <a:pt x="600833" y="541478"/>
                  </a:moveTo>
                  <a:lnTo>
                    <a:pt x="596679" y="546100"/>
                  </a:lnTo>
                  <a:lnTo>
                    <a:pt x="563220" y="571500"/>
                  </a:lnTo>
                  <a:lnTo>
                    <a:pt x="576756" y="596900"/>
                  </a:lnTo>
                  <a:lnTo>
                    <a:pt x="609890" y="558800"/>
                  </a:lnTo>
                  <a:lnTo>
                    <a:pt x="613658" y="554566"/>
                  </a:lnTo>
                  <a:lnTo>
                    <a:pt x="611835" y="546100"/>
                  </a:lnTo>
                  <a:lnTo>
                    <a:pt x="601686" y="546100"/>
                  </a:lnTo>
                  <a:lnTo>
                    <a:pt x="600833" y="541478"/>
                  </a:lnTo>
                  <a:close/>
                </a:path>
                <a:path w="3879215" h="3886200">
                  <a:moveTo>
                    <a:pt x="613658" y="554566"/>
                  </a:moveTo>
                  <a:lnTo>
                    <a:pt x="609890" y="558800"/>
                  </a:lnTo>
                  <a:lnTo>
                    <a:pt x="576756" y="596900"/>
                  </a:lnTo>
                  <a:lnTo>
                    <a:pt x="603491" y="596900"/>
                  </a:lnTo>
                  <a:lnTo>
                    <a:pt x="657259" y="571500"/>
                  </a:lnTo>
                  <a:lnTo>
                    <a:pt x="632625" y="571500"/>
                  </a:lnTo>
                  <a:lnTo>
                    <a:pt x="629417" y="558800"/>
                  </a:lnTo>
                  <a:lnTo>
                    <a:pt x="614570" y="558800"/>
                  </a:lnTo>
                  <a:lnTo>
                    <a:pt x="613658" y="554566"/>
                  </a:lnTo>
                  <a:close/>
                </a:path>
                <a:path w="3879215" h="3886200">
                  <a:moveTo>
                    <a:pt x="1747771" y="25400"/>
                  </a:moveTo>
                  <a:lnTo>
                    <a:pt x="1599430" y="25400"/>
                  </a:lnTo>
                  <a:lnTo>
                    <a:pt x="1272917" y="114300"/>
                  </a:lnTo>
                  <a:lnTo>
                    <a:pt x="1228230" y="139700"/>
                  </a:lnTo>
                  <a:lnTo>
                    <a:pt x="1184073" y="152400"/>
                  </a:lnTo>
                  <a:lnTo>
                    <a:pt x="1140476" y="177800"/>
                  </a:lnTo>
                  <a:lnTo>
                    <a:pt x="1097438" y="190500"/>
                  </a:lnTo>
                  <a:lnTo>
                    <a:pt x="1054987" y="215900"/>
                  </a:lnTo>
                  <a:lnTo>
                    <a:pt x="971896" y="266700"/>
                  </a:lnTo>
                  <a:lnTo>
                    <a:pt x="931284" y="279400"/>
                  </a:lnTo>
                  <a:lnTo>
                    <a:pt x="891317" y="304800"/>
                  </a:lnTo>
                  <a:lnTo>
                    <a:pt x="852012" y="342900"/>
                  </a:lnTo>
                  <a:lnTo>
                    <a:pt x="813388" y="368300"/>
                  </a:lnTo>
                  <a:lnTo>
                    <a:pt x="775448" y="393700"/>
                  </a:lnTo>
                  <a:lnTo>
                    <a:pt x="738220" y="419100"/>
                  </a:lnTo>
                  <a:lnTo>
                    <a:pt x="701709" y="444500"/>
                  </a:lnTo>
                  <a:lnTo>
                    <a:pt x="665942" y="482600"/>
                  </a:lnTo>
                  <a:lnTo>
                    <a:pt x="630929" y="508000"/>
                  </a:lnTo>
                  <a:lnTo>
                    <a:pt x="600833" y="541478"/>
                  </a:lnTo>
                  <a:lnTo>
                    <a:pt x="601686" y="546100"/>
                  </a:lnTo>
                  <a:lnTo>
                    <a:pt x="611835" y="546100"/>
                  </a:lnTo>
                  <a:lnTo>
                    <a:pt x="613658" y="554566"/>
                  </a:lnTo>
                  <a:lnTo>
                    <a:pt x="643802" y="520700"/>
                  </a:lnTo>
                  <a:lnTo>
                    <a:pt x="678478" y="495300"/>
                  </a:lnTo>
                  <a:lnTo>
                    <a:pt x="713898" y="469900"/>
                  </a:lnTo>
                  <a:lnTo>
                    <a:pt x="750049" y="431800"/>
                  </a:lnTo>
                  <a:lnTo>
                    <a:pt x="786917" y="406400"/>
                  </a:lnTo>
                  <a:lnTo>
                    <a:pt x="824482" y="381000"/>
                  </a:lnTo>
                  <a:lnTo>
                    <a:pt x="862733" y="355600"/>
                  </a:lnTo>
                  <a:lnTo>
                    <a:pt x="901656" y="330200"/>
                  </a:lnTo>
                  <a:lnTo>
                    <a:pt x="941227" y="304800"/>
                  </a:lnTo>
                  <a:lnTo>
                    <a:pt x="1022277" y="254000"/>
                  </a:lnTo>
                  <a:lnTo>
                    <a:pt x="1063721" y="228600"/>
                  </a:lnTo>
                  <a:lnTo>
                    <a:pt x="1105754" y="215900"/>
                  </a:lnTo>
                  <a:lnTo>
                    <a:pt x="1148368" y="190500"/>
                  </a:lnTo>
                  <a:lnTo>
                    <a:pt x="1191539" y="177800"/>
                  </a:lnTo>
                  <a:lnTo>
                    <a:pt x="1235257" y="152400"/>
                  </a:lnTo>
                  <a:lnTo>
                    <a:pt x="1324267" y="127000"/>
                  </a:lnTo>
                  <a:lnTo>
                    <a:pt x="1369529" y="101600"/>
                  </a:lnTo>
                  <a:lnTo>
                    <a:pt x="1508166" y="63500"/>
                  </a:lnTo>
                  <a:lnTo>
                    <a:pt x="1555272" y="63500"/>
                  </a:lnTo>
                  <a:lnTo>
                    <a:pt x="1650737" y="38100"/>
                  </a:lnTo>
                  <a:lnTo>
                    <a:pt x="1699066" y="38100"/>
                  </a:lnTo>
                  <a:lnTo>
                    <a:pt x="1747771" y="25400"/>
                  </a:lnTo>
                  <a:close/>
                </a:path>
                <a:path w="3879215" h="3886200">
                  <a:moveTo>
                    <a:pt x="1946059" y="0"/>
                  </a:moveTo>
                  <a:lnTo>
                    <a:pt x="1795385" y="0"/>
                  </a:lnTo>
                  <a:lnTo>
                    <a:pt x="1745834" y="12700"/>
                  </a:lnTo>
                  <a:lnTo>
                    <a:pt x="1696647" y="12700"/>
                  </a:lnTo>
                  <a:lnTo>
                    <a:pt x="1647842" y="25400"/>
                  </a:lnTo>
                  <a:lnTo>
                    <a:pt x="1946059" y="25400"/>
                  </a:lnTo>
                  <a:lnTo>
                    <a:pt x="194605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 descr=""/>
          <p:cNvSpPr txBox="1"/>
          <p:nvPr/>
        </p:nvSpPr>
        <p:spPr>
          <a:xfrm>
            <a:off x="2046187" y="6129676"/>
            <a:ext cx="7480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C4C4C5"/>
                </a:solidFill>
                <a:latin typeface="Arial"/>
                <a:cs typeface="Arial"/>
              </a:rPr>
              <a:t>WHEEL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6306304" y="7348873"/>
            <a:ext cx="126746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327025">
              <a:lnSpc>
                <a:spcPts val="1789"/>
              </a:lnSpc>
              <a:spcBef>
                <a:spcPts val="265"/>
              </a:spcBef>
            </a:pPr>
            <a:r>
              <a:rPr dirty="0" sz="1600" spc="-10">
                <a:solidFill>
                  <a:srgbClr val="C4C4C5"/>
                </a:solidFill>
                <a:latin typeface="Arial"/>
                <a:cs typeface="Arial"/>
              </a:rPr>
              <a:t>SLIDE MECHANISM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4526899" y="6998355"/>
            <a:ext cx="139192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469265" marR="5080" indent="-457200">
              <a:lnSpc>
                <a:spcPts val="1789"/>
              </a:lnSpc>
              <a:spcBef>
                <a:spcPts val="265"/>
              </a:spcBef>
            </a:pPr>
            <a:r>
              <a:rPr dirty="0" sz="1600" spc="-10">
                <a:solidFill>
                  <a:srgbClr val="C4C4C5"/>
                </a:solidFill>
                <a:latin typeface="Arial"/>
                <a:cs typeface="Arial"/>
              </a:rPr>
              <a:t>CONNECTING </a:t>
            </a:r>
            <a:r>
              <a:rPr dirty="0" sz="1600" spc="-25">
                <a:solidFill>
                  <a:srgbClr val="C4C4C5"/>
                </a:solidFill>
                <a:latin typeface="Arial"/>
                <a:cs typeface="Arial"/>
              </a:rPr>
              <a:t>ROD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9507075" y="8614871"/>
            <a:ext cx="9099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2261528" y="7993884"/>
            <a:ext cx="2215515" cy="6362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54610" marR="5080" indent="-42545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CONNECTING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QUESTION, HAS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BEND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 descr=""/>
          <p:cNvSpPr/>
          <p:nvPr/>
        </p:nvSpPr>
        <p:spPr>
          <a:xfrm>
            <a:off x="277883" y="6097475"/>
            <a:ext cx="14570075" cy="0"/>
          </a:xfrm>
          <a:custGeom>
            <a:avLst/>
            <a:gdLst/>
            <a:ahLst/>
            <a:cxnLst/>
            <a:rect l="l" t="t" r="r" b="b"/>
            <a:pathLst>
              <a:path w="14570075" h="0">
                <a:moveTo>
                  <a:pt x="0" y="0"/>
                </a:moveTo>
                <a:lnTo>
                  <a:pt x="14569456" y="0"/>
                </a:lnTo>
              </a:path>
            </a:pathLst>
          </a:custGeom>
          <a:ln w="12697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EXAMINATION QUESTIONS - LINKAGES AND LOCI</cp:keywords>
  <dc:title>linkage2.cdr</dc:title>
  <dcterms:created xsi:type="dcterms:W3CDTF">2024-05-30T18:24:20Z</dcterms:created>
  <dcterms:modified xsi:type="dcterms:W3CDTF">2024-05-30T18:24:20Z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2024-05-30T00:00:00Z</vt:filetime>
  </property>
  <property fmtid="{D5CDD505-2E9C-101B-9397-08002B2CF9AE}" pid="5" name="Producer">
    <vt:lpwstr>Corel PDF Engine Version 19.1.0.419</vt:lpwstr>
  </property>
</Properties>
</file>