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9160" y="38053"/>
            <a:ext cx="6567805" cy="10954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hyperlink" Target="http://www.facebook.com/groups/254963448192823/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hyperlink" Target="https://technologystudent.com/despro_3/linkage1.html" TargetMode="External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s://www.facLebooOk.com/gCroupsI/254963448192823/" TargetMode="External"/><Relationship Id="rId7" Type="http://schemas.openxmlformats.org/officeDocument/2006/relationships/image" Target="../media/image3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hyperlink" Target="https://technologystudent.com/despro_3/linkage2.html" TargetMode="External"/><Relationship Id="rId9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hyperlink" Target="https://www.facLebooOk.com/gCroupsI/254963448192823/" TargetMode="External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hyperlink" Target="https://technologystudent.com/despro_3/linkage3.html" TargetMode="External"/><Relationship Id="rId9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30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hyperlink" Target="https://technologystudent.com/despro_3/linkage4.html" TargetMode="External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3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hyperlink" Target="https://technologystudent.com/despro_3/linkage5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4.png"/><Relationship Id="rId3" Type="http://schemas.openxmlformats.org/officeDocument/2006/relationships/hyperlink" Target="http://www.facebook.com/groups/254963448192823/" TargetMode="External"/><Relationship Id="rId7" Type="http://schemas.openxmlformats.org/officeDocument/2006/relationships/image" Target="../media/image79.png"/><Relationship Id="rId12" Type="http://schemas.openxmlformats.org/officeDocument/2006/relationships/image" Target="../media/image83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2.png"/><Relationship Id="rId5" Type="http://schemas.openxmlformats.org/officeDocument/2006/relationships/image" Target="../media/image77.png"/><Relationship Id="rId10" Type="http://schemas.openxmlformats.org/officeDocument/2006/relationships/image" Target="../media/image81.png"/><Relationship Id="rId4" Type="http://schemas.openxmlformats.org/officeDocument/2006/relationships/image" Target="../media/image76.png"/><Relationship Id="rId9" Type="http://schemas.openxmlformats.org/officeDocument/2006/relationships/hyperlink" Target="https://technologystudent.com/despro_3/linkage6.html" TargetMode="External"/><Relationship Id="rId14" Type="http://schemas.openxmlformats.org/officeDocument/2006/relationships/image" Target="../media/image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F5F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519160" y="313711"/>
            <a:ext cx="6567805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00" dirty="0"/>
              <a:t>LOCI and </a:t>
            </a:r>
            <a:r>
              <a:rPr sz="5200" spc="-10" dirty="0"/>
              <a:t>LINKAGES</a:t>
            </a:r>
            <a:endParaRPr sz="520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10503" y="1492519"/>
            <a:ext cx="3257550" cy="702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50" b="1" spc="-10" dirty="0">
                <a:solidFill>
                  <a:srgbClr val="151616"/>
                </a:solidFill>
                <a:latin typeface="Arial"/>
                <a:cs typeface="Arial"/>
              </a:rPr>
              <a:t>EXERCISES</a:t>
            </a:r>
            <a:endParaRPr sz="44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2409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93141" y="1048221"/>
            <a:ext cx="25622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840230" algn="l"/>
              </a:tabLst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1774411" y="1848617"/>
            <a:ext cx="7145655" cy="3209290"/>
            <a:chOff x="1774411" y="1848617"/>
            <a:chExt cx="7145655" cy="3209290"/>
          </a:xfrm>
        </p:grpSpPr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24096" y="3337157"/>
              <a:ext cx="224579" cy="240210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9169" y="3062779"/>
              <a:ext cx="781685" cy="774700"/>
            </a:xfrm>
            <a:custGeom>
              <a:avLst/>
              <a:gdLst/>
              <a:ahLst/>
              <a:cxnLst/>
              <a:rect l="l" t="t" r="r" b="b"/>
              <a:pathLst>
                <a:path w="781684" h="774700">
                  <a:moveTo>
                    <a:pt x="180140" y="0"/>
                  </a:moveTo>
                  <a:lnTo>
                    <a:pt x="212674" y="192746"/>
                  </a:lnTo>
                  <a:lnTo>
                    <a:pt x="659321" y="328766"/>
                  </a:lnTo>
                  <a:lnTo>
                    <a:pt x="781243" y="183045"/>
                  </a:lnTo>
                </a:path>
                <a:path w="781684" h="774700">
                  <a:moveTo>
                    <a:pt x="0" y="591532"/>
                  </a:moveTo>
                  <a:lnTo>
                    <a:pt x="134442" y="449632"/>
                  </a:lnTo>
                  <a:lnTo>
                    <a:pt x="581091" y="585651"/>
                  </a:lnTo>
                  <a:lnTo>
                    <a:pt x="601099" y="774593"/>
                  </a:lnTo>
                </a:path>
              </a:pathLst>
            </a:custGeom>
            <a:ln w="38098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5998" y="1850205"/>
              <a:ext cx="3206115" cy="3206115"/>
            </a:xfrm>
            <a:custGeom>
              <a:avLst/>
              <a:gdLst/>
              <a:ahLst/>
              <a:cxnLst/>
              <a:rect l="l" t="t" r="r" b="b"/>
              <a:pathLst>
                <a:path w="3206115" h="3206115">
                  <a:moveTo>
                    <a:pt x="1602976" y="0"/>
                  </a:moveTo>
                  <a:lnTo>
                    <a:pt x="1655885" y="856"/>
                  </a:lnTo>
                  <a:lnTo>
                    <a:pt x="1708366" y="3409"/>
                  </a:lnTo>
                  <a:lnTo>
                    <a:pt x="1760393" y="7632"/>
                  </a:lnTo>
                  <a:lnTo>
                    <a:pt x="1811938" y="13498"/>
                  </a:lnTo>
                  <a:lnTo>
                    <a:pt x="1862975" y="20981"/>
                  </a:lnTo>
                  <a:lnTo>
                    <a:pt x="1913479" y="30054"/>
                  </a:lnTo>
                  <a:lnTo>
                    <a:pt x="1963422" y="40691"/>
                  </a:lnTo>
                  <a:lnTo>
                    <a:pt x="2012778" y="52866"/>
                  </a:lnTo>
                  <a:lnTo>
                    <a:pt x="2061521" y="66553"/>
                  </a:lnTo>
                  <a:lnTo>
                    <a:pt x="2109624" y="81724"/>
                  </a:lnTo>
                  <a:lnTo>
                    <a:pt x="2157061" y="98353"/>
                  </a:lnTo>
                  <a:lnTo>
                    <a:pt x="2203806" y="116415"/>
                  </a:lnTo>
                  <a:lnTo>
                    <a:pt x="2249831" y="135882"/>
                  </a:lnTo>
                  <a:lnTo>
                    <a:pt x="2295111" y="156729"/>
                  </a:lnTo>
                  <a:lnTo>
                    <a:pt x="2339619" y="178928"/>
                  </a:lnTo>
                  <a:lnTo>
                    <a:pt x="2383329" y="202453"/>
                  </a:lnTo>
                  <a:lnTo>
                    <a:pt x="2426214" y="227279"/>
                  </a:lnTo>
                  <a:lnTo>
                    <a:pt x="2468248" y="253378"/>
                  </a:lnTo>
                  <a:lnTo>
                    <a:pt x="2509405" y="280725"/>
                  </a:lnTo>
                  <a:lnTo>
                    <a:pt x="2549657" y="309292"/>
                  </a:lnTo>
                  <a:lnTo>
                    <a:pt x="2588980" y="339053"/>
                  </a:lnTo>
                  <a:lnTo>
                    <a:pt x="2627345" y="369983"/>
                  </a:lnTo>
                  <a:lnTo>
                    <a:pt x="2664727" y="402054"/>
                  </a:lnTo>
                  <a:lnTo>
                    <a:pt x="2701099" y="435240"/>
                  </a:lnTo>
                  <a:lnTo>
                    <a:pt x="2736435" y="469515"/>
                  </a:lnTo>
                  <a:lnTo>
                    <a:pt x="2770711" y="504851"/>
                  </a:lnTo>
                  <a:lnTo>
                    <a:pt x="2803897" y="541223"/>
                  </a:lnTo>
                  <a:lnTo>
                    <a:pt x="2835969" y="578605"/>
                  </a:lnTo>
                  <a:lnTo>
                    <a:pt x="2866898" y="616971"/>
                  </a:lnTo>
                  <a:lnTo>
                    <a:pt x="2896660" y="656293"/>
                  </a:lnTo>
                  <a:lnTo>
                    <a:pt x="2925227" y="696545"/>
                  </a:lnTo>
                  <a:lnTo>
                    <a:pt x="2952574" y="737702"/>
                  </a:lnTo>
                  <a:lnTo>
                    <a:pt x="2978673" y="779736"/>
                  </a:lnTo>
                  <a:lnTo>
                    <a:pt x="3003498" y="822621"/>
                  </a:lnTo>
                  <a:lnTo>
                    <a:pt x="3027024" y="866331"/>
                  </a:lnTo>
                  <a:lnTo>
                    <a:pt x="3049223" y="910839"/>
                  </a:lnTo>
                  <a:lnTo>
                    <a:pt x="3070070" y="956119"/>
                  </a:lnTo>
                  <a:lnTo>
                    <a:pt x="3089537" y="1002145"/>
                  </a:lnTo>
                  <a:lnTo>
                    <a:pt x="3107598" y="1048889"/>
                  </a:lnTo>
                  <a:lnTo>
                    <a:pt x="3124227" y="1096326"/>
                  </a:lnTo>
                  <a:lnTo>
                    <a:pt x="3139398" y="1144429"/>
                  </a:lnTo>
                  <a:lnTo>
                    <a:pt x="3153085" y="1193172"/>
                  </a:lnTo>
                  <a:lnTo>
                    <a:pt x="3165259" y="1242528"/>
                  </a:lnTo>
                  <a:lnTo>
                    <a:pt x="3175897" y="1292471"/>
                  </a:lnTo>
                  <a:lnTo>
                    <a:pt x="3184970" y="1342975"/>
                  </a:lnTo>
                  <a:lnTo>
                    <a:pt x="3192453" y="1394012"/>
                  </a:lnTo>
                  <a:lnTo>
                    <a:pt x="3198318" y="1445558"/>
                  </a:lnTo>
                  <a:lnTo>
                    <a:pt x="3202541" y="1497584"/>
                  </a:lnTo>
                  <a:lnTo>
                    <a:pt x="3205094" y="1550065"/>
                  </a:lnTo>
                  <a:lnTo>
                    <a:pt x="3205951" y="1602974"/>
                  </a:lnTo>
                  <a:lnTo>
                    <a:pt x="3205094" y="1655884"/>
                  </a:lnTo>
                  <a:lnTo>
                    <a:pt x="3202541" y="1708365"/>
                  </a:lnTo>
                  <a:lnTo>
                    <a:pt x="3198318" y="1760392"/>
                  </a:lnTo>
                  <a:lnTo>
                    <a:pt x="3192453" y="1811937"/>
                  </a:lnTo>
                  <a:lnTo>
                    <a:pt x="3184970" y="1862975"/>
                  </a:lnTo>
                  <a:lnTo>
                    <a:pt x="3175897" y="1913478"/>
                  </a:lnTo>
                  <a:lnTo>
                    <a:pt x="3165259" y="1963421"/>
                  </a:lnTo>
                  <a:lnTo>
                    <a:pt x="3153085" y="2012778"/>
                  </a:lnTo>
                  <a:lnTo>
                    <a:pt x="3139398" y="2061521"/>
                  </a:lnTo>
                  <a:lnTo>
                    <a:pt x="3124227" y="2109624"/>
                  </a:lnTo>
                  <a:lnTo>
                    <a:pt x="3107598" y="2157061"/>
                  </a:lnTo>
                  <a:lnTo>
                    <a:pt x="3089537" y="2203805"/>
                  </a:lnTo>
                  <a:lnTo>
                    <a:pt x="3070070" y="2249831"/>
                  </a:lnTo>
                  <a:lnTo>
                    <a:pt x="3049223" y="2295111"/>
                  </a:lnTo>
                  <a:lnTo>
                    <a:pt x="3027024" y="2339619"/>
                  </a:lnTo>
                  <a:lnTo>
                    <a:pt x="3003498" y="2383329"/>
                  </a:lnTo>
                  <a:lnTo>
                    <a:pt x="2978673" y="2426214"/>
                  </a:lnTo>
                  <a:lnTo>
                    <a:pt x="2952574" y="2468248"/>
                  </a:lnTo>
                  <a:lnTo>
                    <a:pt x="2925227" y="2509405"/>
                  </a:lnTo>
                  <a:lnTo>
                    <a:pt x="2896660" y="2549657"/>
                  </a:lnTo>
                  <a:lnTo>
                    <a:pt x="2866898" y="2588980"/>
                  </a:lnTo>
                  <a:lnTo>
                    <a:pt x="2835969" y="2627345"/>
                  </a:lnTo>
                  <a:lnTo>
                    <a:pt x="2803897" y="2664727"/>
                  </a:lnTo>
                  <a:lnTo>
                    <a:pt x="2770711" y="2701099"/>
                  </a:lnTo>
                  <a:lnTo>
                    <a:pt x="2736435" y="2736435"/>
                  </a:lnTo>
                  <a:lnTo>
                    <a:pt x="2701099" y="2770711"/>
                  </a:lnTo>
                  <a:lnTo>
                    <a:pt x="2664727" y="2803897"/>
                  </a:lnTo>
                  <a:lnTo>
                    <a:pt x="2627345" y="2835969"/>
                  </a:lnTo>
                  <a:lnTo>
                    <a:pt x="2588980" y="2866898"/>
                  </a:lnTo>
                  <a:lnTo>
                    <a:pt x="2549657" y="2896660"/>
                  </a:lnTo>
                  <a:lnTo>
                    <a:pt x="2509405" y="2925227"/>
                  </a:lnTo>
                  <a:lnTo>
                    <a:pt x="2468248" y="2952574"/>
                  </a:lnTo>
                  <a:lnTo>
                    <a:pt x="2426214" y="2978673"/>
                  </a:lnTo>
                  <a:lnTo>
                    <a:pt x="2383329" y="3003498"/>
                  </a:lnTo>
                  <a:lnTo>
                    <a:pt x="2339619" y="3027024"/>
                  </a:lnTo>
                  <a:lnTo>
                    <a:pt x="2295111" y="3049223"/>
                  </a:lnTo>
                  <a:lnTo>
                    <a:pt x="2249831" y="3070070"/>
                  </a:lnTo>
                  <a:lnTo>
                    <a:pt x="2203806" y="3089537"/>
                  </a:lnTo>
                  <a:lnTo>
                    <a:pt x="2157061" y="3107598"/>
                  </a:lnTo>
                  <a:lnTo>
                    <a:pt x="2109624" y="3124227"/>
                  </a:lnTo>
                  <a:lnTo>
                    <a:pt x="2061521" y="3139398"/>
                  </a:lnTo>
                  <a:lnTo>
                    <a:pt x="2012778" y="3153085"/>
                  </a:lnTo>
                  <a:lnTo>
                    <a:pt x="1963422" y="3165259"/>
                  </a:lnTo>
                  <a:lnTo>
                    <a:pt x="1913479" y="3175897"/>
                  </a:lnTo>
                  <a:lnTo>
                    <a:pt x="1862975" y="3184970"/>
                  </a:lnTo>
                  <a:lnTo>
                    <a:pt x="1811938" y="3192453"/>
                  </a:lnTo>
                  <a:lnTo>
                    <a:pt x="1760393" y="3198318"/>
                  </a:lnTo>
                  <a:lnTo>
                    <a:pt x="1708366" y="3202541"/>
                  </a:lnTo>
                  <a:lnTo>
                    <a:pt x="1655885" y="3205094"/>
                  </a:lnTo>
                  <a:lnTo>
                    <a:pt x="1602976" y="3205951"/>
                  </a:lnTo>
                  <a:lnTo>
                    <a:pt x="1550066" y="3205094"/>
                  </a:lnTo>
                  <a:lnTo>
                    <a:pt x="1497585" y="3202541"/>
                  </a:lnTo>
                  <a:lnTo>
                    <a:pt x="1445559" y="3198318"/>
                  </a:lnTo>
                  <a:lnTo>
                    <a:pt x="1394013" y="3192453"/>
                  </a:lnTo>
                  <a:lnTo>
                    <a:pt x="1342976" y="3184970"/>
                  </a:lnTo>
                  <a:lnTo>
                    <a:pt x="1292472" y="3175897"/>
                  </a:lnTo>
                  <a:lnTo>
                    <a:pt x="1242529" y="3165259"/>
                  </a:lnTo>
                  <a:lnTo>
                    <a:pt x="1193173" y="3153085"/>
                  </a:lnTo>
                  <a:lnTo>
                    <a:pt x="1144430" y="3139398"/>
                  </a:lnTo>
                  <a:lnTo>
                    <a:pt x="1096326" y="3124227"/>
                  </a:lnTo>
                  <a:lnTo>
                    <a:pt x="1048889" y="3107598"/>
                  </a:lnTo>
                  <a:lnTo>
                    <a:pt x="1002145" y="3089537"/>
                  </a:lnTo>
                  <a:lnTo>
                    <a:pt x="956119" y="3070070"/>
                  </a:lnTo>
                  <a:lnTo>
                    <a:pt x="910839" y="3049223"/>
                  </a:lnTo>
                  <a:lnTo>
                    <a:pt x="866331" y="3027024"/>
                  </a:lnTo>
                  <a:lnTo>
                    <a:pt x="822621" y="3003498"/>
                  </a:lnTo>
                  <a:lnTo>
                    <a:pt x="779736" y="2978673"/>
                  </a:lnTo>
                  <a:lnTo>
                    <a:pt x="737702" y="2952574"/>
                  </a:lnTo>
                  <a:lnTo>
                    <a:pt x="696545" y="2925227"/>
                  </a:lnTo>
                  <a:lnTo>
                    <a:pt x="656293" y="2896660"/>
                  </a:lnTo>
                  <a:lnTo>
                    <a:pt x="616971" y="2866898"/>
                  </a:lnTo>
                  <a:lnTo>
                    <a:pt x="578605" y="2835969"/>
                  </a:lnTo>
                  <a:lnTo>
                    <a:pt x="541223" y="2803897"/>
                  </a:lnTo>
                  <a:lnTo>
                    <a:pt x="504851" y="2770711"/>
                  </a:lnTo>
                  <a:lnTo>
                    <a:pt x="469515" y="2736435"/>
                  </a:lnTo>
                  <a:lnTo>
                    <a:pt x="435240" y="2701099"/>
                  </a:lnTo>
                  <a:lnTo>
                    <a:pt x="402054" y="2664727"/>
                  </a:lnTo>
                  <a:lnTo>
                    <a:pt x="369983" y="2627345"/>
                  </a:lnTo>
                  <a:lnTo>
                    <a:pt x="339053" y="2588980"/>
                  </a:lnTo>
                  <a:lnTo>
                    <a:pt x="309292" y="2549657"/>
                  </a:lnTo>
                  <a:lnTo>
                    <a:pt x="280725" y="2509405"/>
                  </a:lnTo>
                  <a:lnTo>
                    <a:pt x="253378" y="2468248"/>
                  </a:lnTo>
                  <a:lnTo>
                    <a:pt x="227279" y="2426214"/>
                  </a:lnTo>
                  <a:lnTo>
                    <a:pt x="202453" y="2383329"/>
                  </a:lnTo>
                  <a:lnTo>
                    <a:pt x="178928" y="2339619"/>
                  </a:lnTo>
                  <a:lnTo>
                    <a:pt x="156729" y="2295111"/>
                  </a:lnTo>
                  <a:lnTo>
                    <a:pt x="135882" y="2249831"/>
                  </a:lnTo>
                  <a:lnTo>
                    <a:pt x="116415" y="2203805"/>
                  </a:lnTo>
                  <a:lnTo>
                    <a:pt x="98353" y="2157061"/>
                  </a:lnTo>
                  <a:lnTo>
                    <a:pt x="81724" y="2109624"/>
                  </a:lnTo>
                  <a:lnTo>
                    <a:pt x="66553" y="2061521"/>
                  </a:lnTo>
                  <a:lnTo>
                    <a:pt x="52866" y="2012778"/>
                  </a:lnTo>
                  <a:lnTo>
                    <a:pt x="40691" y="1963421"/>
                  </a:lnTo>
                  <a:lnTo>
                    <a:pt x="30054" y="1913478"/>
                  </a:lnTo>
                  <a:lnTo>
                    <a:pt x="20981" y="1862975"/>
                  </a:lnTo>
                  <a:lnTo>
                    <a:pt x="13498" y="1811937"/>
                  </a:lnTo>
                  <a:lnTo>
                    <a:pt x="7632" y="1760392"/>
                  </a:lnTo>
                  <a:lnTo>
                    <a:pt x="3409" y="1708365"/>
                  </a:lnTo>
                  <a:lnTo>
                    <a:pt x="856" y="1655884"/>
                  </a:lnTo>
                  <a:lnTo>
                    <a:pt x="0" y="1602974"/>
                  </a:lnTo>
                  <a:lnTo>
                    <a:pt x="856" y="1550065"/>
                  </a:lnTo>
                  <a:lnTo>
                    <a:pt x="3409" y="1497584"/>
                  </a:lnTo>
                  <a:lnTo>
                    <a:pt x="7632" y="1445558"/>
                  </a:lnTo>
                  <a:lnTo>
                    <a:pt x="13498" y="1394012"/>
                  </a:lnTo>
                  <a:lnTo>
                    <a:pt x="20981" y="1342975"/>
                  </a:lnTo>
                  <a:lnTo>
                    <a:pt x="30054" y="1292471"/>
                  </a:lnTo>
                  <a:lnTo>
                    <a:pt x="40691" y="1242528"/>
                  </a:lnTo>
                  <a:lnTo>
                    <a:pt x="52866" y="1193172"/>
                  </a:lnTo>
                  <a:lnTo>
                    <a:pt x="66553" y="1144429"/>
                  </a:lnTo>
                  <a:lnTo>
                    <a:pt x="81724" y="1096326"/>
                  </a:lnTo>
                  <a:lnTo>
                    <a:pt x="98353" y="1048889"/>
                  </a:lnTo>
                  <a:lnTo>
                    <a:pt x="116415" y="1002145"/>
                  </a:lnTo>
                  <a:lnTo>
                    <a:pt x="135882" y="956119"/>
                  </a:lnTo>
                  <a:lnTo>
                    <a:pt x="156729" y="910839"/>
                  </a:lnTo>
                  <a:lnTo>
                    <a:pt x="178928" y="866331"/>
                  </a:lnTo>
                  <a:lnTo>
                    <a:pt x="202453" y="822621"/>
                  </a:lnTo>
                  <a:lnTo>
                    <a:pt x="227279" y="779736"/>
                  </a:lnTo>
                  <a:lnTo>
                    <a:pt x="253378" y="737702"/>
                  </a:lnTo>
                  <a:lnTo>
                    <a:pt x="280725" y="696545"/>
                  </a:lnTo>
                  <a:lnTo>
                    <a:pt x="309292" y="656293"/>
                  </a:lnTo>
                  <a:lnTo>
                    <a:pt x="339053" y="616971"/>
                  </a:lnTo>
                  <a:lnTo>
                    <a:pt x="369983" y="578605"/>
                  </a:lnTo>
                  <a:lnTo>
                    <a:pt x="402054" y="541223"/>
                  </a:lnTo>
                  <a:lnTo>
                    <a:pt x="435240" y="504851"/>
                  </a:lnTo>
                  <a:lnTo>
                    <a:pt x="469515" y="469515"/>
                  </a:lnTo>
                  <a:lnTo>
                    <a:pt x="504851" y="435240"/>
                  </a:lnTo>
                  <a:lnTo>
                    <a:pt x="541223" y="402054"/>
                  </a:lnTo>
                  <a:lnTo>
                    <a:pt x="578605" y="369983"/>
                  </a:lnTo>
                  <a:lnTo>
                    <a:pt x="616971" y="339053"/>
                  </a:lnTo>
                  <a:lnTo>
                    <a:pt x="656293" y="309292"/>
                  </a:lnTo>
                  <a:lnTo>
                    <a:pt x="696545" y="280725"/>
                  </a:lnTo>
                  <a:lnTo>
                    <a:pt x="737702" y="253378"/>
                  </a:lnTo>
                  <a:lnTo>
                    <a:pt x="779736" y="227279"/>
                  </a:lnTo>
                  <a:lnTo>
                    <a:pt x="822621" y="202453"/>
                  </a:lnTo>
                  <a:lnTo>
                    <a:pt x="866331" y="178928"/>
                  </a:lnTo>
                  <a:lnTo>
                    <a:pt x="910839" y="156729"/>
                  </a:lnTo>
                  <a:lnTo>
                    <a:pt x="956119" y="135882"/>
                  </a:lnTo>
                  <a:lnTo>
                    <a:pt x="1002145" y="116415"/>
                  </a:lnTo>
                  <a:lnTo>
                    <a:pt x="1048889" y="98353"/>
                  </a:lnTo>
                  <a:lnTo>
                    <a:pt x="1096326" y="81724"/>
                  </a:lnTo>
                  <a:lnTo>
                    <a:pt x="1144430" y="66553"/>
                  </a:lnTo>
                  <a:lnTo>
                    <a:pt x="1193173" y="52866"/>
                  </a:lnTo>
                  <a:lnTo>
                    <a:pt x="1242529" y="40691"/>
                  </a:lnTo>
                  <a:lnTo>
                    <a:pt x="1292472" y="30054"/>
                  </a:lnTo>
                  <a:lnTo>
                    <a:pt x="1342976" y="20981"/>
                  </a:lnTo>
                  <a:lnTo>
                    <a:pt x="1394013" y="13498"/>
                  </a:lnTo>
                  <a:lnTo>
                    <a:pt x="1445559" y="7632"/>
                  </a:lnTo>
                  <a:lnTo>
                    <a:pt x="1497585" y="3409"/>
                  </a:lnTo>
                  <a:lnTo>
                    <a:pt x="1550066" y="856"/>
                  </a:lnTo>
                  <a:lnTo>
                    <a:pt x="160297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6341" y="3448151"/>
              <a:ext cx="3190240" cy="0"/>
            </a:xfrm>
            <a:custGeom>
              <a:avLst/>
              <a:gdLst/>
              <a:ahLst/>
              <a:cxnLst/>
              <a:rect l="l" t="t" r="r" b="b"/>
              <a:pathLst>
                <a:path w="3190240">
                  <a:moveTo>
                    <a:pt x="0" y="0"/>
                  </a:moveTo>
                  <a:lnTo>
                    <a:pt x="319021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00044" y="2650597"/>
              <a:ext cx="2762885" cy="1595120"/>
            </a:xfrm>
            <a:custGeom>
              <a:avLst/>
              <a:gdLst/>
              <a:ahLst/>
              <a:cxnLst/>
              <a:rect l="l" t="t" r="r" b="b"/>
              <a:pathLst>
                <a:path w="2762885" h="1595120">
                  <a:moveTo>
                    <a:pt x="0" y="1595106"/>
                  </a:moveTo>
                  <a:lnTo>
                    <a:pt x="276280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83892" y="2066745"/>
              <a:ext cx="1595120" cy="2762885"/>
            </a:xfrm>
            <a:custGeom>
              <a:avLst/>
              <a:gdLst/>
              <a:ahLst/>
              <a:cxnLst/>
              <a:rect l="l" t="t" r="r" b="b"/>
              <a:pathLst>
                <a:path w="1595120" h="2762885">
                  <a:moveTo>
                    <a:pt x="0" y="2762806"/>
                  </a:moveTo>
                  <a:lnTo>
                    <a:pt x="159510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1444" y="1853038"/>
              <a:ext cx="0" cy="3190240"/>
            </a:xfrm>
            <a:custGeom>
              <a:avLst/>
              <a:gdLst/>
              <a:ahLst/>
              <a:cxnLst/>
              <a:rect l="l" t="t" r="r" b="b"/>
              <a:pathLst>
                <a:path h="3190240">
                  <a:moveTo>
                    <a:pt x="0" y="319021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00055" y="2650597"/>
              <a:ext cx="2762885" cy="1595120"/>
            </a:xfrm>
            <a:custGeom>
              <a:avLst/>
              <a:gdLst/>
              <a:ahLst/>
              <a:cxnLst/>
              <a:rect l="l" t="t" r="r" b="b"/>
              <a:pathLst>
                <a:path w="2762885" h="1595120">
                  <a:moveTo>
                    <a:pt x="2762806" y="159510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84980" y="2068603"/>
              <a:ext cx="1598295" cy="2767965"/>
            </a:xfrm>
            <a:custGeom>
              <a:avLst/>
              <a:gdLst/>
              <a:ahLst/>
              <a:cxnLst/>
              <a:rect l="l" t="t" r="r" b="b"/>
              <a:pathLst>
                <a:path w="1598295" h="2767965">
                  <a:moveTo>
                    <a:pt x="1597992" y="276780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15147" y="2649259"/>
            <a:ext cx="542925" cy="961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0"/>
              </a:spcBef>
            </a:pPr>
            <a:r>
              <a:rPr sz="210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1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7520" y="2161068"/>
            <a:ext cx="17335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6519" y="1998333"/>
            <a:ext cx="17335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2235" y="2134496"/>
            <a:ext cx="17335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97965" y="2582836"/>
            <a:ext cx="313055" cy="1002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1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64011" y="3924542"/>
            <a:ext cx="17335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1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5600" y="4402769"/>
            <a:ext cx="17335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1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6527" y="4568826"/>
            <a:ext cx="17335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1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8139" y="4372166"/>
            <a:ext cx="321310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1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51040" y="3902172"/>
            <a:ext cx="301625" cy="344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1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56822" y="3689275"/>
            <a:ext cx="14732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25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70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70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2171885" y="7370675"/>
            <a:ext cx="9352280" cy="2465070"/>
            <a:chOff x="2171885" y="7370675"/>
            <a:chExt cx="9352280" cy="246507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75695" y="8596346"/>
              <a:ext cx="9344660" cy="0"/>
            </a:xfrm>
            <a:custGeom>
              <a:avLst/>
              <a:gdLst/>
              <a:ahLst/>
              <a:cxnLst/>
              <a:rect l="l" t="t" r="r" b="b"/>
              <a:pathLst>
                <a:path w="9344660">
                  <a:moveTo>
                    <a:pt x="0" y="0"/>
                  </a:moveTo>
                  <a:lnTo>
                    <a:pt x="9344153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8229" y="7377202"/>
              <a:ext cx="2456815" cy="2456815"/>
            </a:xfrm>
            <a:custGeom>
              <a:avLst/>
              <a:gdLst/>
              <a:ahLst/>
              <a:cxnLst/>
              <a:rect l="l" t="t" r="r" b="b"/>
              <a:pathLst>
                <a:path w="2456815" h="2456815">
                  <a:moveTo>
                    <a:pt x="1228327" y="0"/>
                  </a:moveTo>
                  <a:lnTo>
                    <a:pt x="1281606" y="1134"/>
                  </a:lnTo>
                  <a:lnTo>
                    <a:pt x="1334307" y="4508"/>
                  </a:lnTo>
                  <a:lnTo>
                    <a:pt x="1386381" y="10075"/>
                  </a:lnTo>
                  <a:lnTo>
                    <a:pt x="1437785" y="17789"/>
                  </a:lnTo>
                  <a:lnTo>
                    <a:pt x="1488470" y="27603"/>
                  </a:lnTo>
                  <a:lnTo>
                    <a:pt x="1538392" y="39473"/>
                  </a:lnTo>
                  <a:lnTo>
                    <a:pt x="1587503" y="53350"/>
                  </a:lnTo>
                  <a:lnTo>
                    <a:pt x="1635759" y="69191"/>
                  </a:lnTo>
                  <a:lnTo>
                    <a:pt x="1683112" y="86947"/>
                  </a:lnTo>
                  <a:lnTo>
                    <a:pt x="1729517" y="106574"/>
                  </a:lnTo>
                  <a:lnTo>
                    <a:pt x="1774928" y="128026"/>
                  </a:lnTo>
                  <a:lnTo>
                    <a:pt x="1819298" y="151255"/>
                  </a:lnTo>
                  <a:lnTo>
                    <a:pt x="1862581" y="176217"/>
                  </a:lnTo>
                  <a:lnTo>
                    <a:pt x="1904731" y="202865"/>
                  </a:lnTo>
                  <a:lnTo>
                    <a:pt x="1945702" y="231152"/>
                  </a:lnTo>
                  <a:lnTo>
                    <a:pt x="1985448" y="261034"/>
                  </a:lnTo>
                  <a:lnTo>
                    <a:pt x="2023923" y="292463"/>
                  </a:lnTo>
                  <a:lnTo>
                    <a:pt x="2061080" y="325394"/>
                  </a:lnTo>
                  <a:lnTo>
                    <a:pt x="2096874" y="359780"/>
                  </a:lnTo>
                  <a:lnTo>
                    <a:pt x="2131260" y="395574"/>
                  </a:lnTo>
                  <a:lnTo>
                    <a:pt x="2164191" y="432731"/>
                  </a:lnTo>
                  <a:lnTo>
                    <a:pt x="2195620" y="471206"/>
                  </a:lnTo>
                  <a:lnTo>
                    <a:pt x="2225502" y="510952"/>
                  </a:lnTo>
                  <a:lnTo>
                    <a:pt x="2253789" y="551923"/>
                  </a:lnTo>
                  <a:lnTo>
                    <a:pt x="2280437" y="594073"/>
                  </a:lnTo>
                  <a:lnTo>
                    <a:pt x="2305399" y="637356"/>
                  </a:lnTo>
                  <a:lnTo>
                    <a:pt x="2328628" y="681726"/>
                  </a:lnTo>
                  <a:lnTo>
                    <a:pt x="2350080" y="727137"/>
                  </a:lnTo>
                  <a:lnTo>
                    <a:pt x="2369707" y="773542"/>
                  </a:lnTo>
                  <a:lnTo>
                    <a:pt x="2387463" y="820895"/>
                  </a:lnTo>
                  <a:lnTo>
                    <a:pt x="2403304" y="869151"/>
                  </a:lnTo>
                  <a:lnTo>
                    <a:pt x="2417181" y="918262"/>
                  </a:lnTo>
                  <a:lnTo>
                    <a:pt x="2429051" y="968184"/>
                  </a:lnTo>
                  <a:lnTo>
                    <a:pt x="2438865" y="1018869"/>
                  </a:lnTo>
                  <a:lnTo>
                    <a:pt x="2446579" y="1070273"/>
                  </a:lnTo>
                  <a:lnTo>
                    <a:pt x="2452146" y="1122347"/>
                  </a:lnTo>
                  <a:lnTo>
                    <a:pt x="2455520" y="1175048"/>
                  </a:lnTo>
                  <a:lnTo>
                    <a:pt x="2456654" y="1228327"/>
                  </a:lnTo>
                  <a:lnTo>
                    <a:pt x="2455520" y="1281606"/>
                  </a:lnTo>
                  <a:lnTo>
                    <a:pt x="2452146" y="1334307"/>
                  </a:lnTo>
                  <a:lnTo>
                    <a:pt x="2446579" y="1386381"/>
                  </a:lnTo>
                  <a:lnTo>
                    <a:pt x="2438865" y="1437784"/>
                  </a:lnTo>
                  <a:lnTo>
                    <a:pt x="2429051" y="1488470"/>
                  </a:lnTo>
                  <a:lnTo>
                    <a:pt x="2417181" y="1538391"/>
                  </a:lnTo>
                  <a:lnTo>
                    <a:pt x="2403304" y="1587502"/>
                  </a:lnTo>
                  <a:lnTo>
                    <a:pt x="2387463" y="1635758"/>
                  </a:lnTo>
                  <a:lnTo>
                    <a:pt x="2369707" y="1683111"/>
                  </a:lnTo>
                  <a:lnTo>
                    <a:pt x="2350080" y="1729516"/>
                  </a:lnTo>
                  <a:lnTo>
                    <a:pt x="2328628" y="1774926"/>
                  </a:lnTo>
                  <a:lnTo>
                    <a:pt x="2305399" y="1819296"/>
                  </a:lnTo>
                  <a:lnTo>
                    <a:pt x="2280437" y="1862579"/>
                  </a:lnTo>
                  <a:lnTo>
                    <a:pt x="2253789" y="1904729"/>
                  </a:lnTo>
                  <a:lnTo>
                    <a:pt x="2225502" y="1945701"/>
                  </a:lnTo>
                  <a:lnTo>
                    <a:pt x="2195620" y="1985447"/>
                  </a:lnTo>
                  <a:lnTo>
                    <a:pt x="2164191" y="2023922"/>
                  </a:lnTo>
                  <a:lnTo>
                    <a:pt x="2131260" y="2061079"/>
                  </a:lnTo>
                  <a:lnTo>
                    <a:pt x="2096874" y="2096874"/>
                  </a:lnTo>
                  <a:lnTo>
                    <a:pt x="2061080" y="2131260"/>
                  </a:lnTo>
                  <a:lnTo>
                    <a:pt x="2023923" y="2164190"/>
                  </a:lnTo>
                  <a:lnTo>
                    <a:pt x="1985448" y="2195619"/>
                  </a:lnTo>
                  <a:lnTo>
                    <a:pt x="1945702" y="2225500"/>
                  </a:lnTo>
                  <a:lnTo>
                    <a:pt x="1904731" y="2253788"/>
                  </a:lnTo>
                  <a:lnTo>
                    <a:pt x="1862581" y="2280435"/>
                  </a:lnTo>
                  <a:lnTo>
                    <a:pt x="1819298" y="2305397"/>
                  </a:lnTo>
                  <a:lnTo>
                    <a:pt x="1774928" y="2328627"/>
                  </a:lnTo>
                  <a:lnTo>
                    <a:pt x="1729517" y="2350078"/>
                  </a:lnTo>
                  <a:lnTo>
                    <a:pt x="1683112" y="2369705"/>
                  </a:lnTo>
                  <a:lnTo>
                    <a:pt x="1635759" y="2387462"/>
                  </a:lnTo>
                  <a:lnTo>
                    <a:pt x="1587503" y="2403303"/>
                  </a:lnTo>
                  <a:lnTo>
                    <a:pt x="1538392" y="2417181"/>
                  </a:lnTo>
                  <a:lnTo>
                    <a:pt x="1488470" y="2429050"/>
                  </a:lnTo>
                  <a:lnTo>
                    <a:pt x="1437785" y="2438865"/>
                  </a:lnTo>
                  <a:lnTo>
                    <a:pt x="1386381" y="2446579"/>
                  </a:lnTo>
                  <a:lnTo>
                    <a:pt x="1334307" y="2452146"/>
                  </a:lnTo>
                  <a:lnTo>
                    <a:pt x="1281606" y="2455520"/>
                  </a:lnTo>
                  <a:lnTo>
                    <a:pt x="1228327" y="2456654"/>
                  </a:lnTo>
                  <a:lnTo>
                    <a:pt x="1175048" y="2455520"/>
                  </a:lnTo>
                  <a:lnTo>
                    <a:pt x="1122347" y="2452146"/>
                  </a:lnTo>
                  <a:lnTo>
                    <a:pt x="1070273" y="2446579"/>
                  </a:lnTo>
                  <a:lnTo>
                    <a:pt x="1018869" y="2438865"/>
                  </a:lnTo>
                  <a:lnTo>
                    <a:pt x="968184" y="2429050"/>
                  </a:lnTo>
                  <a:lnTo>
                    <a:pt x="918262" y="2417181"/>
                  </a:lnTo>
                  <a:lnTo>
                    <a:pt x="869151" y="2403303"/>
                  </a:lnTo>
                  <a:lnTo>
                    <a:pt x="820895" y="2387462"/>
                  </a:lnTo>
                  <a:lnTo>
                    <a:pt x="773542" y="2369705"/>
                  </a:lnTo>
                  <a:lnTo>
                    <a:pt x="727137" y="2350078"/>
                  </a:lnTo>
                  <a:lnTo>
                    <a:pt x="681726" y="2328627"/>
                  </a:lnTo>
                  <a:lnTo>
                    <a:pt x="637356" y="2305397"/>
                  </a:lnTo>
                  <a:lnTo>
                    <a:pt x="594073" y="2280435"/>
                  </a:lnTo>
                  <a:lnTo>
                    <a:pt x="551923" y="2253788"/>
                  </a:lnTo>
                  <a:lnTo>
                    <a:pt x="510952" y="2225500"/>
                  </a:lnTo>
                  <a:lnTo>
                    <a:pt x="471206" y="2195619"/>
                  </a:lnTo>
                  <a:lnTo>
                    <a:pt x="432731" y="2164190"/>
                  </a:lnTo>
                  <a:lnTo>
                    <a:pt x="395574" y="2131260"/>
                  </a:lnTo>
                  <a:lnTo>
                    <a:pt x="359780" y="2096874"/>
                  </a:lnTo>
                  <a:lnTo>
                    <a:pt x="325394" y="2061079"/>
                  </a:lnTo>
                  <a:lnTo>
                    <a:pt x="292463" y="2023922"/>
                  </a:lnTo>
                  <a:lnTo>
                    <a:pt x="261034" y="1985447"/>
                  </a:lnTo>
                  <a:lnTo>
                    <a:pt x="231152" y="1945701"/>
                  </a:lnTo>
                  <a:lnTo>
                    <a:pt x="202865" y="1904729"/>
                  </a:lnTo>
                  <a:lnTo>
                    <a:pt x="176217" y="1862579"/>
                  </a:lnTo>
                  <a:lnTo>
                    <a:pt x="151255" y="1819296"/>
                  </a:lnTo>
                  <a:lnTo>
                    <a:pt x="128026" y="1774926"/>
                  </a:lnTo>
                  <a:lnTo>
                    <a:pt x="106574" y="1729516"/>
                  </a:lnTo>
                  <a:lnTo>
                    <a:pt x="86947" y="1683111"/>
                  </a:lnTo>
                  <a:lnTo>
                    <a:pt x="69191" y="1635758"/>
                  </a:lnTo>
                  <a:lnTo>
                    <a:pt x="53350" y="1587502"/>
                  </a:lnTo>
                  <a:lnTo>
                    <a:pt x="39473" y="1538391"/>
                  </a:lnTo>
                  <a:lnTo>
                    <a:pt x="27603" y="1488470"/>
                  </a:lnTo>
                  <a:lnTo>
                    <a:pt x="17789" y="1437784"/>
                  </a:lnTo>
                  <a:lnTo>
                    <a:pt x="10075" y="1386381"/>
                  </a:lnTo>
                  <a:lnTo>
                    <a:pt x="4508" y="1334307"/>
                  </a:lnTo>
                  <a:lnTo>
                    <a:pt x="1134" y="1281606"/>
                  </a:lnTo>
                  <a:lnTo>
                    <a:pt x="0" y="1228327"/>
                  </a:lnTo>
                  <a:lnTo>
                    <a:pt x="1134" y="1175048"/>
                  </a:lnTo>
                  <a:lnTo>
                    <a:pt x="4508" y="1122347"/>
                  </a:lnTo>
                  <a:lnTo>
                    <a:pt x="10075" y="1070273"/>
                  </a:lnTo>
                  <a:lnTo>
                    <a:pt x="17789" y="1018869"/>
                  </a:lnTo>
                  <a:lnTo>
                    <a:pt x="27603" y="968184"/>
                  </a:lnTo>
                  <a:lnTo>
                    <a:pt x="39473" y="918262"/>
                  </a:lnTo>
                  <a:lnTo>
                    <a:pt x="53350" y="869151"/>
                  </a:lnTo>
                  <a:lnTo>
                    <a:pt x="69191" y="820895"/>
                  </a:lnTo>
                  <a:lnTo>
                    <a:pt x="86947" y="773542"/>
                  </a:lnTo>
                  <a:lnTo>
                    <a:pt x="106574" y="727137"/>
                  </a:lnTo>
                  <a:lnTo>
                    <a:pt x="128026" y="681726"/>
                  </a:lnTo>
                  <a:lnTo>
                    <a:pt x="151255" y="637356"/>
                  </a:lnTo>
                  <a:lnTo>
                    <a:pt x="176217" y="594073"/>
                  </a:lnTo>
                  <a:lnTo>
                    <a:pt x="202865" y="551923"/>
                  </a:lnTo>
                  <a:lnTo>
                    <a:pt x="231152" y="510952"/>
                  </a:lnTo>
                  <a:lnTo>
                    <a:pt x="261034" y="471206"/>
                  </a:lnTo>
                  <a:lnTo>
                    <a:pt x="292463" y="432731"/>
                  </a:lnTo>
                  <a:lnTo>
                    <a:pt x="325394" y="395574"/>
                  </a:lnTo>
                  <a:lnTo>
                    <a:pt x="359780" y="359780"/>
                  </a:lnTo>
                  <a:lnTo>
                    <a:pt x="395574" y="325394"/>
                  </a:lnTo>
                  <a:lnTo>
                    <a:pt x="432731" y="292463"/>
                  </a:lnTo>
                  <a:lnTo>
                    <a:pt x="471206" y="261034"/>
                  </a:lnTo>
                  <a:lnTo>
                    <a:pt x="510952" y="231152"/>
                  </a:lnTo>
                  <a:lnTo>
                    <a:pt x="551923" y="202865"/>
                  </a:lnTo>
                  <a:lnTo>
                    <a:pt x="594073" y="176217"/>
                  </a:lnTo>
                  <a:lnTo>
                    <a:pt x="637356" y="151255"/>
                  </a:lnTo>
                  <a:lnTo>
                    <a:pt x="681726" y="128026"/>
                  </a:lnTo>
                  <a:lnTo>
                    <a:pt x="727137" y="106574"/>
                  </a:lnTo>
                  <a:lnTo>
                    <a:pt x="773542" y="86947"/>
                  </a:lnTo>
                  <a:lnTo>
                    <a:pt x="820895" y="69191"/>
                  </a:lnTo>
                  <a:lnTo>
                    <a:pt x="869151" y="53350"/>
                  </a:lnTo>
                  <a:lnTo>
                    <a:pt x="918262" y="39473"/>
                  </a:lnTo>
                  <a:lnTo>
                    <a:pt x="968184" y="27603"/>
                  </a:lnTo>
                  <a:lnTo>
                    <a:pt x="1018869" y="17789"/>
                  </a:lnTo>
                  <a:lnTo>
                    <a:pt x="1070273" y="10075"/>
                  </a:lnTo>
                  <a:lnTo>
                    <a:pt x="1122347" y="4508"/>
                  </a:lnTo>
                  <a:lnTo>
                    <a:pt x="1175048" y="1134"/>
                  </a:lnTo>
                  <a:lnTo>
                    <a:pt x="1228327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3707" y="8596785"/>
              <a:ext cx="2444750" cy="0"/>
            </a:xfrm>
            <a:custGeom>
              <a:avLst/>
              <a:gdLst/>
              <a:ahLst/>
              <a:cxnLst/>
              <a:rect l="l" t="t" r="r" b="b"/>
              <a:pathLst>
                <a:path w="2444750">
                  <a:moveTo>
                    <a:pt x="0" y="0"/>
                  </a:moveTo>
                  <a:lnTo>
                    <a:pt x="244459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7465" y="7985635"/>
              <a:ext cx="2117090" cy="1222375"/>
            </a:xfrm>
            <a:custGeom>
              <a:avLst/>
              <a:gdLst/>
              <a:ahLst/>
              <a:cxnLst/>
              <a:rect l="l" t="t" r="r" b="b"/>
              <a:pathLst>
                <a:path w="2117090" h="1222375">
                  <a:moveTo>
                    <a:pt x="0" y="1222297"/>
                  </a:moveTo>
                  <a:lnTo>
                    <a:pt x="211708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4855" y="7538242"/>
              <a:ext cx="1222375" cy="2117090"/>
            </a:xfrm>
            <a:custGeom>
              <a:avLst/>
              <a:gdLst/>
              <a:ahLst/>
              <a:cxnLst/>
              <a:rect l="l" t="t" r="r" b="b"/>
              <a:pathLst>
                <a:path w="1222375" h="2117090">
                  <a:moveTo>
                    <a:pt x="0" y="2117081"/>
                  </a:moveTo>
                  <a:lnTo>
                    <a:pt x="122230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6006" y="7374485"/>
              <a:ext cx="0" cy="2444750"/>
            </a:xfrm>
            <a:custGeom>
              <a:avLst/>
              <a:gdLst/>
              <a:ahLst/>
              <a:cxnLst/>
              <a:rect l="l" t="t" r="r" b="b"/>
              <a:pathLst>
                <a:path h="2444750">
                  <a:moveTo>
                    <a:pt x="0" y="244459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7471" y="7985635"/>
              <a:ext cx="2117090" cy="1222375"/>
            </a:xfrm>
            <a:custGeom>
              <a:avLst/>
              <a:gdLst/>
              <a:ahLst/>
              <a:cxnLst/>
              <a:rect l="l" t="t" r="r" b="b"/>
              <a:pathLst>
                <a:path w="2117090" h="1222375">
                  <a:moveTo>
                    <a:pt x="2117084" y="122229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5686" y="7539666"/>
              <a:ext cx="1224915" cy="2121535"/>
            </a:xfrm>
            <a:custGeom>
              <a:avLst/>
              <a:gdLst/>
              <a:ahLst/>
              <a:cxnLst/>
              <a:rect l="l" t="t" r="r" b="b"/>
              <a:pathLst>
                <a:path w="1224914" h="2121534">
                  <a:moveTo>
                    <a:pt x="1224511" y="21209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1532628" y="1603618"/>
            <a:ext cx="12253595" cy="3794125"/>
            <a:chOff x="1532628" y="1603618"/>
            <a:chExt cx="12253595" cy="379412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1493" y="2062677"/>
              <a:ext cx="7791450" cy="2482215"/>
            </a:xfrm>
            <a:custGeom>
              <a:avLst/>
              <a:gdLst/>
              <a:ahLst/>
              <a:cxnLst/>
              <a:rect l="l" t="t" r="r" b="b"/>
              <a:pathLst>
                <a:path w="7791450" h="2482215">
                  <a:moveTo>
                    <a:pt x="7791119" y="2481922"/>
                  </a:move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13077" y="1991344"/>
              <a:ext cx="165836" cy="165834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37990" y="4488940"/>
              <a:ext cx="119380" cy="119380"/>
            </a:xfrm>
            <a:custGeom>
              <a:avLst/>
              <a:gdLst/>
              <a:ahLst/>
              <a:cxnLst/>
              <a:rect l="l" t="t" r="r" b="b"/>
              <a:pathLst>
                <a:path w="119379" h="119379">
                  <a:moveTo>
                    <a:pt x="54210" y="0"/>
                  </a:moveTo>
                  <a:lnTo>
                    <a:pt x="32165" y="6458"/>
                  </a:lnTo>
                  <a:lnTo>
                    <a:pt x="14150" y="20712"/>
                  </a:lnTo>
                  <a:lnTo>
                    <a:pt x="2586" y="41508"/>
                  </a:lnTo>
                  <a:lnTo>
                    <a:pt x="0" y="65158"/>
                  </a:lnTo>
                  <a:lnTo>
                    <a:pt x="6459" y="87202"/>
                  </a:lnTo>
                  <a:lnTo>
                    <a:pt x="20713" y="105217"/>
                  </a:lnTo>
                  <a:lnTo>
                    <a:pt x="41507" y="116779"/>
                  </a:lnTo>
                  <a:lnTo>
                    <a:pt x="65159" y="119367"/>
                  </a:lnTo>
                  <a:lnTo>
                    <a:pt x="87203" y="112908"/>
                  </a:lnTo>
                  <a:lnTo>
                    <a:pt x="105219" y="98656"/>
                  </a:lnTo>
                  <a:lnTo>
                    <a:pt x="116782" y="77860"/>
                  </a:lnTo>
                  <a:lnTo>
                    <a:pt x="119369" y="54208"/>
                  </a:lnTo>
                  <a:lnTo>
                    <a:pt x="112910" y="32163"/>
                  </a:lnTo>
                  <a:lnTo>
                    <a:pt x="98657" y="14150"/>
                  </a:lnTo>
                  <a:lnTo>
                    <a:pt x="77863" y="2589"/>
                  </a:lnTo>
                  <a:lnTo>
                    <a:pt x="5421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26759" y="4296907"/>
              <a:ext cx="117713" cy="117714"/>
            </a:xfrm>
            <a:prstGeom prst="rect">
              <a:avLst/>
            </a:prstGeom>
          </p:spPr>
        </p:pic>
        <p:pic>
          <p:nvPicPr>
            <p:cNvPr id="45" name="object 4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10868" y="3393421"/>
              <a:ext cx="119839" cy="119839"/>
            </a:xfrm>
            <a:prstGeom prst="rect">
              <a:avLst/>
            </a:prstGeom>
          </p:spPr>
        </p:pic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35459" y="4497923"/>
              <a:ext cx="119380" cy="119380"/>
            </a:xfrm>
            <a:custGeom>
              <a:avLst/>
              <a:gdLst/>
              <a:ahLst/>
              <a:cxnLst/>
              <a:rect l="l" t="t" r="r" b="b"/>
              <a:pathLst>
                <a:path w="119379" h="119379">
                  <a:moveTo>
                    <a:pt x="54257" y="0"/>
                  </a:moveTo>
                  <a:lnTo>
                    <a:pt x="32208" y="6443"/>
                  </a:lnTo>
                  <a:lnTo>
                    <a:pt x="14183" y="20683"/>
                  </a:lnTo>
                  <a:lnTo>
                    <a:pt x="2605" y="41471"/>
                  </a:lnTo>
                  <a:lnTo>
                    <a:pt x="0" y="65120"/>
                  </a:lnTo>
                  <a:lnTo>
                    <a:pt x="6443" y="87168"/>
                  </a:lnTo>
                  <a:lnTo>
                    <a:pt x="20683" y="105194"/>
                  </a:lnTo>
                  <a:lnTo>
                    <a:pt x="41471" y="116772"/>
                  </a:lnTo>
                  <a:lnTo>
                    <a:pt x="65121" y="119377"/>
                  </a:lnTo>
                  <a:lnTo>
                    <a:pt x="87170" y="112934"/>
                  </a:lnTo>
                  <a:lnTo>
                    <a:pt x="105194" y="98693"/>
                  </a:lnTo>
                  <a:lnTo>
                    <a:pt x="116772" y="77906"/>
                  </a:lnTo>
                  <a:lnTo>
                    <a:pt x="119377" y="54255"/>
                  </a:lnTo>
                  <a:lnTo>
                    <a:pt x="112934" y="32207"/>
                  </a:lnTo>
                  <a:lnTo>
                    <a:pt x="98693" y="14182"/>
                  </a:lnTo>
                  <a:lnTo>
                    <a:pt x="77906" y="2605"/>
                  </a:lnTo>
                  <a:lnTo>
                    <a:pt x="54257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53865" y="4229437"/>
              <a:ext cx="119307" cy="119306"/>
            </a:xfrm>
            <a:prstGeom prst="rect">
              <a:avLst/>
            </a:prstGeom>
          </p:spPr>
        </p:pic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26046" y="3919053"/>
              <a:ext cx="118084" cy="118085"/>
            </a:xfrm>
            <a:prstGeom prst="rect">
              <a:avLst/>
            </a:prstGeom>
          </p:spPr>
        </p:pic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075049" y="3628511"/>
              <a:ext cx="118930" cy="118930"/>
            </a:xfrm>
            <a:prstGeom prst="rect">
              <a:avLst/>
            </a:prstGeom>
          </p:spPr>
        </p:pic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17099" y="3405466"/>
              <a:ext cx="119841" cy="119837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075413" y="3183145"/>
              <a:ext cx="118939" cy="118940"/>
            </a:xfrm>
            <a:prstGeom prst="rect">
              <a:avLst/>
            </a:prstGeom>
          </p:spPr>
        </p:pic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08971" y="2915653"/>
              <a:ext cx="118124" cy="118124"/>
            </a:xfrm>
            <a:prstGeom prst="rect">
              <a:avLst/>
            </a:prstGeom>
          </p:spPr>
        </p:pic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143793" y="2560029"/>
              <a:ext cx="119284" cy="119285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950670" y="2289498"/>
              <a:ext cx="119356" cy="119356"/>
            </a:xfrm>
            <a:prstGeom prst="rect">
              <a:avLst/>
            </a:prstGeom>
          </p:spPr>
        </p:pic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715230" y="2486762"/>
              <a:ext cx="117693" cy="117693"/>
            </a:xfrm>
            <a:prstGeom prst="rect">
              <a:avLst/>
            </a:prstGeom>
          </p:spPr>
        </p:pic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76716" y="2329205"/>
              <a:ext cx="3194685" cy="2204720"/>
            </a:xfrm>
            <a:custGeom>
              <a:avLst/>
              <a:gdLst/>
              <a:ahLst/>
              <a:cxnLst/>
              <a:rect l="l" t="t" r="r" b="b"/>
              <a:pathLst>
                <a:path w="3194684" h="2204720">
                  <a:moveTo>
                    <a:pt x="0" y="1142144"/>
                  </a:moveTo>
                  <a:lnTo>
                    <a:pt x="5919" y="1095026"/>
                  </a:lnTo>
                  <a:lnTo>
                    <a:pt x="22809" y="1049617"/>
                  </a:lnTo>
                  <a:lnTo>
                    <a:pt x="48441" y="1006949"/>
                  </a:lnTo>
                  <a:lnTo>
                    <a:pt x="80583" y="968051"/>
                  </a:lnTo>
                  <a:lnTo>
                    <a:pt x="117005" y="933954"/>
                  </a:lnTo>
                  <a:lnTo>
                    <a:pt x="155477" y="905689"/>
                  </a:lnTo>
                  <a:lnTo>
                    <a:pt x="194381" y="878570"/>
                  </a:lnTo>
                  <a:lnTo>
                    <a:pt x="234487" y="851103"/>
                  </a:lnTo>
                  <a:lnTo>
                    <a:pt x="275698" y="823350"/>
                  </a:lnTo>
                  <a:lnTo>
                    <a:pt x="317921" y="795371"/>
                  </a:lnTo>
                  <a:lnTo>
                    <a:pt x="361061" y="767230"/>
                  </a:lnTo>
                  <a:lnTo>
                    <a:pt x="405023" y="738988"/>
                  </a:lnTo>
                  <a:lnTo>
                    <a:pt x="449714" y="710706"/>
                  </a:lnTo>
                  <a:lnTo>
                    <a:pt x="495037" y="682446"/>
                  </a:lnTo>
                  <a:lnTo>
                    <a:pt x="540900" y="654271"/>
                  </a:lnTo>
                  <a:lnTo>
                    <a:pt x="587207" y="626242"/>
                  </a:lnTo>
                  <a:lnTo>
                    <a:pt x="633864" y="598421"/>
                  </a:lnTo>
                  <a:lnTo>
                    <a:pt x="680777" y="570870"/>
                  </a:lnTo>
                  <a:lnTo>
                    <a:pt x="727850" y="543649"/>
                  </a:lnTo>
                  <a:lnTo>
                    <a:pt x="774989" y="516823"/>
                  </a:lnTo>
                  <a:lnTo>
                    <a:pt x="822101" y="490451"/>
                  </a:lnTo>
                  <a:lnTo>
                    <a:pt x="869089" y="464596"/>
                  </a:lnTo>
                  <a:lnTo>
                    <a:pt x="915861" y="439319"/>
                  </a:lnTo>
                  <a:lnTo>
                    <a:pt x="962320" y="414684"/>
                  </a:lnTo>
                  <a:lnTo>
                    <a:pt x="1008374" y="390750"/>
                  </a:lnTo>
                  <a:lnTo>
                    <a:pt x="1053926" y="367580"/>
                  </a:lnTo>
                  <a:lnTo>
                    <a:pt x="1098883" y="345236"/>
                  </a:lnTo>
                  <a:lnTo>
                    <a:pt x="1143151" y="323780"/>
                  </a:lnTo>
                  <a:lnTo>
                    <a:pt x="1186634" y="303273"/>
                  </a:lnTo>
                  <a:lnTo>
                    <a:pt x="1229238" y="283778"/>
                  </a:lnTo>
                  <a:lnTo>
                    <a:pt x="1276774" y="262530"/>
                  </a:lnTo>
                  <a:lnTo>
                    <a:pt x="1324221" y="241850"/>
                  </a:lnTo>
                  <a:lnTo>
                    <a:pt x="1371591" y="221757"/>
                  </a:lnTo>
                  <a:lnTo>
                    <a:pt x="1418896" y="202271"/>
                  </a:lnTo>
                  <a:lnTo>
                    <a:pt x="1466148" y="183413"/>
                  </a:lnTo>
                  <a:lnTo>
                    <a:pt x="1513358" y="165201"/>
                  </a:lnTo>
                  <a:lnTo>
                    <a:pt x="1560539" y="147657"/>
                  </a:lnTo>
                  <a:lnTo>
                    <a:pt x="1607702" y="130800"/>
                  </a:lnTo>
                  <a:lnTo>
                    <a:pt x="1654859" y="114651"/>
                  </a:lnTo>
                  <a:lnTo>
                    <a:pt x="1702022" y="99228"/>
                  </a:lnTo>
                  <a:lnTo>
                    <a:pt x="1749202" y="84553"/>
                  </a:lnTo>
                  <a:lnTo>
                    <a:pt x="1796413" y="70645"/>
                  </a:lnTo>
                  <a:lnTo>
                    <a:pt x="1843665" y="57524"/>
                  </a:lnTo>
                  <a:lnTo>
                    <a:pt x="1890971" y="45210"/>
                  </a:lnTo>
                  <a:lnTo>
                    <a:pt x="1938342" y="33724"/>
                  </a:lnTo>
                  <a:lnTo>
                    <a:pt x="1985790" y="23085"/>
                  </a:lnTo>
                  <a:lnTo>
                    <a:pt x="2033327" y="13314"/>
                  </a:lnTo>
                  <a:lnTo>
                    <a:pt x="2074249" y="6110"/>
                  </a:lnTo>
                  <a:lnTo>
                    <a:pt x="2117073" y="1699"/>
                  </a:lnTo>
                  <a:lnTo>
                    <a:pt x="2161525" y="0"/>
                  </a:lnTo>
                  <a:lnTo>
                    <a:pt x="2207329" y="927"/>
                  </a:lnTo>
                  <a:lnTo>
                    <a:pt x="2254211" y="4398"/>
                  </a:lnTo>
                  <a:lnTo>
                    <a:pt x="2301898" y="10329"/>
                  </a:lnTo>
                  <a:lnTo>
                    <a:pt x="2350114" y="18638"/>
                  </a:lnTo>
                  <a:lnTo>
                    <a:pt x="2398584" y="29240"/>
                  </a:lnTo>
                  <a:lnTo>
                    <a:pt x="2447035" y="42054"/>
                  </a:lnTo>
                  <a:lnTo>
                    <a:pt x="2495192" y="56994"/>
                  </a:lnTo>
                  <a:lnTo>
                    <a:pt x="2542780" y="73978"/>
                  </a:lnTo>
                  <a:lnTo>
                    <a:pt x="2589525" y="92924"/>
                  </a:lnTo>
                  <a:lnTo>
                    <a:pt x="2635153" y="113746"/>
                  </a:lnTo>
                  <a:lnTo>
                    <a:pt x="2679388" y="136363"/>
                  </a:lnTo>
                  <a:lnTo>
                    <a:pt x="2721957" y="160690"/>
                  </a:lnTo>
                  <a:lnTo>
                    <a:pt x="2762585" y="186645"/>
                  </a:lnTo>
                  <a:lnTo>
                    <a:pt x="2800997" y="214144"/>
                  </a:lnTo>
                  <a:lnTo>
                    <a:pt x="2839246" y="254095"/>
                  </a:lnTo>
                  <a:lnTo>
                    <a:pt x="2875323" y="294739"/>
                  </a:lnTo>
                  <a:lnTo>
                    <a:pt x="2909264" y="336057"/>
                  </a:lnTo>
                  <a:lnTo>
                    <a:pt x="2941107" y="378028"/>
                  </a:lnTo>
                  <a:lnTo>
                    <a:pt x="2970887" y="420634"/>
                  </a:lnTo>
                  <a:lnTo>
                    <a:pt x="2998639" y="463856"/>
                  </a:lnTo>
                  <a:lnTo>
                    <a:pt x="3024401" y="507673"/>
                  </a:lnTo>
                  <a:lnTo>
                    <a:pt x="3048208" y="552067"/>
                  </a:lnTo>
                  <a:lnTo>
                    <a:pt x="3070096" y="597018"/>
                  </a:lnTo>
                  <a:lnTo>
                    <a:pt x="3090101" y="642507"/>
                  </a:lnTo>
                  <a:lnTo>
                    <a:pt x="3108260" y="688514"/>
                  </a:lnTo>
                  <a:lnTo>
                    <a:pt x="3124609" y="735021"/>
                  </a:lnTo>
                  <a:lnTo>
                    <a:pt x="3139183" y="782007"/>
                  </a:lnTo>
                  <a:lnTo>
                    <a:pt x="3152019" y="829453"/>
                  </a:lnTo>
                  <a:lnTo>
                    <a:pt x="3163152" y="877341"/>
                  </a:lnTo>
                  <a:lnTo>
                    <a:pt x="3172620" y="925651"/>
                  </a:lnTo>
                  <a:lnTo>
                    <a:pt x="3180457" y="974362"/>
                  </a:lnTo>
                  <a:lnTo>
                    <a:pt x="3186700" y="1023457"/>
                  </a:lnTo>
                  <a:lnTo>
                    <a:pt x="3191386" y="1072916"/>
                  </a:lnTo>
                  <a:lnTo>
                    <a:pt x="3194550" y="1122718"/>
                  </a:lnTo>
                  <a:lnTo>
                    <a:pt x="3192495" y="1175054"/>
                  </a:lnTo>
                  <a:lnTo>
                    <a:pt x="3188975" y="1227426"/>
                  </a:lnTo>
                  <a:lnTo>
                    <a:pt x="3183965" y="1279681"/>
                  </a:lnTo>
                  <a:lnTo>
                    <a:pt x="3177437" y="1331666"/>
                  </a:lnTo>
                  <a:lnTo>
                    <a:pt x="3169364" y="1383225"/>
                  </a:lnTo>
                  <a:lnTo>
                    <a:pt x="3159720" y="1434205"/>
                  </a:lnTo>
                  <a:lnTo>
                    <a:pt x="3148478" y="1484453"/>
                  </a:lnTo>
                  <a:lnTo>
                    <a:pt x="3135610" y="1533814"/>
                  </a:lnTo>
                  <a:lnTo>
                    <a:pt x="3121092" y="1582135"/>
                  </a:lnTo>
                  <a:lnTo>
                    <a:pt x="3104894" y="1629262"/>
                  </a:lnTo>
                  <a:lnTo>
                    <a:pt x="3086991" y="1675040"/>
                  </a:lnTo>
                  <a:lnTo>
                    <a:pt x="3067356" y="1719317"/>
                  </a:lnTo>
                  <a:lnTo>
                    <a:pt x="3045963" y="1761937"/>
                  </a:lnTo>
                  <a:lnTo>
                    <a:pt x="3022783" y="1802748"/>
                  </a:lnTo>
                  <a:lnTo>
                    <a:pt x="2997791" y="1841595"/>
                  </a:lnTo>
                  <a:lnTo>
                    <a:pt x="2970960" y="1878324"/>
                  </a:lnTo>
                  <a:lnTo>
                    <a:pt x="2942263" y="1912782"/>
                  </a:lnTo>
                  <a:lnTo>
                    <a:pt x="2911673" y="1944814"/>
                  </a:lnTo>
                  <a:lnTo>
                    <a:pt x="2879163" y="1974267"/>
                  </a:lnTo>
                  <a:lnTo>
                    <a:pt x="2844706" y="2000988"/>
                  </a:lnTo>
                  <a:lnTo>
                    <a:pt x="2808277" y="2024821"/>
                  </a:lnTo>
                  <a:lnTo>
                    <a:pt x="2757191" y="2047844"/>
                  </a:lnTo>
                  <a:lnTo>
                    <a:pt x="2706533" y="2069158"/>
                  </a:lnTo>
                  <a:lnTo>
                    <a:pt x="2656293" y="2088790"/>
                  </a:lnTo>
                  <a:lnTo>
                    <a:pt x="2606463" y="2106771"/>
                  </a:lnTo>
                  <a:lnTo>
                    <a:pt x="2557034" y="2123129"/>
                  </a:lnTo>
                  <a:lnTo>
                    <a:pt x="2507998" y="2137894"/>
                  </a:lnTo>
                  <a:lnTo>
                    <a:pt x="2459347" y="2151096"/>
                  </a:lnTo>
                  <a:lnTo>
                    <a:pt x="2411072" y="2162764"/>
                  </a:lnTo>
                  <a:lnTo>
                    <a:pt x="2363164" y="2172926"/>
                  </a:lnTo>
                  <a:lnTo>
                    <a:pt x="2315615" y="2181612"/>
                  </a:lnTo>
                  <a:lnTo>
                    <a:pt x="2268416" y="2188852"/>
                  </a:lnTo>
                  <a:lnTo>
                    <a:pt x="2221559" y="2194675"/>
                  </a:lnTo>
                  <a:lnTo>
                    <a:pt x="2175035" y="2199110"/>
                  </a:lnTo>
                  <a:lnTo>
                    <a:pt x="2128836" y="2202187"/>
                  </a:lnTo>
                  <a:lnTo>
                    <a:pt x="2082954" y="2203934"/>
                  </a:lnTo>
                  <a:lnTo>
                    <a:pt x="2037379" y="2204381"/>
                  </a:lnTo>
                  <a:lnTo>
                    <a:pt x="1992103" y="2203558"/>
                  </a:lnTo>
                  <a:lnTo>
                    <a:pt x="1947118" y="2201493"/>
                  </a:lnTo>
                  <a:lnTo>
                    <a:pt x="1902415" y="2198217"/>
                  </a:lnTo>
                  <a:lnTo>
                    <a:pt x="1857985" y="2193758"/>
                  </a:lnTo>
                  <a:lnTo>
                    <a:pt x="1813821" y="2188145"/>
                  </a:lnTo>
                  <a:lnTo>
                    <a:pt x="1769913" y="2181408"/>
                  </a:lnTo>
                  <a:lnTo>
                    <a:pt x="1726253" y="2173577"/>
                  </a:lnTo>
                  <a:lnTo>
                    <a:pt x="1682833" y="2164680"/>
                  </a:lnTo>
                  <a:lnTo>
                    <a:pt x="1639644" y="2154747"/>
                  </a:lnTo>
                  <a:lnTo>
                    <a:pt x="1596677" y="2143807"/>
                  </a:lnTo>
                  <a:lnTo>
                    <a:pt x="1553924" y="2131889"/>
                  </a:lnTo>
                  <a:lnTo>
                    <a:pt x="1511377" y="2119023"/>
                  </a:lnTo>
                  <a:lnTo>
                    <a:pt x="1469026" y="2105239"/>
                  </a:lnTo>
                  <a:lnTo>
                    <a:pt x="1426864" y="2090564"/>
                  </a:lnTo>
                  <a:lnTo>
                    <a:pt x="1384882" y="2075030"/>
                  </a:lnTo>
                  <a:lnTo>
                    <a:pt x="1343071" y="2058664"/>
                  </a:lnTo>
                  <a:lnTo>
                    <a:pt x="1301423" y="2041497"/>
                  </a:lnTo>
                  <a:lnTo>
                    <a:pt x="1259929" y="2023557"/>
                  </a:lnTo>
                  <a:lnTo>
                    <a:pt x="1218581" y="2004875"/>
                  </a:lnTo>
                  <a:lnTo>
                    <a:pt x="1177370" y="1985478"/>
                  </a:lnTo>
                  <a:lnTo>
                    <a:pt x="1136287" y="1965397"/>
                  </a:lnTo>
                  <a:lnTo>
                    <a:pt x="1095325" y="1944661"/>
                  </a:lnTo>
                  <a:lnTo>
                    <a:pt x="1054475" y="1923299"/>
                  </a:lnTo>
                  <a:lnTo>
                    <a:pt x="1013728" y="1901341"/>
                  </a:lnTo>
                  <a:lnTo>
                    <a:pt x="973075" y="1878815"/>
                  </a:lnTo>
                  <a:lnTo>
                    <a:pt x="932508" y="1855751"/>
                  </a:lnTo>
                  <a:lnTo>
                    <a:pt x="892019" y="1832179"/>
                  </a:lnTo>
                  <a:lnTo>
                    <a:pt x="851599" y="1808128"/>
                  </a:lnTo>
                  <a:lnTo>
                    <a:pt x="811240" y="1783626"/>
                  </a:lnTo>
                  <a:lnTo>
                    <a:pt x="770932" y="1758704"/>
                  </a:lnTo>
                  <a:lnTo>
                    <a:pt x="730668" y="1733390"/>
                  </a:lnTo>
                  <a:lnTo>
                    <a:pt x="690439" y="1707715"/>
                  </a:lnTo>
                  <a:lnTo>
                    <a:pt x="650237" y="1681706"/>
                  </a:lnTo>
                  <a:lnTo>
                    <a:pt x="610052" y="1655395"/>
                  </a:lnTo>
                  <a:lnTo>
                    <a:pt x="569876" y="1628809"/>
                  </a:lnTo>
                  <a:lnTo>
                    <a:pt x="529702" y="1601978"/>
                  </a:lnTo>
                  <a:lnTo>
                    <a:pt x="489520" y="1574931"/>
                  </a:lnTo>
                  <a:lnTo>
                    <a:pt x="449321" y="1547699"/>
                  </a:lnTo>
                  <a:lnTo>
                    <a:pt x="409098" y="1520309"/>
                  </a:lnTo>
                  <a:lnTo>
                    <a:pt x="368841" y="1492792"/>
                  </a:lnTo>
                  <a:lnTo>
                    <a:pt x="328543" y="1465177"/>
                  </a:lnTo>
                  <a:lnTo>
                    <a:pt x="288195" y="1437492"/>
                  </a:lnTo>
                  <a:lnTo>
                    <a:pt x="247787" y="1409768"/>
                  </a:lnTo>
                  <a:lnTo>
                    <a:pt x="207313" y="1382033"/>
                  </a:lnTo>
                  <a:lnTo>
                    <a:pt x="166762" y="1354318"/>
                  </a:lnTo>
                  <a:lnTo>
                    <a:pt x="110545" y="1317411"/>
                  </a:lnTo>
                  <a:lnTo>
                    <a:pt x="67860" y="1281312"/>
                  </a:lnTo>
                  <a:lnTo>
                    <a:pt x="37085" y="1245878"/>
                  </a:lnTo>
                  <a:lnTo>
                    <a:pt x="16598" y="1210967"/>
                  </a:lnTo>
                  <a:lnTo>
                    <a:pt x="4777" y="1176436"/>
                  </a:lnTo>
                  <a:lnTo>
                    <a:pt x="0" y="1142144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328" y="2372832"/>
              <a:ext cx="8019415" cy="2190115"/>
            </a:xfrm>
            <a:custGeom>
              <a:avLst/>
              <a:gdLst/>
              <a:ahLst/>
              <a:cxnLst/>
              <a:rect l="l" t="t" r="r" b="b"/>
              <a:pathLst>
                <a:path w="8019415" h="2190115">
                  <a:moveTo>
                    <a:pt x="0" y="1097776"/>
                  </a:moveTo>
                  <a:lnTo>
                    <a:pt x="8019277" y="1097776"/>
                  </a:lnTo>
                </a:path>
                <a:path w="8019415" h="2190115">
                  <a:moveTo>
                    <a:pt x="2793611" y="2189746"/>
                  </a:moveTo>
                  <a:lnTo>
                    <a:pt x="2793611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32628" y="1603618"/>
              <a:ext cx="3693795" cy="3695700"/>
            </a:xfrm>
            <a:custGeom>
              <a:avLst/>
              <a:gdLst/>
              <a:ahLst/>
              <a:cxnLst/>
              <a:rect l="l" t="t" r="r" b="b"/>
              <a:pathLst>
                <a:path w="3693795" h="3695700">
                  <a:moveTo>
                    <a:pt x="3397086" y="2844799"/>
                  </a:moveTo>
                  <a:lnTo>
                    <a:pt x="3183976" y="2971799"/>
                  </a:lnTo>
                  <a:lnTo>
                    <a:pt x="3205050" y="2984499"/>
                  </a:lnTo>
                  <a:lnTo>
                    <a:pt x="3224919" y="2984499"/>
                  </a:lnTo>
                  <a:lnTo>
                    <a:pt x="3243587" y="2997199"/>
                  </a:lnTo>
                  <a:lnTo>
                    <a:pt x="3261059" y="2997199"/>
                  </a:lnTo>
                  <a:lnTo>
                    <a:pt x="3228355" y="3047999"/>
                  </a:lnTo>
                  <a:lnTo>
                    <a:pt x="3194713" y="3073399"/>
                  </a:lnTo>
                  <a:lnTo>
                    <a:pt x="3160153" y="3111499"/>
                  </a:lnTo>
                  <a:lnTo>
                    <a:pt x="3124694" y="3149599"/>
                  </a:lnTo>
                  <a:lnTo>
                    <a:pt x="3088355" y="3187699"/>
                  </a:lnTo>
                  <a:lnTo>
                    <a:pt x="3051155" y="3225799"/>
                  </a:lnTo>
                  <a:lnTo>
                    <a:pt x="3013114" y="3251199"/>
                  </a:lnTo>
                  <a:lnTo>
                    <a:pt x="2974251" y="3289299"/>
                  </a:lnTo>
                  <a:lnTo>
                    <a:pt x="2934584" y="3314699"/>
                  </a:lnTo>
                  <a:lnTo>
                    <a:pt x="2894134" y="3340099"/>
                  </a:lnTo>
                  <a:lnTo>
                    <a:pt x="2852919" y="3365499"/>
                  </a:lnTo>
                  <a:lnTo>
                    <a:pt x="2810958" y="3403599"/>
                  </a:lnTo>
                  <a:lnTo>
                    <a:pt x="2768272" y="3428999"/>
                  </a:lnTo>
                  <a:lnTo>
                    <a:pt x="2724879" y="3441699"/>
                  </a:lnTo>
                  <a:lnTo>
                    <a:pt x="2680798" y="3467099"/>
                  </a:lnTo>
                  <a:lnTo>
                    <a:pt x="2590650" y="3517899"/>
                  </a:lnTo>
                  <a:lnTo>
                    <a:pt x="2544622" y="3530599"/>
                  </a:lnTo>
                  <a:lnTo>
                    <a:pt x="2497983" y="3555999"/>
                  </a:lnTo>
                  <a:lnTo>
                    <a:pt x="2450753" y="3568699"/>
                  </a:lnTo>
                  <a:lnTo>
                    <a:pt x="2106068" y="3657599"/>
                  </a:lnTo>
                  <a:lnTo>
                    <a:pt x="2005308" y="3657599"/>
                  </a:lnTo>
                  <a:lnTo>
                    <a:pt x="1954718" y="3670299"/>
                  </a:lnTo>
                  <a:lnTo>
                    <a:pt x="1543370" y="3670299"/>
                  </a:lnTo>
                  <a:lnTo>
                    <a:pt x="1645217" y="3695699"/>
                  </a:lnTo>
                  <a:lnTo>
                    <a:pt x="2058469" y="3695699"/>
                  </a:lnTo>
                  <a:lnTo>
                    <a:pt x="2109075" y="3682999"/>
                  </a:lnTo>
                  <a:lnTo>
                    <a:pt x="2159377" y="3682999"/>
                  </a:lnTo>
                  <a:lnTo>
                    <a:pt x="2454725" y="3606799"/>
                  </a:lnTo>
                  <a:lnTo>
                    <a:pt x="2502861" y="3581399"/>
                  </a:lnTo>
                  <a:lnTo>
                    <a:pt x="2550684" y="3568699"/>
                  </a:lnTo>
                  <a:lnTo>
                    <a:pt x="2598190" y="3543299"/>
                  </a:lnTo>
                  <a:lnTo>
                    <a:pt x="2645380" y="3530599"/>
                  </a:lnTo>
                  <a:lnTo>
                    <a:pt x="2737934" y="3479799"/>
                  </a:lnTo>
                  <a:lnTo>
                    <a:pt x="2782943" y="3454399"/>
                  </a:lnTo>
                  <a:lnTo>
                    <a:pt x="2827097" y="3428999"/>
                  </a:lnTo>
                  <a:lnTo>
                    <a:pt x="2870388" y="3403599"/>
                  </a:lnTo>
                  <a:lnTo>
                    <a:pt x="2912808" y="3365499"/>
                  </a:lnTo>
                  <a:lnTo>
                    <a:pt x="2954350" y="3340099"/>
                  </a:lnTo>
                  <a:lnTo>
                    <a:pt x="2995005" y="3314699"/>
                  </a:lnTo>
                  <a:lnTo>
                    <a:pt x="3034767" y="3276599"/>
                  </a:lnTo>
                  <a:lnTo>
                    <a:pt x="3073627" y="3238499"/>
                  </a:lnTo>
                  <a:lnTo>
                    <a:pt x="3111577" y="3213099"/>
                  </a:lnTo>
                  <a:lnTo>
                    <a:pt x="3148611" y="3174999"/>
                  </a:lnTo>
                  <a:lnTo>
                    <a:pt x="3184720" y="3136899"/>
                  </a:lnTo>
                  <a:lnTo>
                    <a:pt x="3219897" y="3098799"/>
                  </a:lnTo>
                  <a:lnTo>
                    <a:pt x="3254134" y="3060699"/>
                  </a:lnTo>
                  <a:lnTo>
                    <a:pt x="3287422" y="3022599"/>
                  </a:lnTo>
                  <a:lnTo>
                    <a:pt x="3355049" y="3022599"/>
                  </a:lnTo>
                  <a:lnTo>
                    <a:pt x="3397086" y="2844799"/>
                  </a:lnTo>
                  <a:close/>
                </a:path>
                <a:path w="3693795" h="3695700">
                  <a:moveTo>
                    <a:pt x="240717" y="939800"/>
                  </a:moveTo>
                  <a:lnTo>
                    <a:pt x="216348" y="977900"/>
                  </a:lnTo>
                  <a:lnTo>
                    <a:pt x="193264" y="1028700"/>
                  </a:lnTo>
                  <a:lnTo>
                    <a:pt x="171466" y="1066800"/>
                  </a:lnTo>
                  <a:lnTo>
                    <a:pt x="150959" y="1117600"/>
                  </a:lnTo>
                  <a:lnTo>
                    <a:pt x="131744" y="1155700"/>
                  </a:lnTo>
                  <a:lnTo>
                    <a:pt x="113824" y="1206500"/>
                  </a:lnTo>
                  <a:lnTo>
                    <a:pt x="97203" y="1257300"/>
                  </a:lnTo>
                  <a:lnTo>
                    <a:pt x="81882" y="1308100"/>
                  </a:lnTo>
                  <a:lnTo>
                    <a:pt x="67865" y="1346200"/>
                  </a:lnTo>
                  <a:lnTo>
                    <a:pt x="55155" y="1397000"/>
                  </a:lnTo>
                  <a:lnTo>
                    <a:pt x="43754" y="1447800"/>
                  </a:lnTo>
                  <a:lnTo>
                    <a:pt x="33665" y="1498600"/>
                  </a:lnTo>
                  <a:lnTo>
                    <a:pt x="24890" y="1549400"/>
                  </a:lnTo>
                  <a:lnTo>
                    <a:pt x="17433" y="1600200"/>
                  </a:lnTo>
                  <a:lnTo>
                    <a:pt x="11297" y="1638300"/>
                  </a:lnTo>
                  <a:lnTo>
                    <a:pt x="6484" y="1689100"/>
                  </a:lnTo>
                  <a:lnTo>
                    <a:pt x="2996" y="1739900"/>
                  </a:lnTo>
                  <a:lnTo>
                    <a:pt x="837" y="1790700"/>
                  </a:lnTo>
                  <a:lnTo>
                    <a:pt x="10" y="1841500"/>
                  </a:lnTo>
                  <a:lnTo>
                    <a:pt x="0" y="1854200"/>
                  </a:lnTo>
                  <a:lnTo>
                    <a:pt x="789" y="1905000"/>
                  </a:lnTo>
                  <a:lnTo>
                    <a:pt x="2804" y="1943100"/>
                  </a:lnTo>
                  <a:lnTo>
                    <a:pt x="6054" y="1993900"/>
                  </a:lnTo>
                  <a:lnTo>
                    <a:pt x="10550" y="2044700"/>
                  </a:lnTo>
                  <a:lnTo>
                    <a:pt x="16299" y="2095500"/>
                  </a:lnTo>
                  <a:lnTo>
                    <a:pt x="23312" y="2146300"/>
                  </a:lnTo>
                  <a:lnTo>
                    <a:pt x="31599" y="2197100"/>
                  </a:lnTo>
                  <a:lnTo>
                    <a:pt x="41168" y="2235200"/>
                  </a:lnTo>
                  <a:lnTo>
                    <a:pt x="52029" y="2286000"/>
                  </a:lnTo>
                  <a:lnTo>
                    <a:pt x="64191" y="2336800"/>
                  </a:lnTo>
                  <a:lnTo>
                    <a:pt x="77665" y="2374900"/>
                  </a:lnTo>
                  <a:lnTo>
                    <a:pt x="92458" y="2425700"/>
                  </a:lnTo>
                  <a:lnTo>
                    <a:pt x="108582" y="2476500"/>
                  </a:lnTo>
                  <a:lnTo>
                    <a:pt x="126370" y="2527300"/>
                  </a:lnTo>
                  <a:lnTo>
                    <a:pt x="145263" y="2565400"/>
                  </a:lnTo>
                  <a:lnTo>
                    <a:pt x="165263" y="2616199"/>
                  </a:lnTo>
                  <a:lnTo>
                    <a:pt x="186372" y="2654299"/>
                  </a:lnTo>
                  <a:lnTo>
                    <a:pt x="208594" y="2705099"/>
                  </a:lnTo>
                  <a:lnTo>
                    <a:pt x="231931" y="2743199"/>
                  </a:lnTo>
                  <a:lnTo>
                    <a:pt x="256384" y="2793999"/>
                  </a:lnTo>
                  <a:lnTo>
                    <a:pt x="281956" y="2832099"/>
                  </a:lnTo>
                  <a:lnTo>
                    <a:pt x="308650" y="2870199"/>
                  </a:lnTo>
                  <a:lnTo>
                    <a:pt x="336468" y="2908299"/>
                  </a:lnTo>
                  <a:lnTo>
                    <a:pt x="365412" y="2959099"/>
                  </a:lnTo>
                  <a:lnTo>
                    <a:pt x="395486" y="2997199"/>
                  </a:lnTo>
                  <a:lnTo>
                    <a:pt x="426690" y="3035299"/>
                  </a:lnTo>
                  <a:lnTo>
                    <a:pt x="459028" y="3073399"/>
                  </a:lnTo>
                  <a:lnTo>
                    <a:pt x="492502" y="3111499"/>
                  </a:lnTo>
                  <a:lnTo>
                    <a:pt x="527114" y="3149599"/>
                  </a:lnTo>
                  <a:lnTo>
                    <a:pt x="563436" y="3174999"/>
                  </a:lnTo>
                  <a:lnTo>
                    <a:pt x="600486" y="3213099"/>
                  </a:lnTo>
                  <a:lnTo>
                    <a:pt x="638263" y="3251199"/>
                  </a:lnTo>
                  <a:lnTo>
                    <a:pt x="676767" y="3276599"/>
                  </a:lnTo>
                  <a:lnTo>
                    <a:pt x="715994" y="3314699"/>
                  </a:lnTo>
                  <a:lnTo>
                    <a:pt x="755944" y="3340099"/>
                  </a:lnTo>
                  <a:lnTo>
                    <a:pt x="796616" y="3365499"/>
                  </a:lnTo>
                  <a:lnTo>
                    <a:pt x="838006" y="3403599"/>
                  </a:lnTo>
                  <a:lnTo>
                    <a:pt x="880115" y="3428999"/>
                  </a:lnTo>
                  <a:lnTo>
                    <a:pt x="922940" y="3454399"/>
                  </a:lnTo>
                  <a:lnTo>
                    <a:pt x="1010732" y="3505199"/>
                  </a:lnTo>
                  <a:lnTo>
                    <a:pt x="1055696" y="3517899"/>
                  </a:lnTo>
                  <a:lnTo>
                    <a:pt x="1147753" y="3568699"/>
                  </a:lnTo>
                  <a:lnTo>
                    <a:pt x="1242638" y="3594099"/>
                  </a:lnTo>
                  <a:lnTo>
                    <a:pt x="1291136" y="3619499"/>
                  </a:lnTo>
                  <a:lnTo>
                    <a:pt x="1492764" y="3670299"/>
                  </a:lnTo>
                  <a:lnTo>
                    <a:pt x="1753761" y="3670299"/>
                  </a:lnTo>
                  <a:lnTo>
                    <a:pt x="1704584" y="3657599"/>
                  </a:lnTo>
                  <a:lnTo>
                    <a:pt x="1607148" y="3657599"/>
                  </a:lnTo>
                  <a:lnTo>
                    <a:pt x="1510949" y="3632199"/>
                  </a:lnTo>
                  <a:lnTo>
                    <a:pt x="1463318" y="3632199"/>
                  </a:lnTo>
                  <a:lnTo>
                    <a:pt x="1275960" y="3581399"/>
                  </a:lnTo>
                  <a:lnTo>
                    <a:pt x="1229922" y="3555999"/>
                  </a:lnTo>
                  <a:lnTo>
                    <a:pt x="1184209" y="3543299"/>
                  </a:lnTo>
                  <a:lnTo>
                    <a:pt x="1138822" y="3517899"/>
                  </a:lnTo>
                  <a:lnTo>
                    <a:pt x="1093763" y="3505199"/>
                  </a:lnTo>
                  <a:lnTo>
                    <a:pt x="1004637" y="3454399"/>
                  </a:lnTo>
                  <a:lnTo>
                    <a:pt x="960604" y="3441699"/>
                  </a:lnTo>
                  <a:lnTo>
                    <a:pt x="917403" y="3416299"/>
                  </a:lnTo>
                  <a:lnTo>
                    <a:pt x="875043" y="3390899"/>
                  </a:lnTo>
                  <a:lnTo>
                    <a:pt x="833536" y="3352799"/>
                  </a:lnTo>
                  <a:lnTo>
                    <a:pt x="792892" y="3327399"/>
                  </a:lnTo>
                  <a:lnTo>
                    <a:pt x="753120" y="3301999"/>
                  </a:lnTo>
                  <a:lnTo>
                    <a:pt x="714230" y="3263899"/>
                  </a:lnTo>
                  <a:lnTo>
                    <a:pt x="676233" y="3238499"/>
                  </a:lnTo>
                  <a:lnTo>
                    <a:pt x="639140" y="3200399"/>
                  </a:lnTo>
                  <a:lnTo>
                    <a:pt x="602959" y="3174999"/>
                  </a:lnTo>
                  <a:lnTo>
                    <a:pt x="567702" y="3136899"/>
                  </a:lnTo>
                  <a:lnTo>
                    <a:pt x="533378" y="3098799"/>
                  </a:lnTo>
                  <a:lnTo>
                    <a:pt x="499997" y="3073399"/>
                  </a:lnTo>
                  <a:lnTo>
                    <a:pt x="467571" y="3035299"/>
                  </a:lnTo>
                  <a:lnTo>
                    <a:pt x="436108" y="2997199"/>
                  </a:lnTo>
                  <a:lnTo>
                    <a:pt x="405619" y="2959099"/>
                  </a:lnTo>
                  <a:lnTo>
                    <a:pt x="376115" y="2908299"/>
                  </a:lnTo>
                  <a:lnTo>
                    <a:pt x="347604" y="2870199"/>
                  </a:lnTo>
                  <a:lnTo>
                    <a:pt x="320098" y="2832099"/>
                  </a:lnTo>
                  <a:lnTo>
                    <a:pt x="293607" y="2793999"/>
                  </a:lnTo>
                  <a:lnTo>
                    <a:pt x="268141" y="2743199"/>
                  </a:lnTo>
                  <a:lnTo>
                    <a:pt x="244107" y="2705099"/>
                  </a:lnTo>
                  <a:lnTo>
                    <a:pt x="221364" y="2654299"/>
                  </a:lnTo>
                  <a:lnTo>
                    <a:pt x="199913" y="2616199"/>
                  </a:lnTo>
                  <a:lnTo>
                    <a:pt x="179753" y="2565400"/>
                  </a:lnTo>
                  <a:lnTo>
                    <a:pt x="160885" y="2527300"/>
                  </a:lnTo>
                  <a:lnTo>
                    <a:pt x="143308" y="2476500"/>
                  </a:lnTo>
                  <a:lnTo>
                    <a:pt x="127023" y="2425700"/>
                  </a:lnTo>
                  <a:lnTo>
                    <a:pt x="112030" y="2387600"/>
                  </a:lnTo>
                  <a:lnTo>
                    <a:pt x="98329" y="2336800"/>
                  </a:lnTo>
                  <a:lnTo>
                    <a:pt x="85920" y="2286000"/>
                  </a:lnTo>
                  <a:lnTo>
                    <a:pt x="74803" y="2235200"/>
                  </a:lnTo>
                  <a:lnTo>
                    <a:pt x="64978" y="2197100"/>
                  </a:lnTo>
                  <a:lnTo>
                    <a:pt x="56445" y="2146300"/>
                  </a:lnTo>
                  <a:lnTo>
                    <a:pt x="49205" y="2095500"/>
                  </a:lnTo>
                  <a:lnTo>
                    <a:pt x="43257" y="2044700"/>
                  </a:lnTo>
                  <a:lnTo>
                    <a:pt x="38602" y="1993900"/>
                  </a:lnTo>
                  <a:lnTo>
                    <a:pt x="35239" y="1943100"/>
                  </a:lnTo>
                  <a:lnTo>
                    <a:pt x="33169" y="1905000"/>
                  </a:lnTo>
                  <a:lnTo>
                    <a:pt x="32392" y="1854200"/>
                  </a:lnTo>
                  <a:lnTo>
                    <a:pt x="33061" y="1803400"/>
                  </a:lnTo>
                  <a:lnTo>
                    <a:pt x="35065" y="1752600"/>
                  </a:lnTo>
                  <a:lnTo>
                    <a:pt x="38399" y="1701800"/>
                  </a:lnTo>
                  <a:lnTo>
                    <a:pt x="43058" y="1651000"/>
                  </a:lnTo>
                  <a:lnTo>
                    <a:pt x="49039" y="1600200"/>
                  </a:lnTo>
                  <a:lnTo>
                    <a:pt x="56336" y="1549400"/>
                  </a:lnTo>
                  <a:lnTo>
                    <a:pt x="64944" y="1498600"/>
                  </a:lnTo>
                  <a:lnTo>
                    <a:pt x="74860" y="1460500"/>
                  </a:lnTo>
                  <a:lnTo>
                    <a:pt x="86078" y="1409700"/>
                  </a:lnTo>
                  <a:lnTo>
                    <a:pt x="98593" y="1358900"/>
                  </a:lnTo>
                  <a:lnTo>
                    <a:pt x="112403" y="1308100"/>
                  </a:lnTo>
                  <a:lnTo>
                    <a:pt x="127500" y="1270000"/>
                  </a:lnTo>
                  <a:lnTo>
                    <a:pt x="143882" y="1219200"/>
                  </a:lnTo>
                  <a:lnTo>
                    <a:pt x="161543" y="1168400"/>
                  </a:lnTo>
                  <a:lnTo>
                    <a:pt x="180479" y="1130300"/>
                  </a:lnTo>
                  <a:lnTo>
                    <a:pt x="200684" y="1079500"/>
                  </a:lnTo>
                  <a:lnTo>
                    <a:pt x="222156" y="1041400"/>
                  </a:lnTo>
                  <a:lnTo>
                    <a:pt x="244888" y="990600"/>
                  </a:lnTo>
                  <a:lnTo>
                    <a:pt x="268876" y="952500"/>
                  </a:lnTo>
                  <a:lnTo>
                    <a:pt x="240717" y="939800"/>
                  </a:lnTo>
                  <a:close/>
                </a:path>
                <a:path w="3693795" h="3695700">
                  <a:moveTo>
                    <a:pt x="3355049" y="3022599"/>
                  </a:moveTo>
                  <a:lnTo>
                    <a:pt x="3287422" y="3022599"/>
                  </a:lnTo>
                  <a:lnTo>
                    <a:pt x="3302540" y="3035299"/>
                  </a:lnTo>
                  <a:lnTo>
                    <a:pt x="3316344" y="3047999"/>
                  </a:lnTo>
                  <a:lnTo>
                    <a:pt x="3328841" y="3073399"/>
                  </a:lnTo>
                  <a:lnTo>
                    <a:pt x="3340036" y="3086099"/>
                  </a:lnTo>
                  <a:lnTo>
                    <a:pt x="3355049" y="3022599"/>
                  </a:lnTo>
                  <a:close/>
                </a:path>
                <a:path w="3693795" h="3695700">
                  <a:moveTo>
                    <a:pt x="2193622" y="25400"/>
                  </a:moveTo>
                  <a:lnTo>
                    <a:pt x="1956079" y="25400"/>
                  </a:lnTo>
                  <a:lnTo>
                    <a:pt x="2007171" y="38100"/>
                  </a:lnTo>
                  <a:lnTo>
                    <a:pt x="2057949" y="38100"/>
                  </a:lnTo>
                  <a:lnTo>
                    <a:pt x="2108397" y="50800"/>
                  </a:lnTo>
                  <a:lnTo>
                    <a:pt x="2158495" y="50800"/>
                  </a:lnTo>
                  <a:lnTo>
                    <a:pt x="2497955" y="139700"/>
                  </a:lnTo>
                  <a:lnTo>
                    <a:pt x="2544635" y="165100"/>
                  </a:lnTo>
                  <a:lnTo>
                    <a:pt x="2590808" y="177800"/>
                  </a:lnTo>
                  <a:lnTo>
                    <a:pt x="2636458" y="203200"/>
                  </a:lnTo>
                  <a:lnTo>
                    <a:pt x="2726117" y="254000"/>
                  </a:lnTo>
                  <a:lnTo>
                    <a:pt x="2813472" y="304800"/>
                  </a:lnTo>
                  <a:lnTo>
                    <a:pt x="2898381" y="355600"/>
                  </a:lnTo>
                  <a:lnTo>
                    <a:pt x="2939876" y="393700"/>
                  </a:lnTo>
                  <a:lnTo>
                    <a:pt x="2980706" y="419100"/>
                  </a:lnTo>
                  <a:lnTo>
                    <a:pt x="3020856" y="457200"/>
                  </a:lnTo>
                  <a:lnTo>
                    <a:pt x="3059138" y="482600"/>
                  </a:lnTo>
                  <a:lnTo>
                    <a:pt x="3096383" y="520700"/>
                  </a:lnTo>
                  <a:lnTo>
                    <a:pt x="3132580" y="558800"/>
                  </a:lnTo>
                  <a:lnTo>
                    <a:pt x="3167717" y="584200"/>
                  </a:lnTo>
                  <a:lnTo>
                    <a:pt x="3201785" y="622300"/>
                  </a:lnTo>
                  <a:lnTo>
                    <a:pt x="3234771" y="660400"/>
                  </a:lnTo>
                  <a:lnTo>
                    <a:pt x="3266666" y="698500"/>
                  </a:lnTo>
                  <a:lnTo>
                    <a:pt x="3297457" y="736600"/>
                  </a:lnTo>
                  <a:lnTo>
                    <a:pt x="3327135" y="774700"/>
                  </a:lnTo>
                  <a:lnTo>
                    <a:pt x="3355688" y="825500"/>
                  </a:lnTo>
                  <a:lnTo>
                    <a:pt x="3383106" y="863600"/>
                  </a:lnTo>
                  <a:lnTo>
                    <a:pt x="3409377" y="901700"/>
                  </a:lnTo>
                  <a:lnTo>
                    <a:pt x="3434490" y="952500"/>
                  </a:lnTo>
                  <a:lnTo>
                    <a:pt x="3458435" y="990600"/>
                  </a:lnTo>
                  <a:lnTo>
                    <a:pt x="3481201" y="1028700"/>
                  </a:lnTo>
                  <a:lnTo>
                    <a:pt x="3502776" y="1079500"/>
                  </a:lnTo>
                  <a:lnTo>
                    <a:pt x="3523150" y="1117600"/>
                  </a:lnTo>
                  <a:lnTo>
                    <a:pt x="3542312" y="1168400"/>
                  </a:lnTo>
                  <a:lnTo>
                    <a:pt x="3560251" y="1219200"/>
                  </a:lnTo>
                  <a:lnTo>
                    <a:pt x="3576956" y="1257300"/>
                  </a:lnTo>
                  <a:lnTo>
                    <a:pt x="3592416" y="1308100"/>
                  </a:lnTo>
                  <a:lnTo>
                    <a:pt x="3606621" y="1358900"/>
                  </a:lnTo>
                  <a:lnTo>
                    <a:pt x="3619558" y="1409700"/>
                  </a:lnTo>
                  <a:lnTo>
                    <a:pt x="3631218" y="1460500"/>
                  </a:lnTo>
                  <a:lnTo>
                    <a:pt x="3640249" y="1498600"/>
                  </a:lnTo>
                  <a:lnTo>
                    <a:pt x="3648200" y="1549400"/>
                  </a:lnTo>
                  <a:lnTo>
                    <a:pt x="3655120" y="1587500"/>
                  </a:lnTo>
                  <a:lnTo>
                    <a:pt x="3661059" y="1638300"/>
                  </a:lnTo>
                  <a:lnTo>
                    <a:pt x="3693218" y="1625600"/>
                  </a:lnTo>
                  <a:lnTo>
                    <a:pt x="3686606" y="1574800"/>
                  </a:lnTo>
                  <a:lnTo>
                    <a:pt x="3678747" y="1536700"/>
                  </a:lnTo>
                  <a:lnTo>
                    <a:pt x="3669644" y="1485900"/>
                  </a:lnTo>
                  <a:lnTo>
                    <a:pt x="3659305" y="1435100"/>
                  </a:lnTo>
                  <a:lnTo>
                    <a:pt x="3647734" y="1384300"/>
                  </a:lnTo>
                  <a:lnTo>
                    <a:pt x="3634937" y="1333500"/>
                  </a:lnTo>
                  <a:lnTo>
                    <a:pt x="3620920" y="1295400"/>
                  </a:lnTo>
                  <a:lnTo>
                    <a:pt x="3605689" y="1244600"/>
                  </a:lnTo>
                  <a:lnTo>
                    <a:pt x="3589248" y="1193800"/>
                  </a:lnTo>
                  <a:lnTo>
                    <a:pt x="3571603" y="1155700"/>
                  </a:lnTo>
                  <a:lnTo>
                    <a:pt x="3552760" y="1104900"/>
                  </a:lnTo>
                  <a:lnTo>
                    <a:pt x="3532725" y="1066800"/>
                  </a:lnTo>
                  <a:lnTo>
                    <a:pt x="3511503" y="1016000"/>
                  </a:lnTo>
                  <a:lnTo>
                    <a:pt x="3489099" y="977900"/>
                  </a:lnTo>
                  <a:lnTo>
                    <a:pt x="3465520" y="939800"/>
                  </a:lnTo>
                  <a:lnTo>
                    <a:pt x="3440770" y="889000"/>
                  </a:lnTo>
                  <a:lnTo>
                    <a:pt x="3414855" y="850900"/>
                  </a:lnTo>
                  <a:lnTo>
                    <a:pt x="3387782" y="812800"/>
                  </a:lnTo>
                  <a:lnTo>
                    <a:pt x="3359555" y="774700"/>
                  </a:lnTo>
                  <a:lnTo>
                    <a:pt x="3330179" y="736600"/>
                  </a:lnTo>
                  <a:lnTo>
                    <a:pt x="3299661" y="685800"/>
                  </a:lnTo>
                  <a:lnTo>
                    <a:pt x="3268007" y="647700"/>
                  </a:lnTo>
                  <a:lnTo>
                    <a:pt x="3234137" y="609600"/>
                  </a:lnTo>
                  <a:lnTo>
                    <a:pt x="3199371" y="571500"/>
                  </a:lnTo>
                  <a:lnTo>
                    <a:pt x="3163726" y="533400"/>
                  </a:lnTo>
                  <a:lnTo>
                    <a:pt x="3127220" y="508000"/>
                  </a:lnTo>
                  <a:lnTo>
                    <a:pt x="3089869" y="469900"/>
                  </a:lnTo>
                  <a:lnTo>
                    <a:pt x="3051689" y="431800"/>
                  </a:lnTo>
                  <a:lnTo>
                    <a:pt x="3012699" y="406400"/>
                  </a:lnTo>
                  <a:lnTo>
                    <a:pt x="2972914" y="368300"/>
                  </a:lnTo>
                  <a:lnTo>
                    <a:pt x="2932352" y="342900"/>
                  </a:lnTo>
                  <a:lnTo>
                    <a:pt x="2891030" y="317500"/>
                  </a:lnTo>
                  <a:lnTo>
                    <a:pt x="2848965" y="292100"/>
                  </a:lnTo>
                  <a:lnTo>
                    <a:pt x="2806172" y="254000"/>
                  </a:lnTo>
                  <a:lnTo>
                    <a:pt x="2762671" y="228600"/>
                  </a:lnTo>
                  <a:lnTo>
                    <a:pt x="2718477" y="215900"/>
                  </a:lnTo>
                  <a:lnTo>
                    <a:pt x="2628078" y="165100"/>
                  </a:lnTo>
                  <a:lnTo>
                    <a:pt x="2581907" y="139700"/>
                  </a:lnTo>
                  <a:lnTo>
                    <a:pt x="2535112" y="127000"/>
                  </a:lnTo>
                  <a:lnTo>
                    <a:pt x="2487708" y="101600"/>
                  </a:lnTo>
                  <a:lnTo>
                    <a:pt x="2193622" y="25400"/>
                  </a:lnTo>
                  <a:close/>
                </a:path>
                <a:path w="3693795" h="3695700">
                  <a:moveTo>
                    <a:pt x="558111" y="406400"/>
                  </a:moveTo>
                  <a:lnTo>
                    <a:pt x="467635" y="635000"/>
                  </a:lnTo>
                  <a:lnTo>
                    <a:pt x="696192" y="546100"/>
                  </a:lnTo>
                  <a:lnTo>
                    <a:pt x="675921" y="533400"/>
                  </a:lnTo>
                  <a:lnTo>
                    <a:pt x="657097" y="533400"/>
                  </a:lnTo>
                  <a:lnTo>
                    <a:pt x="639710" y="520700"/>
                  </a:lnTo>
                  <a:lnTo>
                    <a:pt x="623750" y="508000"/>
                  </a:lnTo>
                  <a:lnTo>
                    <a:pt x="648926" y="482600"/>
                  </a:lnTo>
                  <a:lnTo>
                    <a:pt x="600486" y="482600"/>
                  </a:lnTo>
                  <a:lnTo>
                    <a:pt x="587597" y="469900"/>
                  </a:lnTo>
                  <a:lnTo>
                    <a:pt x="576246" y="444500"/>
                  </a:lnTo>
                  <a:lnTo>
                    <a:pt x="566422" y="431800"/>
                  </a:lnTo>
                  <a:lnTo>
                    <a:pt x="558111" y="406400"/>
                  </a:lnTo>
                  <a:close/>
                </a:path>
                <a:path w="3693795" h="3695700">
                  <a:moveTo>
                    <a:pt x="1751451" y="25400"/>
                  </a:moveTo>
                  <a:lnTo>
                    <a:pt x="1497245" y="25400"/>
                  </a:lnTo>
                  <a:lnTo>
                    <a:pt x="1299045" y="76200"/>
                  </a:lnTo>
                  <a:lnTo>
                    <a:pt x="1249714" y="101600"/>
                  </a:lnTo>
                  <a:lnTo>
                    <a:pt x="1154035" y="127000"/>
                  </a:lnTo>
                  <a:lnTo>
                    <a:pt x="1060965" y="177800"/>
                  </a:lnTo>
                  <a:lnTo>
                    <a:pt x="1015441" y="190500"/>
                  </a:lnTo>
                  <a:lnTo>
                    <a:pt x="970609" y="215900"/>
                  </a:lnTo>
                  <a:lnTo>
                    <a:pt x="883076" y="266700"/>
                  </a:lnTo>
                  <a:lnTo>
                    <a:pt x="840402" y="292100"/>
                  </a:lnTo>
                  <a:lnTo>
                    <a:pt x="798473" y="330200"/>
                  </a:lnTo>
                  <a:lnTo>
                    <a:pt x="757304" y="355600"/>
                  </a:lnTo>
                  <a:lnTo>
                    <a:pt x="716907" y="381000"/>
                  </a:lnTo>
                  <a:lnTo>
                    <a:pt x="677296" y="419100"/>
                  </a:lnTo>
                  <a:lnTo>
                    <a:pt x="638485" y="444500"/>
                  </a:lnTo>
                  <a:lnTo>
                    <a:pt x="600486" y="482600"/>
                  </a:lnTo>
                  <a:lnTo>
                    <a:pt x="648926" y="482600"/>
                  </a:lnTo>
                  <a:lnTo>
                    <a:pt x="661514" y="469900"/>
                  </a:lnTo>
                  <a:lnTo>
                    <a:pt x="700060" y="444500"/>
                  </a:lnTo>
                  <a:lnTo>
                    <a:pt x="739365" y="406400"/>
                  </a:lnTo>
                  <a:lnTo>
                    <a:pt x="779407" y="381000"/>
                  </a:lnTo>
                  <a:lnTo>
                    <a:pt x="820164" y="355600"/>
                  </a:lnTo>
                  <a:lnTo>
                    <a:pt x="861613" y="317500"/>
                  </a:lnTo>
                  <a:lnTo>
                    <a:pt x="946504" y="266700"/>
                  </a:lnTo>
                  <a:lnTo>
                    <a:pt x="989900" y="241300"/>
                  </a:lnTo>
                  <a:lnTo>
                    <a:pt x="1033901" y="228600"/>
                  </a:lnTo>
                  <a:lnTo>
                    <a:pt x="1123628" y="177800"/>
                  </a:lnTo>
                  <a:lnTo>
                    <a:pt x="1169310" y="165100"/>
                  </a:lnTo>
                  <a:lnTo>
                    <a:pt x="1215509" y="139700"/>
                  </a:lnTo>
                  <a:lnTo>
                    <a:pt x="1551499" y="50800"/>
                  </a:lnTo>
                  <a:lnTo>
                    <a:pt x="1601033" y="50800"/>
                  </a:lnTo>
                  <a:lnTo>
                    <a:pt x="1650884" y="38100"/>
                  </a:lnTo>
                  <a:lnTo>
                    <a:pt x="1701031" y="38100"/>
                  </a:lnTo>
                  <a:lnTo>
                    <a:pt x="1751451" y="25400"/>
                  </a:lnTo>
                  <a:close/>
                </a:path>
                <a:path w="3693795" h="3695700">
                  <a:moveTo>
                    <a:pt x="2096973" y="12700"/>
                  </a:moveTo>
                  <a:lnTo>
                    <a:pt x="1597376" y="12700"/>
                  </a:lnTo>
                  <a:lnTo>
                    <a:pt x="1547194" y="25400"/>
                  </a:lnTo>
                  <a:lnTo>
                    <a:pt x="2145260" y="25400"/>
                  </a:lnTo>
                  <a:lnTo>
                    <a:pt x="2096973" y="12700"/>
                  </a:lnTo>
                  <a:close/>
                </a:path>
                <a:path w="3693795" h="3695700">
                  <a:moveTo>
                    <a:pt x="2000207" y="0"/>
                  </a:moveTo>
                  <a:lnTo>
                    <a:pt x="1698578" y="0"/>
                  </a:lnTo>
                  <a:lnTo>
                    <a:pt x="1647825" y="12700"/>
                  </a:lnTo>
                  <a:lnTo>
                    <a:pt x="2048657" y="12700"/>
                  </a:lnTo>
                  <a:lnTo>
                    <a:pt x="2000207" y="0"/>
                  </a:lnTo>
                  <a:close/>
                </a:path>
              </a:pathLst>
            </a:custGeom>
            <a:solidFill>
              <a:srgbClr val="00A3D4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422987" y="5299956"/>
              <a:ext cx="97546" cy="97544"/>
            </a:xfrm>
            <a:prstGeom prst="rect">
              <a:avLst/>
            </a:prstGeom>
          </p:spPr>
        </p:pic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1885" y="7981680"/>
            <a:ext cx="421640" cy="74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16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73821" y="7607586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90297" y="7482886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96594" y="7587224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2901" y="7930780"/>
            <a:ext cx="245745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30139" y="8958901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91508" y="9325359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90301" y="9452604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35978" y="9301905"/>
            <a:ext cx="2520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015" y="8941761"/>
            <a:ext cx="23685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7773" y="8778615"/>
            <a:ext cx="11347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300" spc="-4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30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71" name="object 7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659892" y="6599494"/>
            <a:ext cx="93484" cy="93484"/>
          </a:xfrm>
          <a:prstGeom prst="rect">
            <a:avLst/>
          </a:prstGeom>
        </p:spPr>
      </p:pic>
      <p:pic>
        <p:nvPicPr>
          <p:cNvPr id="72" name="object 7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659892" y="6867374"/>
            <a:ext cx="93484" cy="93484"/>
          </a:xfrm>
          <a:prstGeom prst="rect">
            <a:avLst/>
          </a:prstGeom>
        </p:spPr>
      </p:pic>
      <p:pic>
        <p:nvPicPr>
          <p:cNvPr id="73" name="object 7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312413" y="6364421"/>
            <a:ext cx="93182" cy="93182"/>
          </a:xfrm>
          <a:prstGeom prst="rect">
            <a:avLst/>
          </a:prstGeom>
        </p:spPr>
      </p:pic>
      <p:pic>
        <p:nvPicPr>
          <p:cNvPr id="74" name="object 7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730419" y="6315612"/>
            <a:ext cx="92776" cy="92776"/>
          </a:xfrm>
          <a:prstGeom prst="rect">
            <a:avLst/>
          </a:prstGeom>
        </p:spPr>
      </p:pic>
      <p:pic>
        <p:nvPicPr>
          <p:cNvPr id="75" name="object 7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138845" y="6483038"/>
            <a:ext cx="92776" cy="92776"/>
          </a:xfrm>
          <a:prstGeom prst="rect">
            <a:avLst/>
          </a:prstGeom>
        </p:spPr>
      </p:pic>
      <p:pic>
        <p:nvPicPr>
          <p:cNvPr id="76" name="object 7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652756" y="6847764"/>
            <a:ext cx="93099" cy="93096"/>
          </a:xfrm>
          <a:prstGeom prst="rect">
            <a:avLst/>
          </a:prstGeom>
        </p:spPr>
      </p:pic>
      <p:grpSp>
        <p:nvGrpSpPr>
          <p:cNvPr id="77" name="object 77"/>
          <p:cNvGrpSpPr>
            <a:grpSpLocks noGrp="1" noUngrp="1" noRot="1" noMove="1" noResize="1"/>
          </p:cNvGrpSpPr>
          <p:nvPr/>
        </p:nvGrpSpPr>
        <p:grpSpPr>
          <a:xfrm>
            <a:off x="4019206" y="7274066"/>
            <a:ext cx="6196965" cy="1988820"/>
            <a:chOff x="4019206" y="7274066"/>
            <a:chExt cx="6196965" cy="1988820"/>
          </a:xfrm>
        </p:grpSpPr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019206" y="8552179"/>
              <a:ext cx="99594" cy="99594"/>
            </a:xfrm>
            <a:prstGeom prst="rect">
              <a:avLst/>
            </a:prstGeom>
          </p:spPr>
        </p:pic>
        <p:pic>
          <p:nvPicPr>
            <p:cNvPr id="79" name="object 7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083955" y="9165570"/>
              <a:ext cx="96761" cy="96762"/>
            </a:xfrm>
            <a:prstGeom prst="rect">
              <a:avLst/>
            </a:prstGeom>
          </p:spPr>
        </p:pic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118173" y="8547220"/>
              <a:ext cx="97553" cy="97553"/>
            </a:xfrm>
            <a:prstGeom prst="rect">
              <a:avLst/>
            </a:prstGeom>
          </p:spPr>
        </p:pic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378522" y="7274066"/>
              <a:ext cx="93455" cy="93455"/>
            </a:xfrm>
            <a:prstGeom prst="rect">
              <a:avLst/>
            </a:prstGeom>
          </p:spPr>
        </p:pic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416913" y="7633328"/>
              <a:ext cx="93214" cy="93218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683121" y="7824614"/>
              <a:ext cx="91836" cy="91836"/>
            </a:xfrm>
            <a:prstGeom prst="rect">
              <a:avLst/>
            </a:prstGeom>
          </p:spPr>
        </p:pic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134469" y="7799552"/>
              <a:ext cx="92784" cy="92787"/>
            </a:xfrm>
            <a:prstGeom prst="rect">
              <a:avLst/>
            </a:prstGeom>
          </p:spPr>
        </p:pic>
        <p:pic>
          <p:nvPicPr>
            <p:cNvPr id="85" name="object 8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687757" y="7581252"/>
              <a:ext cx="93087" cy="93087"/>
            </a:xfrm>
            <a:prstGeom prst="rect">
              <a:avLst/>
            </a:prstGeom>
          </p:spPr>
        </p:pic>
      </p:grpSp>
      <p:grpSp>
        <p:nvGrpSpPr>
          <p:cNvPr id="86" name="object 86"/>
          <p:cNvGrpSpPr>
            <a:grpSpLocks noGrp="1" noUngrp="1" noRot="1" noMove="1" noResize="1"/>
          </p:cNvGrpSpPr>
          <p:nvPr/>
        </p:nvGrpSpPr>
        <p:grpSpPr>
          <a:xfrm>
            <a:off x="2552345" y="5272365"/>
            <a:ext cx="9823450" cy="4844415"/>
            <a:chOff x="2552345" y="5272365"/>
            <a:chExt cx="9823450" cy="4844415"/>
          </a:xfrm>
        </p:grpSpPr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52345" y="7081275"/>
              <a:ext cx="3028950" cy="3035300"/>
            </a:xfrm>
            <a:custGeom>
              <a:avLst/>
              <a:gdLst/>
              <a:ahLst/>
              <a:cxnLst/>
              <a:rect l="l" t="t" r="r" b="b"/>
              <a:pathLst>
                <a:path w="3028950" h="3035300">
                  <a:moveTo>
                    <a:pt x="197410" y="774699"/>
                  </a:moveTo>
                  <a:lnTo>
                    <a:pt x="185785" y="787399"/>
                  </a:lnTo>
                  <a:lnTo>
                    <a:pt x="174489" y="812799"/>
                  </a:lnTo>
                  <a:lnTo>
                    <a:pt x="163508" y="838199"/>
                  </a:lnTo>
                  <a:lnTo>
                    <a:pt x="152852" y="850899"/>
                  </a:lnTo>
                  <a:lnTo>
                    <a:pt x="142528" y="876299"/>
                  </a:lnTo>
                  <a:lnTo>
                    <a:pt x="132534" y="901699"/>
                  </a:lnTo>
                  <a:lnTo>
                    <a:pt x="122878" y="927099"/>
                  </a:lnTo>
                  <a:lnTo>
                    <a:pt x="113554" y="939799"/>
                  </a:lnTo>
                  <a:lnTo>
                    <a:pt x="104580" y="965199"/>
                  </a:lnTo>
                  <a:lnTo>
                    <a:pt x="95947" y="990599"/>
                  </a:lnTo>
                  <a:lnTo>
                    <a:pt x="87664" y="1015999"/>
                  </a:lnTo>
                  <a:lnTo>
                    <a:pt x="79733" y="1028699"/>
                  </a:lnTo>
                  <a:lnTo>
                    <a:pt x="64937" y="1079499"/>
                  </a:lnTo>
                  <a:lnTo>
                    <a:pt x="51584" y="1130299"/>
                  </a:lnTo>
                  <a:lnTo>
                    <a:pt x="39711" y="1181099"/>
                  </a:lnTo>
                  <a:lnTo>
                    <a:pt x="34329" y="1193799"/>
                  </a:lnTo>
                  <a:lnTo>
                    <a:pt x="24710" y="1244599"/>
                  </a:lnTo>
                  <a:lnTo>
                    <a:pt x="16631" y="1295399"/>
                  </a:lnTo>
                  <a:lnTo>
                    <a:pt x="10116" y="1346199"/>
                  </a:lnTo>
                  <a:lnTo>
                    <a:pt x="5187" y="1396999"/>
                  </a:lnTo>
                  <a:lnTo>
                    <a:pt x="1879" y="1447799"/>
                  </a:lnTo>
                  <a:lnTo>
                    <a:pt x="213" y="1498599"/>
                  </a:lnTo>
                  <a:lnTo>
                    <a:pt x="0" y="1523999"/>
                  </a:lnTo>
                  <a:lnTo>
                    <a:pt x="1979" y="1600199"/>
                  </a:lnTo>
                  <a:lnTo>
                    <a:pt x="7848" y="1676399"/>
                  </a:lnTo>
                  <a:lnTo>
                    <a:pt x="17510" y="1752599"/>
                  </a:lnTo>
                  <a:lnTo>
                    <a:pt x="30877" y="1828799"/>
                  </a:lnTo>
                  <a:lnTo>
                    <a:pt x="47848" y="1904999"/>
                  </a:lnTo>
                  <a:lnTo>
                    <a:pt x="68328" y="1968499"/>
                  </a:lnTo>
                  <a:lnTo>
                    <a:pt x="92221" y="2044699"/>
                  </a:lnTo>
                  <a:lnTo>
                    <a:pt x="119430" y="2108199"/>
                  </a:lnTo>
                  <a:lnTo>
                    <a:pt x="149865" y="2184399"/>
                  </a:lnTo>
                  <a:lnTo>
                    <a:pt x="183423" y="2247899"/>
                  </a:lnTo>
                  <a:lnTo>
                    <a:pt x="220017" y="2311399"/>
                  </a:lnTo>
                  <a:lnTo>
                    <a:pt x="259549" y="2374899"/>
                  </a:lnTo>
                  <a:lnTo>
                    <a:pt x="301914" y="2425699"/>
                  </a:lnTo>
                  <a:lnTo>
                    <a:pt x="347032" y="2489199"/>
                  </a:lnTo>
                  <a:lnTo>
                    <a:pt x="394794" y="2539999"/>
                  </a:lnTo>
                  <a:lnTo>
                    <a:pt x="445108" y="2590799"/>
                  </a:lnTo>
                  <a:lnTo>
                    <a:pt x="497886" y="2641599"/>
                  </a:lnTo>
                  <a:lnTo>
                    <a:pt x="553025" y="2692399"/>
                  </a:lnTo>
                  <a:lnTo>
                    <a:pt x="610434" y="2743199"/>
                  </a:lnTo>
                  <a:lnTo>
                    <a:pt x="670013" y="2781299"/>
                  </a:lnTo>
                  <a:lnTo>
                    <a:pt x="731671" y="2819399"/>
                  </a:lnTo>
                  <a:lnTo>
                    <a:pt x="795315" y="2857499"/>
                  </a:lnTo>
                  <a:lnTo>
                    <a:pt x="860842" y="2895599"/>
                  </a:lnTo>
                  <a:lnTo>
                    <a:pt x="997178" y="2946399"/>
                  </a:lnTo>
                  <a:lnTo>
                    <a:pt x="1139911" y="2997199"/>
                  </a:lnTo>
                  <a:lnTo>
                    <a:pt x="1364331" y="3035299"/>
                  </a:lnTo>
                  <a:lnTo>
                    <a:pt x="1519701" y="3035299"/>
                  </a:lnTo>
                  <a:lnTo>
                    <a:pt x="1519701" y="3022599"/>
                  </a:lnTo>
                  <a:lnTo>
                    <a:pt x="1442465" y="3022599"/>
                  </a:lnTo>
                  <a:lnTo>
                    <a:pt x="1366254" y="3009899"/>
                  </a:lnTo>
                  <a:lnTo>
                    <a:pt x="1291150" y="3009899"/>
                  </a:lnTo>
                  <a:lnTo>
                    <a:pt x="1217254" y="2997199"/>
                  </a:lnTo>
                  <a:lnTo>
                    <a:pt x="1144656" y="2971799"/>
                  </a:lnTo>
                  <a:lnTo>
                    <a:pt x="1073444" y="2959099"/>
                  </a:lnTo>
                  <a:lnTo>
                    <a:pt x="935578" y="2908299"/>
                  </a:lnTo>
                  <a:lnTo>
                    <a:pt x="869109" y="2870199"/>
                  </a:lnTo>
                  <a:lnTo>
                    <a:pt x="804409" y="2844799"/>
                  </a:lnTo>
                  <a:lnTo>
                    <a:pt x="741564" y="2806699"/>
                  </a:lnTo>
                  <a:lnTo>
                    <a:pt x="680678" y="2768599"/>
                  </a:lnTo>
                  <a:lnTo>
                    <a:pt x="621838" y="2730499"/>
                  </a:lnTo>
                  <a:lnTo>
                    <a:pt x="565150" y="2679699"/>
                  </a:lnTo>
                  <a:lnTo>
                    <a:pt x="510696" y="2628899"/>
                  </a:lnTo>
                  <a:lnTo>
                    <a:pt x="458579" y="2578099"/>
                  </a:lnTo>
                  <a:lnTo>
                    <a:pt x="408891" y="2527299"/>
                  </a:lnTo>
                  <a:lnTo>
                    <a:pt x="361721" y="2476499"/>
                  </a:lnTo>
                  <a:lnTo>
                    <a:pt x="317171" y="2425699"/>
                  </a:lnTo>
                  <a:lnTo>
                    <a:pt x="275332" y="2362199"/>
                  </a:lnTo>
                  <a:lnTo>
                    <a:pt x="236297" y="2298699"/>
                  </a:lnTo>
                  <a:lnTo>
                    <a:pt x="200163" y="2235199"/>
                  </a:lnTo>
                  <a:lnTo>
                    <a:pt x="167022" y="2171699"/>
                  </a:lnTo>
                  <a:lnTo>
                    <a:pt x="136977" y="2108199"/>
                  </a:lnTo>
                  <a:lnTo>
                    <a:pt x="110106" y="2031999"/>
                  </a:lnTo>
                  <a:lnTo>
                    <a:pt x="86514" y="1968499"/>
                  </a:lnTo>
                  <a:lnTo>
                    <a:pt x="66293" y="1892299"/>
                  </a:lnTo>
                  <a:lnTo>
                    <a:pt x="49540" y="1828799"/>
                  </a:lnTo>
                  <a:lnTo>
                    <a:pt x="36338" y="1752599"/>
                  </a:lnTo>
                  <a:lnTo>
                    <a:pt x="26798" y="1676399"/>
                  </a:lnTo>
                  <a:lnTo>
                    <a:pt x="21003" y="1600199"/>
                  </a:lnTo>
                  <a:lnTo>
                    <a:pt x="19051" y="1523999"/>
                  </a:lnTo>
                  <a:lnTo>
                    <a:pt x="19257" y="1498599"/>
                  </a:lnTo>
                  <a:lnTo>
                    <a:pt x="20901" y="1447799"/>
                  </a:lnTo>
                  <a:lnTo>
                    <a:pt x="24174" y="1396999"/>
                  </a:lnTo>
                  <a:lnTo>
                    <a:pt x="29038" y="1346199"/>
                  </a:lnTo>
                  <a:lnTo>
                    <a:pt x="35474" y="1295399"/>
                  </a:lnTo>
                  <a:lnTo>
                    <a:pt x="43451" y="1257299"/>
                  </a:lnTo>
                  <a:lnTo>
                    <a:pt x="48013" y="1231899"/>
                  </a:lnTo>
                  <a:lnTo>
                    <a:pt x="58258" y="1181099"/>
                  </a:lnTo>
                  <a:lnTo>
                    <a:pt x="69988" y="1130299"/>
                  </a:lnTo>
                  <a:lnTo>
                    <a:pt x="83167" y="1092199"/>
                  </a:lnTo>
                  <a:lnTo>
                    <a:pt x="90291" y="1066799"/>
                  </a:lnTo>
                  <a:lnTo>
                    <a:pt x="97776" y="1041399"/>
                  </a:lnTo>
                  <a:lnTo>
                    <a:pt x="105606" y="1015999"/>
                  </a:lnTo>
                  <a:lnTo>
                    <a:pt x="113789" y="990599"/>
                  </a:lnTo>
                  <a:lnTo>
                    <a:pt x="122313" y="977899"/>
                  </a:lnTo>
                  <a:lnTo>
                    <a:pt x="131173" y="952499"/>
                  </a:lnTo>
                  <a:lnTo>
                    <a:pt x="140375" y="927099"/>
                  </a:lnTo>
                  <a:lnTo>
                    <a:pt x="149914" y="914399"/>
                  </a:lnTo>
                  <a:lnTo>
                    <a:pt x="159778" y="888999"/>
                  </a:lnTo>
                  <a:lnTo>
                    <a:pt x="169974" y="863599"/>
                  </a:lnTo>
                  <a:lnTo>
                    <a:pt x="180493" y="838199"/>
                  </a:lnTo>
                  <a:lnTo>
                    <a:pt x="191336" y="825499"/>
                  </a:lnTo>
                  <a:lnTo>
                    <a:pt x="202496" y="800099"/>
                  </a:lnTo>
                  <a:lnTo>
                    <a:pt x="213969" y="787399"/>
                  </a:lnTo>
                  <a:lnTo>
                    <a:pt x="197410" y="774699"/>
                  </a:lnTo>
                  <a:close/>
                </a:path>
                <a:path w="3028950" h="3035300">
                  <a:moveTo>
                    <a:pt x="1743462" y="3022599"/>
                  </a:moveTo>
                  <a:lnTo>
                    <a:pt x="1519701" y="3022599"/>
                  </a:lnTo>
                  <a:lnTo>
                    <a:pt x="1519701" y="3035299"/>
                  </a:lnTo>
                  <a:lnTo>
                    <a:pt x="1699243" y="3035299"/>
                  </a:lnTo>
                  <a:lnTo>
                    <a:pt x="1743462" y="3022599"/>
                  </a:lnTo>
                  <a:close/>
                </a:path>
                <a:path w="3028950" h="3035300">
                  <a:moveTo>
                    <a:pt x="2694730" y="2456453"/>
                  </a:moveTo>
                  <a:lnTo>
                    <a:pt x="2670689" y="2489199"/>
                  </a:lnTo>
                  <a:lnTo>
                    <a:pt x="2641820" y="2514599"/>
                  </a:lnTo>
                  <a:lnTo>
                    <a:pt x="2612069" y="2552699"/>
                  </a:lnTo>
                  <a:lnTo>
                    <a:pt x="2581470" y="2578099"/>
                  </a:lnTo>
                  <a:lnTo>
                    <a:pt x="2550049" y="2616199"/>
                  </a:lnTo>
                  <a:lnTo>
                    <a:pt x="2517815" y="2641599"/>
                  </a:lnTo>
                  <a:lnTo>
                    <a:pt x="2484810" y="2666999"/>
                  </a:lnTo>
                  <a:lnTo>
                    <a:pt x="2451042" y="2705099"/>
                  </a:lnTo>
                  <a:lnTo>
                    <a:pt x="2416539" y="2730499"/>
                  </a:lnTo>
                  <a:lnTo>
                    <a:pt x="2381332" y="2755899"/>
                  </a:lnTo>
                  <a:lnTo>
                    <a:pt x="2345432" y="2781299"/>
                  </a:lnTo>
                  <a:lnTo>
                    <a:pt x="2308875" y="2793999"/>
                  </a:lnTo>
                  <a:lnTo>
                    <a:pt x="2271679" y="2819399"/>
                  </a:lnTo>
                  <a:lnTo>
                    <a:pt x="2233865" y="2844799"/>
                  </a:lnTo>
                  <a:lnTo>
                    <a:pt x="2195460" y="2857499"/>
                  </a:lnTo>
                  <a:lnTo>
                    <a:pt x="2156486" y="2882899"/>
                  </a:lnTo>
                  <a:lnTo>
                    <a:pt x="2116965" y="2895599"/>
                  </a:lnTo>
                  <a:lnTo>
                    <a:pt x="2076926" y="2920999"/>
                  </a:lnTo>
                  <a:lnTo>
                    <a:pt x="1827065" y="2997199"/>
                  </a:lnTo>
                  <a:lnTo>
                    <a:pt x="1784033" y="2997199"/>
                  </a:lnTo>
                  <a:lnTo>
                    <a:pt x="1740675" y="3009899"/>
                  </a:lnTo>
                  <a:lnTo>
                    <a:pt x="1697004" y="3009899"/>
                  </a:lnTo>
                  <a:lnTo>
                    <a:pt x="1653048" y="3022599"/>
                  </a:lnTo>
                  <a:lnTo>
                    <a:pt x="1787375" y="3022599"/>
                  </a:lnTo>
                  <a:lnTo>
                    <a:pt x="2042942" y="2946399"/>
                  </a:lnTo>
                  <a:lnTo>
                    <a:pt x="2124547" y="2920999"/>
                  </a:lnTo>
                  <a:lnTo>
                    <a:pt x="2164565" y="2895599"/>
                  </a:lnTo>
                  <a:lnTo>
                    <a:pt x="2204035" y="2882899"/>
                  </a:lnTo>
                  <a:lnTo>
                    <a:pt x="2242930" y="2857499"/>
                  </a:lnTo>
                  <a:lnTo>
                    <a:pt x="2281227" y="2832099"/>
                  </a:lnTo>
                  <a:lnTo>
                    <a:pt x="2318896" y="2819399"/>
                  </a:lnTo>
                  <a:lnTo>
                    <a:pt x="2355923" y="2793999"/>
                  </a:lnTo>
                  <a:lnTo>
                    <a:pt x="2392276" y="2768599"/>
                  </a:lnTo>
                  <a:lnTo>
                    <a:pt x="2427930" y="2743199"/>
                  </a:lnTo>
                  <a:lnTo>
                    <a:pt x="2462871" y="2717799"/>
                  </a:lnTo>
                  <a:lnTo>
                    <a:pt x="2497065" y="2679699"/>
                  </a:lnTo>
                  <a:lnTo>
                    <a:pt x="2530494" y="2654299"/>
                  </a:lnTo>
                  <a:lnTo>
                    <a:pt x="2563131" y="2628899"/>
                  </a:lnTo>
                  <a:lnTo>
                    <a:pt x="2594955" y="2590799"/>
                  </a:lnTo>
                  <a:lnTo>
                    <a:pt x="2625937" y="2565399"/>
                  </a:lnTo>
                  <a:lnTo>
                    <a:pt x="2656062" y="2527299"/>
                  </a:lnTo>
                  <a:lnTo>
                    <a:pt x="2685298" y="2501899"/>
                  </a:lnTo>
                  <a:lnTo>
                    <a:pt x="2711309" y="2466911"/>
                  </a:lnTo>
                  <a:lnTo>
                    <a:pt x="2710663" y="2463799"/>
                  </a:lnTo>
                  <a:lnTo>
                    <a:pt x="2696486" y="2463799"/>
                  </a:lnTo>
                  <a:lnTo>
                    <a:pt x="2694730" y="2456453"/>
                  </a:lnTo>
                  <a:close/>
                </a:path>
                <a:path w="3028950" h="3035300">
                  <a:moveTo>
                    <a:pt x="2761088" y="2412999"/>
                  </a:moveTo>
                  <a:lnTo>
                    <a:pt x="2725714" y="2412999"/>
                  </a:lnTo>
                  <a:lnTo>
                    <a:pt x="2741015" y="2425699"/>
                  </a:lnTo>
                  <a:lnTo>
                    <a:pt x="2713622" y="2463799"/>
                  </a:lnTo>
                  <a:lnTo>
                    <a:pt x="2711309" y="2466911"/>
                  </a:lnTo>
                  <a:lnTo>
                    <a:pt x="2713299" y="2476499"/>
                  </a:lnTo>
                  <a:lnTo>
                    <a:pt x="2723177" y="2476499"/>
                  </a:lnTo>
                  <a:lnTo>
                    <a:pt x="2725477" y="2489199"/>
                  </a:lnTo>
                  <a:lnTo>
                    <a:pt x="2731989" y="2489199"/>
                  </a:lnTo>
                  <a:lnTo>
                    <a:pt x="2734028" y="2501899"/>
                  </a:lnTo>
                  <a:lnTo>
                    <a:pt x="2739736" y="2501899"/>
                  </a:lnTo>
                  <a:lnTo>
                    <a:pt x="2761088" y="2412999"/>
                  </a:lnTo>
                  <a:close/>
                </a:path>
                <a:path w="3028950" h="3035300">
                  <a:moveTo>
                    <a:pt x="2725714" y="2412999"/>
                  </a:moveTo>
                  <a:lnTo>
                    <a:pt x="2698661" y="2451099"/>
                  </a:lnTo>
                  <a:lnTo>
                    <a:pt x="2694730" y="2456453"/>
                  </a:lnTo>
                  <a:lnTo>
                    <a:pt x="2696486" y="2463799"/>
                  </a:lnTo>
                  <a:lnTo>
                    <a:pt x="2710663" y="2463799"/>
                  </a:lnTo>
                  <a:lnTo>
                    <a:pt x="2711309" y="2466911"/>
                  </a:lnTo>
                  <a:lnTo>
                    <a:pt x="2713622" y="2463799"/>
                  </a:lnTo>
                  <a:lnTo>
                    <a:pt x="2741015" y="2425699"/>
                  </a:lnTo>
                  <a:lnTo>
                    <a:pt x="2725714" y="2412999"/>
                  </a:lnTo>
                  <a:close/>
                </a:path>
                <a:path w="3028950" h="3035300">
                  <a:moveTo>
                    <a:pt x="2773288" y="2362199"/>
                  </a:moveTo>
                  <a:lnTo>
                    <a:pt x="2647955" y="2438399"/>
                  </a:lnTo>
                  <a:lnTo>
                    <a:pt x="2666782" y="2438399"/>
                  </a:lnTo>
                  <a:lnTo>
                    <a:pt x="2670350" y="2451099"/>
                  </a:lnTo>
                  <a:lnTo>
                    <a:pt x="2693451" y="2451099"/>
                  </a:lnTo>
                  <a:lnTo>
                    <a:pt x="2694730" y="2456453"/>
                  </a:lnTo>
                  <a:lnTo>
                    <a:pt x="2698661" y="2451099"/>
                  </a:lnTo>
                  <a:lnTo>
                    <a:pt x="2725714" y="2412999"/>
                  </a:lnTo>
                  <a:lnTo>
                    <a:pt x="2761088" y="2412999"/>
                  </a:lnTo>
                  <a:lnTo>
                    <a:pt x="2773288" y="2362199"/>
                  </a:lnTo>
                  <a:close/>
                </a:path>
                <a:path w="3028950" h="3035300">
                  <a:moveTo>
                    <a:pt x="1592262" y="0"/>
                  </a:moveTo>
                  <a:lnTo>
                    <a:pt x="1519701" y="0"/>
                  </a:lnTo>
                  <a:lnTo>
                    <a:pt x="1519701" y="25400"/>
                  </a:lnTo>
                  <a:lnTo>
                    <a:pt x="1662167" y="25400"/>
                  </a:lnTo>
                  <a:lnTo>
                    <a:pt x="1935170" y="76200"/>
                  </a:lnTo>
                  <a:lnTo>
                    <a:pt x="2064514" y="127000"/>
                  </a:lnTo>
                  <a:lnTo>
                    <a:pt x="2188288" y="177800"/>
                  </a:lnTo>
                  <a:lnTo>
                    <a:pt x="2247901" y="203200"/>
                  </a:lnTo>
                  <a:lnTo>
                    <a:pt x="2305890" y="241300"/>
                  </a:lnTo>
                  <a:lnTo>
                    <a:pt x="2362191" y="279400"/>
                  </a:lnTo>
                  <a:lnTo>
                    <a:pt x="2416719" y="317500"/>
                  </a:lnTo>
                  <a:lnTo>
                    <a:pt x="2469409" y="355600"/>
                  </a:lnTo>
                  <a:lnTo>
                    <a:pt x="2520176" y="406399"/>
                  </a:lnTo>
                  <a:lnTo>
                    <a:pt x="2568949" y="444499"/>
                  </a:lnTo>
                  <a:lnTo>
                    <a:pt x="2615652" y="495299"/>
                  </a:lnTo>
                  <a:lnTo>
                    <a:pt x="2660209" y="546099"/>
                  </a:lnTo>
                  <a:lnTo>
                    <a:pt x="2702546" y="596899"/>
                  </a:lnTo>
                  <a:lnTo>
                    <a:pt x="2742587" y="647699"/>
                  </a:lnTo>
                  <a:lnTo>
                    <a:pt x="2780254" y="711199"/>
                  </a:lnTo>
                  <a:lnTo>
                    <a:pt x="2815474" y="761999"/>
                  </a:lnTo>
                  <a:lnTo>
                    <a:pt x="2848179" y="825499"/>
                  </a:lnTo>
                  <a:lnTo>
                    <a:pt x="2878279" y="888999"/>
                  </a:lnTo>
                  <a:lnTo>
                    <a:pt x="2905711" y="939799"/>
                  </a:lnTo>
                  <a:lnTo>
                    <a:pt x="2930392" y="1003299"/>
                  </a:lnTo>
                  <a:lnTo>
                    <a:pt x="2952252" y="1079499"/>
                  </a:lnTo>
                  <a:lnTo>
                    <a:pt x="2971213" y="1142999"/>
                  </a:lnTo>
                  <a:lnTo>
                    <a:pt x="2987205" y="1206499"/>
                  </a:lnTo>
                  <a:lnTo>
                    <a:pt x="3000146" y="1269999"/>
                  </a:lnTo>
                  <a:lnTo>
                    <a:pt x="3009967" y="1346199"/>
                  </a:lnTo>
                  <a:lnTo>
                    <a:pt x="3028881" y="1346199"/>
                  </a:lnTo>
                  <a:lnTo>
                    <a:pt x="3018938" y="1269999"/>
                  </a:lnTo>
                  <a:lnTo>
                    <a:pt x="3005830" y="1206499"/>
                  </a:lnTo>
                  <a:lnTo>
                    <a:pt x="2989638" y="1130299"/>
                  </a:lnTo>
                  <a:lnTo>
                    <a:pt x="2970432" y="1066799"/>
                  </a:lnTo>
                  <a:lnTo>
                    <a:pt x="2948292" y="1003299"/>
                  </a:lnTo>
                  <a:lnTo>
                    <a:pt x="2923293" y="939799"/>
                  </a:lnTo>
                  <a:lnTo>
                    <a:pt x="2895516" y="876299"/>
                  </a:lnTo>
                  <a:lnTo>
                    <a:pt x="2865028" y="812799"/>
                  </a:lnTo>
                  <a:lnTo>
                    <a:pt x="2831912" y="749299"/>
                  </a:lnTo>
                  <a:lnTo>
                    <a:pt x="2796246" y="698499"/>
                  </a:lnTo>
                  <a:lnTo>
                    <a:pt x="2758097" y="634999"/>
                  </a:lnTo>
                  <a:lnTo>
                    <a:pt x="2717549" y="584199"/>
                  </a:lnTo>
                  <a:lnTo>
                    <a:pt x="2674680" y="533399"/>
                  </a:lnTo>
                  <a:lnTo>
                    <a:pt x="2629562" y="482599"/>
                  </a:lnTo>
                  <a:lnTo>
                    <a:pt x="2582269" y="431799"/>
                  </a:lnTo>
                  <a:lnTo>
                    <a:pt x="2532877" y="393699"/>
                  </a:lnTo>
                  <a:lnTo>
                    <a:pt x="2481469" y="342900"/>
                  </a:lnTo>
                  <a:lnTo>
                    <a:pt x="2428118" y="304800"/>
                  </a:lnTo>
                  <a:lnTo>
                    <a:pt x="2372897" y="266700"/>
                  </a:lnTo>
                  <a:lnTo>
                    <a:pt x="2315884" y="228600"/>
                  </a:lnTo>
                  <a:lnTo>
                    <a:pt x="2257153" y="190500"/>
                  </a:lnTo>
                  <a:lnTo>
                    <a:pt x="2196785" y="165100"/>
                  </a:lnTo>
                  <a:lnTo>
                    <a:pt x="2134850" y="127000"/>
                  </a:lnTo>
                  <a:lnTo>
                    <a:pt x="2006597" y="76200"/>
                  </a:lnTo>
                  <a:lnTo>
                    <a:pt x="1940432" y="63500"/>
                  </a:lnTo>
                  <a:lnTo>
                    <a:pt x="1873004" y="38100"/>
                  </a:lnTo>
                  <a:lnTo>
                    <a:pt x="1734689" y="12700"/>
                  </a:lnTo>
                  <a:lnTo>
                    <a:pt x="1663952" y="12700"/>
                  </a:lnTo>
                  <a:lnTo>
                    <a:pt x="1592262" y="0"/>
                  </a:lnTo>
                  <a:close/>
                </a:path>
                <a:path w="3028950" h="3035300">
                  <a:moveTo>
                    <a:pt x="452653" y="368299"/>
                  </a:moveTo>
                  <a:lnTo>
                    <a:pt x="399441" y="507999"/>
                  </a:lnTo>
                  <a:lnTo>
                    <a:pt x="500257" y="469899"/>
                  </a:lnTo>
                  <a:lnTo>
                    <a:pt x="453359" y="469899"/>
                  </a:lnTo>
                  <a:lnTo>
                    <a:pt x="439822" y="457199"/>
                  </a:lnTo>
                  <a:lnTo>
                    <a:pt x="465951" y="431799"/>
                  </a:lnTo>
                  <a:lnTo>
                    <a:pt x="479324" y="419099"/>
                  </a:lnTo>
                  <a:lnTo>
                    <a:pt x="475945" y="419099"/>
                  </a:lnTo>
                  <a:lnTo>
                    <a:pt x="473684" y="406399"/>
                  </a:lnTo>
                  <a:lnTo>
                    <a:pt x="467366" y="406399"/>
                  </a:lnTo>
                  <a:lnTo>
                    <a:pt x="465419" y="393699"/>
                  </a:lnTo>
                  <a:lnTo>
                    <a:pt x="460040" y="393699"/>
                  </a:lnTo>
                  <a:lnTo>
                    <a:pt x="458406" y="380999"/>
                  </a:lnTo>
                  <a:lnTo>
                    <a:pt x="453974" y="380999"/>
                  </a:lnTo>
                  <a:lnTo>
                    <a:pt x="452653" y="368299"/>
                  </a:lnTo>
                  <a:close/>
                </a:path>
                <a:path w="3028950" h="3035300">
                  <a:moveTo>
                    <a:pt x="1289714" y="38100"/>
                  </a:moveTo>
                  <a:lnTo>
                    <a:pt x="1174377" y="38100"/>
                  </a:lnTo>
                  <a:lnTo>
                    <a:pt x="1137572" y="50800"/>
                  </a:lnTo>
                  <a:lnTo>
                    <a:pt x="959137" y="114300"/>
                  </a:lnTo>
                  <a:lnTo>
                    <a:pt x="823849" y="165100"/>
                  </a:lnTo>
                  <a:lnTo>
                    <a:pt x="791165" y="190500"/>
                  </a:lnTo>
                  <a:lnTo>
                    <a:pt x="758959" y="203200"/>
                  </a:lnTo>
                  <a:lnTo>
                    <a:pt x="727247" y="228600"/>
                  </a:lnTo>
                  <a:lnTo>
                    <a:pt x="696034" y="241300"/>
                  </a:lnTo>
                  <a:lnTo>
                    <a:pt x="665345" y="266700"/>
                  </a:lnTo>
                  <a:lnTo>
                    <a:pt x="635180" y="292100"/>
                  </a:lnTo>
                  <a:lnTo>
                    <a:pt x="605552" y="304800"/>
                  </a:lnTo>
                  <a:lnTo>
                    <a:pt x="576479" y="330200"/>
                  </a:lnTo>
                  <a:lnTo>
                    <a:pt x="547970" y="355600"/>
                  </a:lnTo>
                  <a:lnTo>
                    <a:pt x="492696" y="406399"/>
                  </a:lnTo>
                  <a:lnTo>
                    <a:pt x="439822" y="457199"/>
                  </a:lnTo>
                  <a:lnTo>
                    <a:pt x="453359" y="469899"/>
                  </a:lnTo>
                  <a:lnTo>
                    <a:pt x="479163" y="444499"/>
                  </a:lnTo>
                  <a:lnTo>
                    <a:pt x="492366" y="431799"/>
                  </a:lnTo>
                  <a:lnTo>
                    <a:pt x="488436" y="431799"/>
                  </a:lnTo>
                  <a:lnTo>
                    <a:pt x="485783" y="419099"/>
                  </a:lnTo>
                  <a:lnTo>
                    <a:pt x="505570" y="419099"/>
                  </a:lnTo>
                  <a:lnTo>
                    <a:pt x="532573" y="393699"/>
                  </a:lnTo>
                  <a:lnTo>
                    <a:pt x="560160" y="368299"/>
                  </a:lnTo>
                  <a:lnTo>
                    <a:pt x="588308" y="342900"/>
                  </a:lnTo>
                  <a:lnTo>
                    <a:pt x="617021" y="317500"/>
                  </a:lnTo>
                  <a:lnTo>
                    <a:pt x="646276" y="304800"/>
                  </a:lnTo>
                  <a:lnTo>
                    <a:pt x="676065" y="279400"/>
                  </a:lnTo>
                  <a:lnTo>
                    <a:pt x="706374" y="266700"/>
                  </a:lnTo>
                  <a:lnTo>
                    <a:pt x="737190" y="241300"/>
                  </a:lnTo>
                  <a:lnTo>
                    <a:pt x="768506" y="228600"/>
                  </a:lnTo>
                  <a:lnTo>
                    <a:pt x="800309" y="203200"/>
                  </a:lnTo>
                  <a:lnTo>
                    <a:pt x="832582" y="190500"/>
                  </a:lnTo>
                  <a:lnTo>
                    <a:pt x="865318" y="165100"/>
                  </a:lnTo>
                  <a:lnTo>
                    <a:pt x="1000624" y="114300"/>
                  </a:lnTo>
                  <a:lnTo>
                    <a:pt x="1142344" y="63500"/>
                  </a:lnTo>
                  <a:lnTo>
                    <a:pt x="1178690" y="63500"/>
                  </a:lnTo>
                  <a:lnTo>
                    <a:pt x="1215374" y="50800"/>
                  </a:lnTo>
                  <a:lnTo>
                    <a:pt x="1252386" y="50800"/>
                  </a:lnTo>
                  <a:lnTo>
                    <a:pt x="1289714" y="38100"/>
                  </a:lnTo>
                  <a:close/>
                </a:path>
                <a:path w="3028950" h="3035300">
                  <a:moveTo>
                    <a:pt x="502894" y="431799"/>
                  </a:moveTo>
                  <a:lnTo>
                    <a:pt x="492366" y="431799"/>
                  </a:lnTo>
                  <a:lnTo>
                    <a:pt x="479163" y="444499"/>
                  </a:lnTo>
                  <a:lnTo>
                    <a:pt x="453359" y="469899"/>
                  </a:lnTo>
                  <a:lnTo>
                    <a:pt x="500257" y="469899"/>
                  </a:lnTo>
                  <a:lnTo>
                    <a:pt x="533862" y="457199"/>
                  </a:lnTo>
                  <a:lnTo>
                    <a:pt x="530108" y="457199"/>
                  </a:lnTo>
                  <a:lnTo>
                    <a:pt x="526431" y="444499"/>
                  </a:lnTo>
                  <a:lnTo>
                    <a:pt x="506020" y="444499"/>
                  </a:lnTo>
                  <a:lnTo>
                    <a:pt x="502894" y="431799"/>
                  </a:lnTo>
                  <a:close/>
                </a:path>
                <a:path w="3028950" h="3035300">
                  <a:moveTo>
                    <a:pt x="505570" y="419099"/>
                  </a:moveTo>
                  <a:lnTo>
                    <a:pt x="485783" y="419099"/>
                  </a:lnTo>
                  <a:lnTo>
                    <a:pt x="488436" y="431799"/>
                  </a:lnTo>
                  <a:lnTo>
                    <a:pt x="492366" y="431799"/>
                  </a:lnTo>
                  <a:lnTo>
                    <a:pt x="505570" y="419099"/>
                  </a:lnTo>
                  <a:close/>
                </a:path>
                <a:path w="3028950" h="3035300">
                  <a:moveTo>
                    <a:pt x="1365281" y="25400"/>
                  </a:moveTo>
                  <a:lnTo>
                    <a:pt x="1249017" y="25400"/>
                  </a:lnTo>
                  <a:lnTo>
                    <a:pt x="1211530" y="38100"/>
                  </a:lnTo>
                  <a:lnTo>
                    <a:pt x="1327353" y="38100"/>
                  </a:lnTo>
                  <a:lnTo>
                    <a:pt x="1365281" y="25400"/>
                  </a:lnTo>
                  <a:close/>
                </a:path>
                <a:path w="3028950" h="3035300">
                  <a:moveTo>
                    <a:pt x="1519701" y="0"/>
                  </a:moveTo>
                  <a:lnTo>
                    <a:pt x="1441004" y="0"/>
                  </a:lnTo>
                  <a:lnTo>
                    <a:pt x="1402038" y="12700"/>
                  </a:lnTo>
                  <a:lnTo>
                    <a:pt x="1324933" y="12700"/>
                  </a:lnTo>
                  <a:lnTo>
                    <a:pt x="1286819" y="25400"/>
                  </a:lnTo>
                  <a:lnTo>
                    <a:pt x="1519701" y="25400"/>
                  </a:lnTo>
                  <a:lnTo>
                    <a:pt x="1519701" y="0"/>
                  </a:lnTo>
                  <a:close/>
                </a:path>
              </a:pathLst>
            </a:custGeom>
            <a:solidFill>
              <a:srgbClr val="DD2B1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4615" y="7381724"/>
              <a:ext cx="2444750" cy="2444750"/>
            </a:xfrm>
            <a:custGeom>
              <a:avLst/>
              <a:gdLst/>
              <a:ahLst/>
              <a:cxnLst/>
              <a:rect l="l" t="t" r="r" b="b"/>
              <a:pathLst>
                <a:path w="2444750" h="2444750">
                  <a:moveTo>
                    <a:pt x="1222364" y="0"/>
                  </a:moveTo>
                  <a:lnTo>
                    <a:pt x="1270362" y="925"/>
                  </a:lnTo>
                  <a:lnTo>
                    <a:pt x="1317891" y="3677"/>
                  </a:lnTo>
                  <a:lnTo>
                    <a:pt x="1364917" y="8223"/>
                  </a:lnTo>
                  <a:lnTo>
                    <a:pt x="1411407" y="14529"/>
                  </a:lnTo>
                  <a:lnTo>
                    <a:pt x="1457326" y="22560"/>
                  </a:lnTo>
                  <a:lnTo>
                    <a:pt x="1502640" y="32283"/>
                  </a:lnTo>
                  <a:lnTo>
                    <a:pt x="1547316" y="43664"/>
                  </a:lnTo>
                  <a:lnTo>
                    <a:pt x="1591320" y="56668"/>
                  </a:lnTo>
                  <a:lnTo>
                    <a:pt x="1634616" y="71262"/>
                  </a:lnTo>
                  <a:lnTo>
                    <a:pt x="1677173" y="87412"/>
                  </a:lnTo>
                  <a:lnTo>
                    <a:pt x="1718955" y="105083"/>
                  </a:lnTo>
                  <a:lnTo>
                    <a:pt x="1759928" y="124243"/>
                  </a:lnTo>
                  <a:lnTo>
                    <a:pt x="1800059" y="144856"/>
                  </a:lnTo>
                  <a:lnTo>
                    <a:pt x="1839314" y="166889"/>
                  </a:lnTo>
                  <a:lnTo>
                    <a:pt x="1877659" y="190308"/>
                  </a:lnTo>
                  <a:lnTo>
                    <a:pt x="1915059" y="215079"/>
                  </a:lnTo>
                  <a:lnTo>
                    <a:pt x="1951481" y="241168"/>
                  </a:lnTo>
                  <a:lnTo>
                    <a:pt x="1986890" y="268540"/>
                  </a:lnTo>
                  <a:lnTo>
                    <a:pt x="2021254" y="297163"/>
                  </a:lnTo>
                  <a:lnTo>
                    <a:pt x="2054537" y="327002"/>
                  </a:lnTo>
                  <a:lnTo>
                    <a:pt x="2086706" y="358023"/>
                  </a:lnTo>
                  <a:lnTo>
                    <a:pt x="2117727" y="390192"/>
                  </a:lnTo>
                  <a:lnTo>
                    <a:pt x="2147566" y="423475"/>
                  </a:lnTo>
                  <a:lnTo>
                    <a:pt x="2176189" y="457839"/>
                  </a:lnTo>
                  <a:lnTo>
                    <a:pt x="2203562" y="493249"/>
                  </a:lnTo>
                  <a:lnTo>
                    <a:pt x="2229651" y="529670"/>
                  </a:lnTo>
                  <a:lnTo>
                    <a:pt x="2254422" y="567070"/>
                  </a:lnTo>
                  <a:lnTo>
                    <a:pt x="2277841" y="605415"/>
                  </a:lnTo>
                  <a:lnTo>
                    <a:pt x="2299874" y="644670"/>
                  </a:lnTo>
                  <a:lnTo>
                    <a:pt x="2320487" y="684801"/>
                  </a:lnTo>
                  <a:lnTo>
                    <a:pt x="2339646" y="725774"/>
                  </a:lnTo>
                  <a:lnTo>
                    <a:pt x="2357318" y="767556"/>
                  </a:lnTo>
                  <a:lnTo>
                    <a:pt x="2373468" y="810112"/>
                  </a:lnTo>
                  <a:lnTo>
                    <a:pt x="2388062" y="853409"/>
                  </a:lnTo>
                  <a:lnTo>
                    <a:pt x="2401066" y="897413"/>
                  </a:lnTo>
                  <a:lnTo>
                    <a:pt x="2412447" y="942088"/>
                  </a:lnTo>
                  <a:lnTo>
                    <a:pt x="2422170" y="987403"/>
                  </a:lnTo>
                  <a:lnTo>
                    <a:pt x="2430201" y="1033322"/>
                  </a:lnTo>
                  <a:lnTo>
                    <a:pt x="2436507" y="1079811"/>
                  </a:lnTo>
                  <a:lnTo>
                    <a:pt x="2441053" y="1126838"/>
                  </a:lnTo>
                  <a:lnTo>
                    <a:pt x="2443805" y="1174367"/>
                  </a:lnTo>
                  <a:lnTo>
                    <a:pt x="2444730" y="1222364"/>
                  </a:lnTo>
                  <a:lnTo>
                    <a:pt x="2443805" y="1270362"/>
                  </a:lnTo>
                  <a:lnTo>
                    <a:pt x="2441053" y="1317892"/>
                  </a:lnTo>
                  <a:lnTo>
                    <a:pt x="2436507" y="1364918"/>
                  </a:lnTo>
                  <a:lnTo>
                    <a:pt x="2430201" y="1411408"/>
                  </a:lnTo>
                  <a:lnTo>
                    <a:pt x="2422170" y="1457327"/>
                  </a:lnTo>
                  <a:lnTo>
                    <a:pt x="2412447" y="1502642"/>
                  </a:lnTo>
                  <a:lnTo>
                    <a:pt x="2401066" y="1547318"/>
                  </a:lnTo>
                  <a:lnTo>
                    <a:pt x="2388062" y="1591321"/>
                  </a:lnTo>
                  <a:lnTo>
                    <a:pt x="2373468" y="1634618"/>
                  </a:lnTo>
                  <a:lnTo>
                    <a:pt x="2357318" y="1677175"/>
                  </a:lnTo>
                  <a:lnTo>
                    <a:pt x="2339646" y="1718957"/>
                  </a:lnTo>
                  <a:lnTo>
                    <a:pt x="2320487" y="1759931"/>
                  </a:lnTo>
                  <a:lnTo>
                    <a:pt x="2299874" y="1800062"/>
                  </a:lnTo>
                  <a:lnTo>
                    <a:pt x="2277841" y="1839317"/>
                  </a:lnTo>
                  <a:lnTo>
                    <a:pt x="2254422" y="1877661"/>
                  </a:lnTo>
                  <a:lnTo>
                    <a:pt x="2229651" y="1915062"/>
                  </a:lnTo>
                  <a:lnTo>
                    <a:pt x="2203562" y="1951484"/>
                  </a:lnTo>
                  <a:lnTo>
                    <a:pt x="2176189" y="1986893"/>
                  </a:lnTo>
                  <a:lnTo>
                    <a:pt x="2147566" y="2021257"/>
                  </a:lnTo>
                  <a:lnTo>
                    <a:pt x="2117727" y="2054540"/>
                  </a:lnTo>
                  <a:lnTo>
                    <a:pt x="2086706" y="2086710"/>
                  </a:lnTo>
                  <a:lnTo>
                    <a:pt x="2054537" y="2117731"/>
                  </a:lnTo>
                  <a:lnTo>
                    <a:pt x="2021254" y="2147570"/>
                  </a:lnTo>
                  <a:lnTo>
                    <a:pt x="1986890" y="2176193"/>
                  </a:lnTo>
                  <a:lnTo>
                    <a:pt x="1951481" y="2203565"/>
                  </a:lnTo>
                  <a:lnTo>
                    <a:pt x="1915059" y="2229654"/>
                  </a:lnTo>
                  <a:lnTo>
                    <a:pt x="1877659" y="2254425"/>
                  </a:lnTo>
                  <a:lnTo>
                    <a:pt x="1839314" y="2277844"/>
                  </a:lnTo>
                  <a:lnTo>
                    <a:pt x="1800059" y="2299878"/>
                  </a:lnTo>
                  <a:lnTo>
                    <a:pt x="1759928" y="2320491"/>
                  </a:lnTo>
                  <a:lnTo>
                    <a:pt x="1718955" y="2339650"/>
                  </a:lnTo>
                  <a:lnTo>
                    <a:pt x="1677173" y="2357322"/>
                  </a:lnTo>
                  <a:lnTo>
                    <a:pt x="1634616" y="2373472"/>
                  </a:lnTo>
                  <a:lnTo>
                    <a:pt x="1591320" y="2388066"/>
                  </a:lnTo>
                  <a:lnTo>
                    <a:pt x="1547316" y="2401070"/>
                  </a:lnTo>
                  <a:lnTo>
                    <a:pt x="1502640" y="2412450"/>
                  </a:lnTo>
                  <a:lnTo>
                    <a:pt x="1457326" y="2422173"/>
                  </a:lnTo>
                  <a:lnTo>
                    <a:pt x="1411407" y="2430205"/>
                  </a:lnTo>
                  <a:lnTo>
                    <a:pt x="1364917" y="2436510"/>
                  </a:lnTo>
                  <a:lnTo>
                    <a:pt x="1317891" y="2441057"/>
                  </a:lnTo>
                  <a:lnTo>
                    <a:pt x="1270362" y="2443809"/>
                  </a:lnTo>
                  <a:lnTo>
                    <a:pt x="1222364" y="2444734"/>
                  </a:lnTo>
                  <a:lnTo>
                    <a:pt x="1174367" y="2443809"/>
                  </a:lnTo>
                  <a:lnTo>
                    <a:pt x="1126838" y="2441057"/>
                  </a:lnTo>
                  <a:lnTo>
                    <a:pt x="1079811" y="2436510"/>
                  </a:lnTo>
                  <a:lnTo>
                    <a:pt x="1033322" y="2430205"/>
                  </a:lnTo>
                  <a:lnTo>
                    <a:pt x="987403" y="2422173"/>
                  </a:lnTo>
                  <a:lnTo>
                    <a:pt x="942088" y="2412450"/>
                  </a:lnTo>
                  <a:lnTo>
                    <a:pt x="897413" y="2401070"/>
                  </a:lnTo>
                  <a:lnTo>
                    <a:pt x="853409" y="2388066"/>
                  </a:lnTo>
                  <a:lnTo>
                    <a:pt x="810112" y="2373472"/>
                  </a:lnTo>
                  <a:lnTo>
                    <a:pt x="767556" y="2357322"/>
                  </a:lnTo>
                  <a:lnTo>
                    <a:pt x="725774" y="2339650"/>
                  </a:lnTo>
                  <a:lnTo>
                    <a:pt x="684801" y="2320491"/>
                  </a:lnTo>
                  <a:lnTo>
                    <a:pt x="644670" y="2299878"/>
                  </a:lnTo>
                  <a:lnTo>
                    <a:pt x="605415" y="2277844"/>
                  </a:lnTo>
                  <a:lnTo>
                    <a:pt x="567070" y="2254425"/>
                  </a:lnTo>
                  <a:lnTo>
                    <a:pt x="529670" y="2229654"/>
                  </a:lnTo>
                  <a:lnTo>
                    <a:pt x="493249" y="2203565"/>
                  </a:lnTo>
                  <a:lnTo>
                    <a:pt x="457839" y="2176193"/>
                  </a:lnTo>
                  <a:lnTo>
                    <a:pt x="423475" y="2147570"/>
                  </a:lnTo>
                  <a:lnTo>
                    <a:pt x="390192" y="2117731"/>
                  </a:lnTo>
                  <a:lnTo>
                    <a:pt x="358023" y="2086710"/>
                  </a:lnTo>
                  <a:lnTo>
                    <a:pt x="327002" y="2054540"/>
                  </a:lnTo>
                  <a:lnTo>
                    <a:pt x="297163" y="2021257"/>
                  </a:lnTo>
                  <a:lnTo>
                    <a:pt x="268540" y="1986893"/>
                  </a:lnTo>
                  <a:lnTo>
                    <a:pt x="241168" y="1951484"/>
                  </a:lnTo>
                  <a:lnTo>
                    <a:pt x="215079" y="1915062"/>
                  </a:lnTo>
                  <a:lnTo>
                    <a:pt x="190308" y="1877661"/>
                  </a:lnTo>
                  <a:lnTo>
                    <a:pt x="166889" y="1839317"/>
                  </a:lnTo>
                  <a:lnTo>
                    <a:pt x="144856" y="1800062"/>
                  </a:lnTo>
                  <a:lnTo>
                    <a:pt x="124243" y="1759931"/>
                  </a:lnTo>
                  <a:lnTo>
                    <a:pt x="105083" y="1718957"/>
                  </a:lnTo>
                  <a:lnTo>
                    <a:pt x="87412" y="1677175"/>
                  </a:lnTo>
                  <a:lnTo>
                    <a:pt x="71262" y="1634618"/>
                  </a:lnTo>
                  <a:lnTo>
                    <a:pt x="56668" y="1591321"/>
                  </a:lnTo>
                  <a:lnTo>
                    <a:pt x="43664" y="1547318"/>
                  </a:lnTo>
                  <a:lnTo>
                    <a:pt x="32283" y="1502642"/>
                  </a:lnTo>
                  <a:lnTo>
                    <a:pt x="22560" y="1457327"/>
                  </a:lnTo>
                  <a:lnTo>
                    <a:pt x="14529" y="1411408"/>
                  </a:lnTo>
                  <a:lnTo>
                    <a:pt x="8223" y="1364918"/>
                  </a:lnTo>
                  <a:lnTo>
                    <a:pt x="3677" y="1317892"/>
                  </a:lnTo>
                  <a:lnTo>
                    <a:pt x="925" y="1270362"/>
                  </a:lnTo>
                  <a:lnTo>
                    <a:pt x="0" y="1222364"/>
                  </a:lnTo>
                  <a:lnTo>
                    <a:pt x="925" y="1174367"/>
                  </a:lnTo>
                  <a:lnTo>
                    <a:pt x="3677" y="1126838"/>
                  </a:lnTo>
                  <a:lnTo>
                    <a:pt x="8223" y="1079811"/>
                  </a:lnTo>
                  <a:lnTo>
                    <a:pt x="14529" y="1033322"/>
                  </a:lnTo>
                  <a:lnTo>
                    <a:pt x="22560" y="987403"/>
                  </a:lnTo>
                  <a:lnTo>
                    <a:pt x="32283" y="942088"/>
                  </a:lnTo>
                  <a:lnTo>
                    <a:pt x="43664" y="897413"/>
                  </a:lnTo>
                  <a:lnTo>
                    <a:pt x="56668" y="853409"/>
                  </a:lnTo>
                  <a:lnTo>
                    <a:pt x="71262" y="810112"/>
                  </a:lnTo>
                  <a:lnTo>
                    <a:pt x="87412" y="767556"/>
                  </a:lnTo>
                  <a:lnTo>
                    <a:pt x="105083" y="725774"/>
                  </a:lnTo>
                  <a:lnTo>
                    <a:pt x="124243" y="684801"/>
                  </a:lnTo>
                  <a:lnTo>
                    <a:pt x="144856" y="644670"/>
                  </a:lnTo>
                  <a:lnTo>
                    <a:pt x="166889" y="605415"/>
                  </a:lnTo>
                  <a:lnTo>
                    <a:pt x="190308" y="567070"/>
                  </a:lnTo>
                  <a:lnTo>
                    <a:pt x="215079" y="529670"/>
                  </a:lnTo>
                  <a:lnTo>
                    <a:pt x="241168" y="493249"/>
                  </a:lnTo>
                  <a:lnTo>
                    <a:pt x="268540" y="457839"/>
                  </a:lnTo>
                  <a:lnTo>
                    <a:pt x="297163" y="423475"/>
                  </a:lnTo>
                  <a:lnTo>
                    <a:pt x="327002" y="390192"/>
                  </a:lnTo>
                  <a:lnTo>
                    <a:pt x="358023" y="358023"/>
                  </a:lnTo>
                  <a:lnTo>
                    <a:pt x="390192" y="327002"/>
                  </a:lnTo>
                  <a:lnTo>
                    <a:pt x="423475" y="297163"/>
                  </a:lnTo>
                  <a:lnTo>
                    <a:pt x="457839" y="268540"/>
                  </a:lnTo>
                  <a:lnTo>
                    <a:pt x="493249" y="241168"/>
                  </a:lnTo>
                  <a:lnTo>
                    <a:pt x="529670" y="215079"/>
                  </a:lnTo>
                  <a:lnTo>
                    <a:pt x="567070" y="190308"/>
                  </a:lnTo>
                  <a:lnTo>
                    <a:pt x="605415" y="166889"/>
                  </a:lnTo>
                  <a:lnTo>
                    <a:pt x="644670" y="144856"/>
                  </a:lnTo>
                  <a:lnTo>
                    <a:pt x="684801" y="124243"/>
                  </a:lnTo>
                  <a:lnTo>
                    <a:pt x="725774" y="105083"/>
                  </a:lnTo>
                  <a:lnTo>
                    <a:pt x="767556" y="87412"/>
                  </a:lnTo>
                  <a:lnTo>
                    <a:pt x="810112" y="71262"/>
                  </a:lnTo>
                  <a:lnTo>
                    <a:pt x="853409" y="56668"/>
                  </a:lnTo>
                  <a:lnTo>
                    <a:pt x="897413" y="43664"/>
                  </a:lnTo>
                  <a:lnTo>
                    <a:pt x="942088" y="32283"/>
                  </a:lnTo>
                  <a:lnTo>
                    <a:pt x="987403" y="22560"/>
                  </a:lnTo>
                  <a:lnTo>
                    <a:pt x="1033322" y="14529"/>
                  </a:lnTo>
                  <a:lnTo>
                    <a:pt x="1079811" y="8223"/>
                  </a:lnTo>
                  <a:lnTo>
                    <a:pt x="1126838" y="3677"/>
                  </a:lnTo>
                  <a:lnTo>
                    <a:pt x="1174367" y="925"/>
                  </a:lnTo>
                  <a:lnTo>
                    <a:pt x="1222364" y="0"/>
                  </a:lnTo>
                  <a:close/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4443" y="5331689"/>
              <a:ext cx="6098540" cy="3881120"/>
            </a:xfrm>
            <a:custGeom>
              <a:avLst/>
              <a:gdLst/>
              <a:ahLst/>
              <a:cxnLst/>
              <a:rect l="l" t="t" r="r" b="b"/>
              <a:pathLst>
                <a:path w="6098540" h="3881120">
                  <a:moveTo>
                    <a:pt x="1066431" y="3880509"/>
                  </a:moveTo>
                  <a:lnTo>
                    <a:pt x="0" y="3271306"/>
                  </a:lnTo>
                </a:path>
                <a:path w="6098540" h="3881120">
                  <a:moveTo>
                    <a:pt x="6097982" y="3239852"/>
                  </a:moveTo>
                  <a:lnTo>
                    <a:pt x="5415544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6312" y="5275965"/>
              <a:ext cx="5546090" cy="3343910"/>
            </a:xfrm>
            <a:custGeom>
              <a:avLst/>
              <a:gdLst/>
              <a:ahLst/>
              <a:cxnLst/>
              <a:rect l="l" t="t" r="r" b="b"/>
              <a:pathLst>
                <a:path w="5546090" h="3343909">
                  <a:moveTo>
                    <a:pt x="0" y="3343542"/>
                  </a:moveTo>
                  <a:lnTo>
                    <a:pt x="344" y="3295030"/>
                  </a:lnTo>
                  <a:lnTo>
                    <a:pt x="1376" y="3246683"/>
                  </a:lnTo>
                  <a:lnTo>
                    <a:pt x="3089" y="3198507"/>
                  </a:lnTo>
                  <a:lnTo>
                    <a:pt x="5479" y="3150506"/>
                  </a:lnTo>
                  <a:lnTo>
                    <a:pt x="8542" y="3102685"/>
                  </a:lnTo>
                  <a:lnTo>
                    <a:pt x="12272" y="3055049"/>
                  </a:lnTo>
                  <a:lnTo>
                    <a:pt x="16666" y="3007602"/>
                  </a:lnTo>
                  <a:lnTo>
                    <a:pt x="21719" y="2960349"/>
                  </a:lnTo>
                  <a:lnTo>
                    <a:pt x="27425" y="2913295"/>
                  </a:lnTo>
                  <a:lnTo>
                    <a:pt x="33781" y="2866444"/>
                  </a:lnTo>
                  <a:lnTo>
                    <a:pt x="40781" y="2819801"/>
                  </a:lnTo>
                  <a:lnTo>
                    <a:pt x="48422" y="2773370"/>
                  </a:lnTo>
                  <a:lnTo>
                    <a:pt x="56697" y="2727156"/>
                  </a:lnTo>
                  <a:lnTo>
                    <a:pt x="65604" y="2681165"/>
                  </a:lnTo>
                  <a:lnTo>
                    <a:pt x="75136" y="2635400"/>
                  </a:lnTo>
                  <a:lnTo>
                    <a:pt x="85290" y="2589865"/>
                  </a:lnTo>
                  <a:lnTo>
                    <a:pt x="96061" y="2544567"/>
                  </a:lnTo>
                  <a:lnTo>
                    <a:pt x="107444" y="2499509"/>
                  </a:lnTo>
                  <a:lnTo>
                    <a:pt x="119434" y="2454696"/>
                  </a:lnTo>
                  <a:lnTo>
                    <a:pt x="132027" y="2410133"/>
                  </a:lnTo>
                  <a:lnTo>
                    <a:pt x="145219" y="2365824"/>
                  </a:lnTo>
                  <a:lnTo>
                    <a:pt x="159004" y="2321775"/>
                  </a:lnTo>
                  <a:lnTo>
                    <a:pt x="173377" y="2277988"/>
                  </a:lnTo>
                  <a:lnTo>
                    <a:pt x="188335" y="2234471"/>
                  </a:lnTo>
                  <a:lnTo>
                    <a:pt x="203873" y="2191226"/>
                  </a:lnTo>
                  <a:lnTo>
                    <a:pt x="219986" y="2148258"/>
                  </a:lnTo>
                  <a:lnTo>
                    <a:pt x="236668" y="2105573"/>
                  </a:lnTo>
                  <a:lnTo>
                    <a:pt x="253917" y="2063175"/>
                  </a:lnTo>
                  <a:lnTo>
                    <a:pt x="271727" y="2021068"/>
                  </a:lnTo>
                  <a:lnTo>
                    <a:pt x="290092" y="1979258"/>
                  </a:lnTo>
                  <a:lnTo>
                    <a:pt x="309010" y="1937748"/>
                  </a:lnTo>
                  <a:lnTo>
                    <a:pt x="328475" y="1896543"/>
                  </a:lnTo>
                  <a:lnTo>
                    <a:pt x="348482" y="1855649"/>
                  </a:lnTo>
                  <a:lnTo>
                    <a:pt x="369027" y="1815070"/>
                  </a:lnTo>
                  <a:lnTo>
                    <a:pt x="390105" y="1774810"/>
                  </a:lnTo>
                  <a:lnTo>
                    <a:pt x="411712" y="1734874"/>
                  </a:lnTo>
                  <a:lnTo>
                    <a:pt x="433842" y="1695266"/>
                  </a:lnTo>
                  <a:lnTo>
                    <a:pt x="456491" y="1655992"/>
                  </a:lnTo>
                  <a:lnTo>
                    <a:pt x="479656" y="1617056"/>
                  </a:lnTo>
                  <a:lnTo>
                    <a:pt x="503330" y="1578463"/>
                  </a:lnTo>
                  <a:lnTo>
                    <a:pt x="527509" y="1540217"/>
                  </a:lnTo>
                  <a:lnTo>
                    <a:pt x="552189" y="1502323"/>
                  </a:lnTo>
                  <a:lnTo>
                    <a:pt x="577365" y="1464785"/>
                  </a:lnTo>
                  <a:lnTo>
                    <a:pt x="603032" y="1427609"/>
                  </a:lnTo>
                  <a:lnTo>
                    <a:pt x="629186" y="1390798"/>
                  </a:lnTo>
                  <a:lnTo>
                    <a:pt x="655822" y="1354358"/>
                  </a:lnTo>
                  <a:lnTo>
                    <a:pt x="682935" y="1318293"/>
                  </a:lnTo>
                  <a:lnTo>
                    <a:pt x="710521" y="1282608"/>
                  </a:lnTo>
                  <a:lnTo>
                    <a:pt x="738575" y="1247308"/>
                  </a:lnTo>
                  <a:lnTo>
                    <a:pt x="767093" y="1212396"/>
                  </a:lnTo>
                  <a:lnTo>
                    <a:pt x="796069" y="1177878"/>
                  </a:lnTo>
                  <a:lnTo>
                    <a:pt x="825499" y="1143759"/>
                  </a:lnTo>
                  <a:lnTo>
                    <a:pt x="855379" y="1110043"/>
                  </a:lnTo>
                  <a:lnTo>
                    <a:pt x="885704" y="1076734"/>
                  </a:lnTo>
                  <a:lnTo>
                    <a:pt x="916469" y="1043838"/>
                  </a:lnTo>
                  <a:lnTo>
                    <a:pt x="947670" y="1011358"/>
                  </a:lnTo>
                  <a:lnTo>
                    <a:pt x="979301" y="979301"/>
                  </a:lnTo>
                  <a:lnTo>
                    <a:pt x="1011359" y="947669"/>
                  </a:lnTo>
                  <a:lnTo>
                    <a:pt x="1043838" y="916469"/>
                  </a:lnTo>
                  <a:lnTo>
                    <a:pt x="1076735" y="885704"/>
                  </a:lnTo>
                  <a:lnTo>
                    <a:pt x="1110043" y="855379"/>
                  </a:lnTo>
                  <a:lnTo>
                    <a:pt x="1143760" y="825499"/>
                  </a:lnTo>
                  <a:lnTo>
                    <a:pt x="1177879" y="796068"/>
                  </a:lnTo>
                  <a:lnTo>
                    <a:pt x="1212397" y="767092"/>
                  </a:lnTo>
                  <a:lnTo>
                    <a:pt x="1247309" y="738575"/>
                  </a:lnTo>
                  <a:lnTo>
                    <a:pt x="1282609" y="710521"/>
                  </a:lnTo>
                  <a:lnTo>
                    <a:pt x="1318294" y="682935"/>
                  </a:lnTo>
                  <a:lnTo>
                    <a:pt x="1354359" y="655821"/>
                  </a:lnTo>
                  <a:lnTo>
                    <a:pt x="1390799" y="629185"/>
                  </a:lnTo>
                  <a:lnTo>
                    <a:pt x="1427610" y="603032"/>
                  </a:lnTo>
                  <a:lnTo>
                    <a:pt x="1464786" y="577364"/>
                  </a:lnTo>
                  <a:lnTo>
                    <a:pt x="1502324" y="552189"/>
                  </a:lnTo>
                  <a:lnTo>
                    <a:pt x="1540218" y="527509"/>
                  </a:lnTo>
                  <a:lnTo>
                    <a:pt x="1578464" y="503329"/>
                  </a:lnTo>
                  <a:lnTo>
                    <a:pt x="1617057" y="479655"/>
                  </a:lnTo>
                  <a:lnTo>
                    <a:pt x="1655993" y="456491"/>
                  </a:lnTo>
                  <a:lnTo>
                    <a:pt x="1695267" y="433842"/>
                  </a:lnTo>
                  <a:lnTo>
                    <a:pt x="1734875" y="411711"/>
                  </a:lnTo>
                  <a:lnTo>
                    <a:pt x="1774811" y="390105"/>
                  </a:lnTo>
                  <a:lnTo>
                    <a:pt x="1815071" y="369027"/>
                  </a:lnTo>
                  <a:lnTo>
                    <a:pt x="1855650" y="348482"/>
                  </a:lnTo>
                  <a:lnTo>
                    <a:pt x="1896544" y="328475"/>
                  </a:lnTo>
                  <a:lnTo>
                    <a:pt x="1937749" y="309010"/>
                  </a:lnTo>
                  <a:lnTo>
                    <a:pt x="1979259" y="290092"/>
                  </a:lnTo>
                  <a:lnTo>
                    <a:pt x="2021069" y="271726"/>
                  </a:lnTo>
                  <a:lnTo>
                    <a:pt x="2063176" y="253917"/>
                  </a:lnTo>
                  <a:lnTo>
                    <a:pt x="2105574" y="236668"/>
                  </a:lnTo>
                  <a:lnTo>
                    <a:pt x="2148259" y="219985"/>
                  </a:lnTo>
                  <a:lnTo>
                    <a:pt x="2191227" y="203873"/>
                  </a:lnTo>
                  <a:lnTo>
                    <a:pt x="2234472" y="188335"/>
                  </a:lnTo>
                  <a:lnTo>
                    <a:pt x="2277990" y="173377"/>
                  </a:lnTo>
                  <a:lnTo>
                    <a:pt x="2321776" y="159003"/>
                  </a:lnTo>
                  <a:lnTo>
                    <a:pt x="2365826" y="145219"/>
                  </a:lnTo>
                  <a:lnTo>
                    <a:pt x="2410134" y="132027"/>
                  </a:lnTo>
                  <a:lnTo>
                    <a:pt x="2454698" y="119434"/>
                  </a:lnTo>
                  <a:lnTo>
                    <a:pt x="2499510" y="107444"/>
                  </a:lnTo>
                  <a:lnTo>
                    <a:pt x="2544568" y="96061"/>
                  </a:lnTo>
                  <a:lnTo>
                    <a:pt x="2589867" y="85290"/>
                  </a:lnTo>
                  <a:lnTo>
                    <a:pt x="2635401" y="75136"/>
                  </a:lnTo>
                  <a:lnTo>
                    <a:pt x="2681166" y="65604"/>
                  </a:lnTo>
                  <a:lnTo>
                    <a:pt x="2727158" y="56697"/>
                  </a:lnTo>
                  <a:lnTo>
                    <a:pt x="2773371" y="48422"/>
                  </a:lnTo>
                  <a:lnTo>
                    <a:pt x="2819802" y="40781"/>
                  </a:lnTo>
                  <a:lnTo>
                    <a:pt x="2866445" y="33781"/>
                  </a:lnTo>
                  <a:lnTo>
                    <a:pt x="2913296" y="27425"/>
                  </a:lnTo>
                  <a:lnTo>
                    <a:pt x="2960350" y="21719"/>
                  </a:lnTo>
                  <a:lnTo>
                    <a:pt x="3007603" y="16666"/>
                  </a:lnTo>
                  <a:lnTo>
                    <a:pt x="3055050" y="12272"/>
                  </a:lnTo>
                  <a:lnTo>
                    <a:pt x="3102686" y="8542"/>
                  </a:lnTo>
                  <a:lnTo>
                    <a:pt x="3150507" y="5479"/>
                  </a:lnTo>
                  <a:lnTo>
                    <a:pt x="3198508" y="3089"/>
                  </a:lnTo>
                  <a:lnTo>
                    <a:pt x="3246684" y="1376"/>
                  </a:lnTo>
                  <a:lnTo>
                    <a:pt x="3295031" y="344"/>
                  </a:lnTo>
                  <a:lnTo>
                    <a:pt x="3343544" y="0"/>
                  </a:lnTo>
                  <a:lnTo>
                    <a:pt x="3396160" y="405"/>
                  </a:lnTo>
                  <a:lnTo>
                    <a:pt x="3448580" y="1618"/>
                  </a:lnTo>
                  <a:lnTo>
                    <a:pt x="3500799" y="3632"/>
                  </a:lnTo>
                  <a:lnTo>
                    <a:pt x="3552809" y="6442"/>
                  </a:lnTo>
                  <a:lnTo>
                    <a:pt x="3604606" y="10041"/>
                  </a:lnTo>
                  <a:lnTo>
                    <a:pt x="3656184" y="14424"/>
                  </a:lnTo>
                  <a:lnTo>
                    <a:pt x="3707536" y="19584"/>
                  </a:lnTo>
                  <a:lnTo>
                    <a:pt x="3758656" y="25516"/>
                  </a:lnTo>
                  <a:lnTo>
                    <a:pt x="3809539" y="32214"/>
                  </a:lnTo>
                  <a:lnTo>
                    <a:pt x="3860179" y="39671"/>
                  </a:lnTo>
                  <a:lnTo>
                    <a:pt x="3910570" y="47883"/>
                  </a:lnTo>
                  <a:lnTo>
                    <a:pt x="3960705" y="56842"/>
                  </a:lnTo>
                  <a:lnTo>
                    <a:pt x="4010580" y="66544"/>
                  </a:lnTo>
                  <a:lnTo>
                    <a:pt x="4060187" y="76981"/>
                  </a:lnTo>
                  <a:lnTo>
                    <a:pt x="4109521" y="88149"/>
                  </a:lnTo>
                  <a:lnTo>
                    <a:pt x="4158577" y="100041"/>
                  </a:lnTo>
                  <a:lnTo>
                    <a:pt x="4207347" y="112651"/>
                  </a:lnTo>
                  <a:lnTo>
                    <a:pt x="4255827" y="125974"/>
                  </a:lnTo>
                  <a:lnTo>
                    <a:pt x="4304010" y="140003"/>
                  </a:lnTo>
                  <a:lnTo>
                    <a:pt x="4351891" y="154733"/>
                  </a:lnTo>
                  <a:lnTo>
                    <a:pt x="4399463" y="170157"/>
                  </a:lnTo>
                  <a:lnTo>
                    <a:pt x="4446720" y="186270"/>
                  </a:lnTo>
                  <a:lnTo>
                    <a:pt x="4493657" y="203066"/>
                  </a:lnTo>
                  <a:lnTo>
                    <a:pt x="4540268" y="220538"/>
                  </a:lnTo>
                  <a:lnTo>
                    <a:pt x="4586547" y="238682"/>
                  </a:lnTo>
                  <a:lnTo>
                    <a:pt x="4632487" y="257490"/>
                  </a:lnTo>
                  <a:lnTo>
                    <a:pt x="4678083" y="276957"/>
                  </a:lnTo>
                  <a:lnTo>
                    <a:pt x="4723329" y="297077"/>
                  </a:lnTo>
                  <a:lnTo>
                    <a:pt x="4768219" y="317845"/>
                  </a:lnTo>
                  <a:lnTo>
                    <a:pt x="4812747" y="339254"/>
                  </a:lnTo>
                  <a:lnTo>
                    <a:pt x="4856908" y="361298"/>
                  </a:lnTo>
                  <a:lnTo>
                    <a:pt x="4900694" y="383971"/>
                  </a:lnTo>
                  <a:lnTo>
                    <a:pt x="4944101" y="407268"/>
                  </a:lnTo>
                  <a:lnTo>
                    <a:pt x="4987122" y="431182"/>
                  </a:lnTo>
                  <a:lnTo>
                    <a:pt x="5029752" y="455708"/>
                  </a:lnTo>
                  <a:lnTo>
                    <a:pt x="5071984" y="480839"/>
                  </a:lnTo>
                  <a:lnTo>
                    <a:pt x="5113813" y="506570"/>
                  </a:lnTo>
                  <a:lnTo>
                    <a:pt x="5155232" y="532895"/>
                  </a:lnTo>
                  <a:lnTo>
                    <a:pt x="5196236" y="559808"/>
                  </a:lnTo>
                  <a:lnTo>
                    <a:pt x="5236819" y="587302"/>
                  </a:lnTo>
                  <a:lnTo>
                    <a:pt x="5276975" y="615373"/>
                  </a:lnTo>
                  <a:lnTo>
                    <a:pt x="5316697" y="644014"/>
                  </a:lnTo>
                  <a:lnTo>
                    <a:pt x="5355981" y="673218"/>
                  </a:lnTo>
                  <a:lnTo>
                    <a:pt x="5394819" y="702981"/>
                  </a:lnTo>
                  <a:lnTo>
                    <a:pt x="5433207" y="733296"/>
                  </a:lnTo>
                  <a:lnTo>
                    <a:pt x="5471138" y="764158"/>
                  </a:lnTo>
                  <a:lnTo>
                    <a:pt x="5508606" y="795560"/>
                  </a:lnTo>
                  <a:lnTo>
                    <a:pt x="5545606" y="82749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27592" y="5347932"/>
              <a:ext cx="4344670" cy="3871595"/>
            </a:xfrm>
            <a:custGeom>
              <a:avLst/>
              <a:gdLst/>
              <a:ahLst/>
              <a:cxnLst/>
              <a:rect l="l" t="t" r="r" b="b"/>
              <a:pathLst>
                <a:path w="4344670" h="3871595">
                  <a:moveTo>
                    <a:pt x="0" y="3871109"/>
                  </a:moveTo>
                  <a:lnTo>
                    <a:pt x="4344177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6328" y="7248420"/>
              <a:ext cx="92710" cy="92710"/>
            </a:xfrm>
            <a:custGeom>
              <a:avLst/>
              <a:gdLst/>
              <a:ahLst/>
              <a:cxnLst/>
              <a:rect l="l" t="t" r="r" b="b"/>
              <a:pathLst>
                <a:path w="92709" h="92709">
                  <a:moveTo>
                    <a:pt x="92443" y="53251"/>
                  </a:moveTo>
                  <a:lnTo>
                    <a:pt x="91528" y="34721"/>
                  </a:lnTo>
                  <a:lnTo>
                    <a:pt x="83489" y="17983"/>
                  </a:lnTo>
                  <a:lnTo>
                    <a:pt x="70116" y="6057"/>
                  </a:lnTo>
                  <a:lnTo>
                    <a:pt x="53251" y="0"/>
                  </a:lnTo>
                  <a:lnTo>
                    <a:pt x="34721" y="914"/>
                  </a:lnTo>
                  <a:lnTo>
                    <a:pt x="17983" y="8953"/>
                  </a:lnTo>
                  <a:lnTo>
                    <a:pt x="6057" y="22326"/>
                  </a:lnTo>
                  <a:lnTo>
                    <a:pt x="0" y="39192"/>
                  </a:lnTo>
                  <a:lnTo>
                    <a:pt x="914" y="57721"/>
                  </a:lnTo>
                  <a:lnTo>
                    <a:pt x="8953" y="74460"/>
                  </a:lnTo>
                  <a:lnTo>
                    <a:pt x="22326" y="86398"/>
                  </a:lnTo>
                  <a:lnTo>
                    <a:pt x="39192" y="92443"/>
                  </a:lnTo>
                  <a:lnTo>
                    <a:pt x="57734" y="91528"/>
                  </a:lnTo>
                  <a:lnTo>
                    <a:pt x="74460" y="83489"/>
                  </a:lnTo>
                  <a:lnTo>
                    <a:pt x="86385" y="70116"/>
                  </a:lnTo>
                  <a:lnTo>
                    <a:pt x="92443" y="5325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86852" y="6349195"/>
              <a:ext cx="2366645" cy="1539875"/>
            </a:xfrm>
            <a:custGeom>
              <a:avLst/>
              <a:gdLst/>
              <a:ahLst/>
              <a:cxnLst/>
              <a:rect l="l" t="t" r="r" b="b"/>
              <a:pathLst>
                <a:path w="2366645" h="1539875">
                  <a:moveTo>
                    <a:pt x="2316744" y="567106"/>
                  </a:moveTo>
                  <a:lnTo>
                    <a:pt x="2343818" y="523016"/>
                  </a:lnTo>
                  <a:lnTo>
                    <a:pt x="2360294" y="478135"/>
                  </a:lnTo>
                  <a:lnTo>
                    <a:pt x="2366277" y="432470"/>
                  </a:lnTo>
                  <a:lnTo>
                    <a:pt x="2361873" y="386030"/>
                  </a:lnTo>
                  <a:lnTo>
                    <a:pt x="2347188" y="338823"/>
                  </a:lnTo>
                  <a:lnTo>
                    <a:pt x="2322328" y="290857"/>
                  </a:lnTo>
                  <a:lnTo>
                    <a:pt x="2287114" y="254417"/>
                  </a:lnTo>
                  <a:lnTo>
                    <a:pt x="2250706" y="221047"/>
                  </a:lnTo>
                  <a:lnTo>
                    <a:pt x="2213172" y="190576"/>
                  </a:lnTo>
                  <a:lnTo>
                    <a:pt x="2174575" y="162838"/>
                  </a:lnTo>
                  <a:lnTo>
                    <a:pt x="2134981" y="137663"/>
                  </a:lnTo>
                  <a:lnTo>
                    <a:pt x="2094455" y="114885"/>
                  </a:lnTo>
                  <a:lnTo>
                    <a:pt x="2053062" y="94335"/>
                  </a:lnTo>
                  <a:lnTo>
                    <a:pt x="2010869" y="75845"/>
                  </a:lnTo>
                  <a:lnTo>
                    <a:pt x="1967939" y="59247"/>
                  </a:lnTo>
                  <a:lnTo>
                    <a:pt x="1920011" y="45840"/>
                  </a:lnTo>
                  <a:lnTo>
                    <a:pt x="1871999" y="34208"/>
                  </a:lnTo>
                  <a:lnTo>
                    <a:pt x="1823904" y="24321"/>
                  </a:lnTo>
                  <a:lnTo>
                    <a:pt x="1775727" y="16149"/>
                  </a:lnTo>
                  <a:lnTo>
                    <a:pt x="1727470" y="9664"/>
                  </a:lnTo>
                  <a:lnTo>
                    <a:pt x="1679133" y="4836"/>
                  </a:lnTo>
                  <a:lnTo>
                    <a:pt x="1630719" y="1635"/>
                  </a:lnTo>
                  <a:lnTo>
                    <a:pt x="1582228" y="33"/>
                  </a:lnTo>
                  <a:lnTo>
                    <a:pt x="1533662" y="0"/>
                  </a:lnTo>
                  <a:lnTo>
                    <a:pt x="1485022" y="1506"/>
                  </a:lnTo>
                  <a:lnTo>
                    <a:pt x="1436310" y="4522"/>
                  </a:lnTo>
                  <a:lnTo>
                    <a:pt x="1387527" y="9019"/>
                  </a:lnTo>
                  <a:lnTo>
                    <a:pt x="1338694" y="16698"/>
                  </a:lnTo>
                  <a:lnTo>
                    <a:pt x="1289861" y="25474"/>
                  </a:lnTo>
                  <a:lnTo>
                    <a:pt x="1241029" y="35359"/>
                  </a:lnTo>
                  <a:lnTo>
                    <a:pt x="1192198" y="46367"/>
                  </a:lnTo>
                  <a:lnTo>
                    <a:pt x="1143366" y="58511"/>
                  </a:lnTo>
                  <a:lnTo>
                    <a:pt x="1094534" y="71804"/>
                  </a:lnTo>
                  <a:lnTo>
                    <a:pt x="1045702" y="86260"/>
                  </a:lnTo>
                  <a:lnTo>
                    <a:pt x="996870" y="101893"/>
                  </a:lnTo>
                  <a:lnTo>
                    <a:pt x="948037" y="118714"/>
                  </a:lnTo>
                  <a:lnTo>
                    <a:pt x="899204" y="136737"/>
                  </a:lnTo>
                  <a:lnTo>
                    <a:pt x="850370" y="155977"/>
                  </a:lnTo>
                  <a:lnTo>
                    <a:pt x="801536" y="176445"/>
                  </a:lnTo>
                  <a:lnTo>
                    <a:pt x="744115" y="205321"/>
                  </a:lnTo>
                  <a:lnTo>
                    <a:pt x="689984" y="234471"/>
                  </a:lnTo>
                  <a:lnTo>
                    <a:pt x="639042" y="263886"/>
                  </a:lnTo>
                  <a:lnTo>
                    <a:pt x="591190" y="293558"/>
                  </a:lnTo>
                  <a:lnTo>
                    <a:pt x="546327" y="323480"/>
                  </a:lnTo>
                  <a:lnTo>
                    <a:pt x="504355" y="353642"/>
                  </a:lnTo>
                  <a:lnTo>
                    <a:pt x="465173" y="384037"/>
                  </a:lnTo>
                  <a:lnTo>
                    <a:pt x="428682" y="414656"/>
                  </a:lnTo>
                  <a:lnTo>
                    <a:pt x="394782" y="445490"/>
                  </a:lnTo>
                  <a:lnTo>
                    <a:pt x="363372" y="476532"/>
                  </a:lnTo>
                  <a:lnTo>
                    <a:pt x="334354" y="507774"/>
                  </a:lnTo>
                  <a:lnTo>
                    <a:pt x="307628" y="539206"/>
                  </a:lnTo>
                  <a:lnTo>
                    <a:pt x="272244" y="580466"/>
                  </a:lnTo>
                  <a:lnTo>
                    <a:pt x="239298" y="622288"/>
                  </a:lnTo>
                  <a:lnTo>
                    <a:pt x="208545" y="664616"/>
                  </a:lnTo>
                  <a:lnTo>
                    <a:pt x="179742" y="707392"/>
                  </a:lnTo>
                  <a:lnTo>
                    <a:pt x="152643" y="750562"/>
                  </a:lnTo>
                  <a:lnTo>
                    <a:pt x="127005" y="794067"/>
                  </a:lnTo>
                  <a:lnTo>
                    <a:pt x="102582" y="837853"/>
                  </a:lnTo>
                  <a:lnTo>
                    <a:pt x="79131" y="881862"/>
                  </a:lnTo>
                  <a:lnTo>
                    <a:pt x="56406" y="926038"/>
                  </a:lnTo>
                  <a:lnTo>
                    <a:pt x="34164" y="970324"/>
                  </a:lnTo>
                  <a:lnTo>
                    <a:pt x="15424" y="1019595"/>
                  </a:lnTo>
                  <a:lnTo>
                    <a:pt x="4126" y="1067496"/>
                  </a:lnTo>
                  <a:lnTo>
                    <a:pt x="0" y="1114075"/>
                  </a:lnTo>
                  <a:lnTo>
                    <a:pt x="2772" y="1159383"/>
                  </a:lnTo>
                  <a:lnTo>
                    <a:pt x="12171" y="1203470"/>
                  </a:lnTo>
                  <a:lnTo>
                    <a:pt x="27926" y="1246386"/>
                  </a:lnTo>
                  <a:lnTo>
                    <a:pt x="49764" y="1288180"/>
                  </a:lnTo>
                  <a:lnTo>
                    <a:pt x="77415" y="1328903"/>
                  </a:lnTo>
                  <a:lnTo>
                    <a:pt x="112689" y="1363792"/>
                  </a:lnTo>
                  <a:lnTo>
                    <a:pt x="148936" y="1396253"/>
                  </a:lnTo>
                  <a:lnTo>
                    <a:pt x="186130" y="1426345"/>
                  </a:lnTo>
                  <a:lnTo>
                    <a:pt x="224248" y="1454128"/>
                  </a:lnTo>
                  <a:lnTo>
                    <a:pt x="263265" y="1479664"/>
                  </a:lnTo>
                  <a:lnTo>
                    <a:pt x="303156" y="1503011"/>
                  </a:lnTo>
                  <a:lnTo>
                    <a:pt x="343898" y="1524231"/>
                  </a:lnTo>
                  <a:lnTo>
                    <a:pt x="396153" y="1531812"/>
                  </a:lnTo>
                  <a:lnTo>
                    <a:pt x="447874" y="1536851"/>
                  </a:lnTo>
                  <a:lnTo>
                    <a:pt x="499055" y="1539327"/>
                  </a:lnTo>
                  <a:lnTo>
                    <a:pt x="549693" y="1539218"/>
                  </a:lnTo>
                  <a:lnTo>
                    <a:pt x="599782" y="1536501"/>
                  </a:lnTo>
                  <a:lnTo>
                    <a:pt x="649317" y="1531155"/>
                  </a:lnTo>
                  <a:lnTo>
                    <a:pt x="698294" y="1523157"/>
                  </a:lnTo>
                  <a:lnTo>
                    <a:pt x="746709" y="1512486"/>
                  </a:lnTo>
                  <a:lnTo>
                    <a:pt x="794556" y="1499118"/>
                  </a:lnTo>
                  <a:lnTo>
                    <a:pt x="842329" y="1482620"/>
                  </a:lnTo>
                  <a:lnTo>
                    <a:pt x="889905" y="1465877"/>
                  </a:lnTo>
                  <a:lnTo>
                    <a:pt x="937262" y="1448859"/>
                  </a:lnTo>
                  <a:lnTo>
                    <a:pt x="984376" y="1431539"/>
                  </a:lnTo>
                  <a:lnTo>
                    <a:pt x="1031226" y="1413888"/>
                  </a:lnTo>
                  <a:lnTo>
                    <a:pt x="1077788" y="1395877"/>
                  </a:lnTo>
                  <a:lnTo>
                    <a:pt x="1124040" y="1377479"/>
                  </a:lnTo>
                  <a:lnTo>
                    <a:pt x="1169959" y="1358664"/>
                  </a:lnTo>
                  <a:lnTo>
                    <a:pt x="1215523" y="1339404"/>
                  </a:lnTo>
                  <a:lnTo>
                    <a:pt x="1260709" y="1319671"/>
                  </a:lnTo>
                  <a:lnTo>
                    <a:pt x="1305494" y="1299436"/>
                  </a:lnTo>
                  <a:lnTo>
                    <a:pt x="1349856" y="1278672"/>
                  </a:lnTo>
                  <a:lnTo>
                    <a:pt x="1393538" y="1253988"/>
                  </a:lnTo>
                  <a:lnTo>
                    <a:pt x="1437079" y="1229164"/>
                  </a:lnTo>
                  <a:lnTo>
                    <a:pt x="1480469" y="1204190"/>
                  </a:lnTo>
                  <a:lnTo>
                    <a:pt x="1523697" y="1179053"/>
                  </a:lnTo>
                  <a:lnTo>
                    <a:pt x="1566753" y="1153744"/>
                  </a:lnTo>
                  <a:lnTo>
                    <a:pt x="1609626" y="1128253"/>
                  </a:lnTo>
                  <a:lnTo>
                    <a:pt x="1652307" y="1102569"/>
                  </a:lnTo>
                  <a:lnTo>
                    <a:pt x="1694784" y="1076681"/>
                  </a:lnTo>
                  <a:lnTo>
                    <a:pt x="1737048" y="1050579"/>
                  </a:lnTo>
                  <a:lnTo>
                    <a:pt x="1779087" y="1024252"/>
                  </a:lnTo>
                  <a:lnTo>
                    <a:pt x="1820893" y="997691"/>
                  </a:lnTo>
                  <a:lnTo>
                    <a:pt x="1862453" y="970884"/>
                  </a:lnTo>
                  <a:lnTo>
                    <a:pt x="1903759" y="943821"/>
                  </a:lnTo>
                  <a:lnTo>
                    <a:pt x="1942688" y="913264"/>
                  </a:lnTo>
                  <a:lnTo>
                    <a:pt x="1981340" y="881969"/>
                  </a:lnTo>
                  <a:lnTo>
                    <a:pt x="2019714" y="849937"/>
                  </a:lnTo>
                  <a:lnTo>
                    <a:pt x="2057812" y="817167"/>
                  </a:lnTo>
                  <a:lnTo>
                    <a:pt x="2095633" y="783659"/>
                  </a:lnTo>
                  <a:lnTo>
                    <a:pt x="2133177" y="749413"/>
                  </a:lnTo>
                  <a:lnTo>
                    <a:pt x="2170443" y="714428"/>
                  </a:lnTo>
                  <a:lnTo>
                    <a:pt x="2207434" y="678705"/>
                  </a:lnTo>
                  <a:lnTo>
                    <a:pt x="2244147" y="642244"/>
                  </a:lnTo>
                  <a:lnTo>
                    <a:pt x="2280584" y="605044"/>
                  </a:lnTo>
                  <a:lnTo>
                    <a:pt x="2316744" y="567106"/>
                  </a:lnTo>
                  <a:close/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5526" y="3982035"/>
            <a:ext cx="12487910" cy="0"/>
          </a:xfrm>
          <a:custGeom>
            <a:avLst/>
            <a:gdLst/>
            <a:ahLst/>
            <a:cxnLst/>
            <a:rect l="l" t="t" r="r" b="b"/>
            <a:pathLst>
              <a:path w="12487910">
                <a:moveTo>
                  <a:pt x="0" y="0"/>
                </a:moveTo>
                <a:lnTo>
                  <a:pt x="12487470" y="0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345089" y="3982035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0" y="0"/>
                </a:moveTo>
                <a:lnTo>
                  <a:pt x="81593" y="0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4598" y="2033058"/>
            <a:ext cx="3908425" cy="3911600"/>
          </a:xfrm>
          <a:custGeom>
            <a:avLst/>
            <a:gdLst/>
            <a:ahLst/>
            <a:cxnLst/>
            <a:rect l="l" t="t" r="r" b="b"/>
            <a:pathLst>
              <a:path w="3908425" h="3911600">
                <a:moveTo>
                  <a:pt x="254725" y="990600"/>
                </a:moveTo>
                <a:lnTo>
                  <a:pt x="239727" y="1016000"/>
                </a:lnTo>
                <a:lnTo>
                  <a:pt x="225146" y="1041400"/>
                </a:lnTo>
                <a:lnTo>
                  <a:pt x="210981" y="1066800"/>
                </a:lnTo>
                <a:lnTo>
                  <a:pt x="197232" y="1104900"/>
                </a:lnTo>
                <a:lnTo>
                  <a:pt x="183908" y="1130300"/>
                </a:lnTo>
                <a:lnTo>
                  <a:pt x="171014" y="1155700"/>
                </a:lnTo>
                <a:lnTo>
                  <a:pt x="158554" y="1181100"/>
                </a:lnTo>
                <a:lnTo>
                  <a:pt x="146526" y="1206500"/>
                </a:lnTo>
                <a:lnTo>
                  <a:pt x="134942" y="1244600"/>
                </a:lnTo>
                <a:lnTo>
                  <a:pt x="123803" y="1270000"/>
                </a:lnTo>
                <a:lnTo>
                  <a:pt x="113118" y="1295400"/>
                </a:lnTo>
                <a:lnTo>
                  <a:pt x="102880" y="1333500"/>
                </a:lnTo>
                <a:lnTo>
                  <a:pt x="93106" y="1358900"/>
                </a:lnTo>
                <a:lnTo>
                  <a:pt x="83789" y="1384300"/>
                </a:lnTo>
                <a:lnTo>
                  <a:pt x="74940" y="1422400"/>
                </a:lnTo>
                <a:lnTo>
                  <a:pt x="66563" y="1447800"/>
                </a:lnTo>
                <a:lnTo>
                  <a:pt x="58665" y="1473200"/>
                </a:lnTo>
                <a:lnTo>
                  <a:pt x="51241" y="1511300"/>
                </a:lnTo>
                <a:lnTo>
                  <a:pt x="44297" y="1536700"/>
                </a:lnTo>
                <a:lnTo>
                  <a:pt x="37846" y="1574800"/>
                </a:lnTo>
                <a:lnTo>
                  <a:pt x="31888" y="1600200"/>
                </a:lnTo>
                <a:lnTo>
                  <a:pt x="26423" y="1638300"/>
                </a:lnTo>
                <a:lnTo>
                  <a:pt x="21459" y="1663700"/>
                </a:lnTo>
                <a:lnTo>
                  <a:pt x="17002" y="1701800"/>
                </a:lnTo>
                <a:lnTo>
                  <a:pt x="13053" y="1727200"/>
                </a:lnTo>
                <a:lnTo>
                  <a:pt x="9615" y="1765300"/>
                </a:lnTo>
                <a:lnTo>
                  <a:pt x="6691" y="1790700"/>
                </a:lnTo>
                <a:lnTo>
                  <a:pt x="4293" y="1828800"/>
                </a:lnTo>
                <a:lnTo>
                  <a:pt x="2425" y="1854200"/>
                </a:lnTo>
                <a:lnTo>
                  <a:pt x="1079" y="1892300"/>
                </a:lnTo>
                <a:lnTo>
                  <a:pt x="273" y="1930400"/>
                </a:lnTo>
                <a:lnTo>
                  <a:pt x="0" y="1955800"/>
                </a:lnTo>
                <a:lnTo>
                  <a:pt x="2551" y="2057400"/>
                </a:lnTo>
                <a:lnTo>
                  <a:pt x="10126" y="2158999"/>
                </a:lnTo>
                <a:lnTo>
                  <a:pt x="22597" y="2260599"/>
                </a:lnTo>
                <a:lnTo>
                  <a:pt x="39841" y="2349499"/>
                </a:lnTo>
                <a:lnTo>
                  <a:pt x="61735" y="2451099"/>
                </a:lnTo>
                <a:lnTo>
                  <a:pt x="88163" y="2539999"/>
                </a:lnTo>
                <a:lnTo>
                  <a:pt x="118993" y="2628899"/>
                </a:lnTo>
                <a:lnTo>
                  <a:pt x="154100" y="2717799"/>
                </a:lnTo>
                <a:lnTo>
                  <a:pt x="193374" y="2806699"/>
                </a:lnTo>
                <a:lnTo>
                  <a:pt x="236678" y="2895599"/>
                </a:lnTo>
                <a:lnTo>
                  <a:pt x="283895" y="2971799"/>
                </a:lnTo>
                <a:lnTo>
                  <a:pt x="334900" y="3047999"/>
                </a:lnTo>
                <a:lnTo>
                  <a:pt x="389569" y="3124199"/>
                </a:lnTo>
                <a:lnTo>
                  <a:pt x="447785" y="3200399"/>
                </a:lnTo>
                <a:lnTo>
                  <a:pt x="509413" y="3276599"/>
                </a:lnTo>
                <a:lnTo>
                  <a:pt x="574339" y="3340099"/>
                </a:lnTo>
                <a:lnTo>
                  <a:pt x="642440" y="3403599"/>
                </a:lnTo>
                <a:lnTo>
                  <a:pt x="713587" y="3467099"/>
                </a:lnTo>
                <a:lnTo>
                  <a:pt x="787665" y="3530599"/>
                </a:lnTo>
                <a:lnTo>
                  <a:pt x="864543" y="3581399"/>
                </a:lnTo>
                <a:lnTo>
                  <a:pt x="944102" y="3632199"/>
                </a:lnTo>
                <a:lnTo>
                  <a:pt x="1026222" y="3682999"/>
                </a:lnTo>
                <a:lnTo>
                  <a:pt x="1110776" y="3721099"/>
                </a:lnTo>
                <a:lnTo>
                  <a:pt x="1197640" y="3759199"/>
                </a:lnTo>
                <a:lnTo>
                  <a:pt x="1377806" y="3835399"/>
                </a:lnTo>
                <a:lnTo>
                  <a:pt x="1470861" y="3860799"/>
                </a:lnTo>
                <a:lnTo>
                  <a:pt x="1565737" y="3873499"/>
                </a:lnTo>
                <a:lnTo>
                  <a:pt x="1662303" y="3898899"/>
                </a:lnTo>
                <a:lnTo>
                  <a:pt x="1760435" y="3911599"/>
                </a:lnTo>
                <a:lnTo>
                  <a:pt x="1960915" y="3911599"/>
                </a:lnTo>
                <a:lnTo>
                  <a:pt x="1960915" y="3898899"/>
                </a:lnTo>
                <a:lnTo>
                  <a:pt x="1860976" y="3898899"/>
                </a:lnTo>
                <a:lnTo>
                  <a:pt x="1569552" y="3860799"/>
                </a:lnTo>
                <a:lnTo>
                  <a:pt x="1293234" y="3784599"/>
                </a:lnTo>
                <a:lnTo>
                  <a:pt x="1205056" y="3746499"/>
                </a:lnTo>
                <a:lnTo>
                  <a:pt x="1119041" y="3708399"/>
                </a:lnTo>
                <a:lnTo>
                  <a:pt x="1035316" y="3670299"/>
                </a:lnTo>
                <a:lnTo>
                  <a:pt x="953996" y="3619499"/>
                </a:lnTo>
                <a:lnTo>
                  <a:pt x="875206" y="3568699"/>
                </a:lnTo>
                <a:lnTo>
                  <a:pt x="799070" y="3517899"/>
                </a:lnTo>
                <a:lnTo>
                  <a:pt x="725712" y="3454399"/>
                </a:lnTo>
                <a:lnTo>
                  <a:pt x="655250" y="3390899"/>
                </a:lnTo>
                <a:lnTo>
                  <a:pt x="587810" y="3327399"/>
                </a:lnTo>
                <a:lnTo>
                  <a:pt x="523511" y="3263899"/>
                </a:lnTo>
                <a:lnTo>
                  <a:pt x="462473" y="3187699"/>
                </a:lnTo>
                <a:lnTo>
                  <a:pt x="404826" y="3124199"/>
                </a:lnTo>
                <a:lnTo>
                  <a:pt x="350682" y="3047999"/>
                </a:lnTo>
                <a:lnTo>
                  <a:pt x="300174" y="2959099"/>
                </a:lnTo>
                <a:lnTo>
                  <a:pt x="253418" y="2882899"/>
                </a:lnTo>
                <a:lnTo>
                  <a:pt x="210531" y="2793999"/>
                </a:lnTo>
                <a:lnTo>
                  <a:pt x="171648" y="2717799"/>
                </a:lnTo>
                <a:lnTo>
                  <a:pt x="136879" y="2628899"/>
                </a:lnTo>
                <a:lnTo>
                  <a:pt x="106351" y="2539999"/>
                </a:lnTo>
                <a:lnTo>
                  <a:pt x="80182" y="2438399"/>
                </a:lnTo>
                <a:lnTo>
                  <a:pt x="58502" y="2349499"/>
                </a:lnTo>
                <a:lnTo>
                  <a:pt x="41424" y="2247899"/>
                </a:lnTo>
                <a:lnTo>
                  <a:pt x="29076" y="2158999"/>
                </a:lnTo>
                <a:lnTo>
                  <a:pt x="21574" y="2057400"/>
                </a:lnTo>
                <a:lnTo>
                  <a:pt x="19051" y="1955800"/>
                </a:lnTo>
                <a:lnTo>
                  <a:pt x="19316" y="1930400"/>
                </a:lnTo>
                <a:lnTo>
                  <a:pt x="20116" y="1892300"/>
                </a:lnTo>
                <a:lnTo>
                  <a:pt x="21447" y="1854200"/>
                </a:lnTo>
                <a:lnTo>
                  <a:pt x="23301" y="1828800"/>
                </a:lnTo>
                <a:lnTo>
                  <a:pt x="25678" y="1790700"/>
                </a:lnTo>
                <a:lnTo>
                  <a:pt x="28572" y="1765300"/>
                </a:lnTo>
                <a:lnTo>
                  <a:pt x="31974" y="1727200"/>
                </a:lnTo>
                <a:lnTo>
                  <a:pt x="35887" y="1701800"/>
                </a:lnTo>
                <a:lnTo>
                  <a:pt x="40302" y="1663700"/>
                </a:lnTo>
                <a:lnTo>
                  <a:pt x="45215" y="1638300"/>
                </a:lnTo>
                <a:lnTo>
                  <a:pt x="50629" y="1600200"/>
                </a:lnTo>
                <a:lnTo>
                  <a:pt x="56530" y="1574800"/>
                </a:lnTo>
                <a:lnTo>
                  <a:pt x="62917" y="1549400"/>
                </a:lnTo>
                <a:lnTo>
                  <a:pt x="69789" y="1511300"/>
                </a:lnTo>
                <a:lnTo>
                  <a:pt x="77139" y="1485900"/>
                </a:lnTo>
                <a:lnTo>
                  <a:pt x="84966" y="1447800"/>
                </a:lnTo>
                <a:lnTo>
                  <a:pt x="93257" y="1422400"/>
                </a:lnTo>
                <a:lnTo>
                  <a:pt x="102020" y="1397000"/>
                </a:lnTo>
                <a:lnTo>
                  <a:pt x="111243" y="1358900"/>
                </a:lnTo>
                <a:lnTo>
                  <a:pt x="120923" y="1333500"/>
                </a:lnTo>
                <a:lnTo>
                  <a:pt x="131061" y="1308100"/>
                </a:lnTo>
                <a:lnTo>
                  <a:pt x="141645" y="1282700"/>
                </a:lnTo>
                <a:lnTo>
                  <a:pt x="152675" y="1244600"/>
                </a:lnTo>
                <a:lnTo>
                  <a:pt x="164144" y="1219200"/>
                </a:lnTo>
                <a:lnTo>
                  <a:pt x="176049" y="1193800"/>
                </a:lnTo>
                <a:lnTo>
                  <a:pt x="188394" y="1168400"/>
                </a:lnTo>
                <a:lnTo>
                  <a:pt x="201160" y="1130300"/>
                </a:lnTo>
                <a:lnTo>
                  <a:pt x="227966" y="1079500"/>
                </a:lnTo>
                <a:lnTo>
                  <a:pt x="256438" y="1028700"/>
                </a:lnTo>
                <a:lnTo>
                  <a:pt x="271284" y="1003300"/>
                </a:lnTo>
                <a:lnTo>
                  <a:pt x="254725" y="990600"/>
                </a:lnTo>
                <a:close/>
              </a:path>
              <a:path w="3908425" h="3911600">
                <a:moveTo>
                  <a:pt x="2192582" y="3898899"/>
                </a:moveTo>
                <a:lnTo>
                  <a:pt x="1960915" y="3898899"/>
                </a:lnTo>
                <a:lnTo>
                  <a:pt x="1960915" y="3911599"/>
                </a:lnTo>
                <a:lnTo>
                  <a:pt x="2135145" y="3911599"/>
                </a:lnTo>
                <a:lnTo>
                  <a:pt x="2192582" y="3898899"/>
                </a:lnTo>
                <a:close/>
              </a:path>
              <a:path w="3908425" h="3911600">
                <a:moveTo>
                  <a:pt x="3490797" y="3156071"/>
                </a:moveTo>
                <a:lnTo>
                  <a:pt x="3486505" y="3162299"/>
                </a:lnTo>
                <a:lnTo>
                  <a:pt x="3450308" y="3200399"/>
                </a:lnTo>
                <a:lnTo>
                  <a:pt x="3412951" y="3251199"/>
                </a:lnTo>
                <a:lnTo>
                  <a:pt x="3374459" y="3289299"/>
                </a:lnTo>
                <a:lnTo>
                  <a:pt x="3334863" y="3327399"/>
                </a:lnTo>
                <a:lnTo>
                  <a:pt x="3294200" y="3365499"/>
                </a:lnTo>
                <a:lnTo>
                  <a:pt x="3252491" y="3403599"/>
                </a:lnTo>
                <a:lnTo>
                  <a:pt x="3209777" y="3441699"/>
                </a:lnTo>
                <a:lnTo>
                  <a:pt x="3166080" y="3479799"/>
                </a:lnTo>
                <a:lnTo>
                  <a:pt x="3121437" y="3517899"/>
                </a:lnTo>
                <a:lnTo>
                  <a:pt x="3075875" y="3543299"/>
                </a:lnTo>
                <a:lnTo>
                  <a:pt x="3029424" y="3581399"/>
                </a:lnTo>
                <a:lnTo>
                  <a:pt x="2933981" y="3632199"/>
                </a:lnTo>
                <a:lnTo>
                  <a:pt x="2885053" y="3670299"/>
                </a:lnTo>
                <a:lnTo>
                  <a:pt x="2784919" y="3721099"/>
                </a:lnTo>
                <a:lnTo>
                  <a:pt x="2733781" y="3733799"/>
                </a:lnTo>
                <a:lnTo>
                  <a:pt x="2629514" y="3784599"/>
                </a:lnTo>
                <a:lnTo>
                  <a:pt x="2522792" y="3809999"/>
                </a:lnTo>
                <a:lnTo>
                  <a:pt x="2468587" y="3835399"/>
                </a:lnTo>
                <a:lnTo>
                  <a:pt x="2302965" y="3873499"/>
                </a:lnTo>
                <a:lnTo>
                  <a:pt x="2246857" y="3873499"/>
                </a:lnTo>
                <a:lnTo>
                  <a:pt x="2190343" y="3886199"/>
                </a:lnTo>
                <a:lnTo>
                  <a:pt x="2133467" y="3886199"/>
                </a:lnTo>
                <a:lnTo>
                  <a:pt x="2076249" y="3898899"/>
                </a:lnTo>
                <a:lnTo>
                  <a:pt x="2249643" y="3898899"/>
                </a:lnTo>
                <a:lnTo>
                  <a:pt x="2582473" y="3822699"/>
                </a:lnTo>
                <a:lnTo>
                  <a:pt x="2689040" y="3771899"/>
                </a:lnTo>
                <a:lnTo>
                  <a:pt x="2741363" y="3759199"/>
                </a:lnTo>
                <a:lnTo>
                  <a:pt x="2843931" y="3708399"/>
                </a:lnTo>
                <a:lnTo>
                  <a:pt x="2943528" y="3657599"/>
                </a:lnTo>
                <a:lnTo>
                  <a:pt x="2992139" y="3619499"/>
                </a:lnTo>
                <a:lnTo>
                  <a:pt x="3086820" y="3568699"/>
                </a:lnTo>
                <a:lnTo>
                  <a:pt x="3132827" y="3530599"/>
                </a:lnTo>
                <a:lnTo>
                  <a:pt x="3177910" y="3492499"/>
                </a:lnTo>
                <a:lnTo>
                  <a:pt x="3222031" y="3454399"/>
                </a:lnTo>
                <a:lnTo>
                  <a:pt x="3265171" y="3416299"/>
                </a:lnTo>
                <a:lnTo>
                  <a:pt x="3307283" y="3378199"/>
                </a:lnTo>
                <a:lnTo>
                  <a:pt x="3348348" y="3340099"/>
                </a:lnTo>
                <a:lnTo>
                  <a:pt x="3388326" y="3301999"/>
                </a:lnTo>
                <a:lnTo>
                  <a:pt x="3427192" y="3263899"/>
                </a:lnTo>
                <a:lnTo>
                  <a:pt x="3464916" y="3213099"/>
                </a:lnTo>
                <a:lnTo>
                  <a:pt x="3501467" y="3174999"/>
                </a:lnTo>
                <a:lnTo>
                  <a:pt x="3507343" y="3166554"/>
                </a:lnTo>
                <a:lnTo>
                  <a:pt x="3506461" y="3162299"/>
                </a:lnTo>
                <a:lnTo>
                  <a:pt x="3492284" y="3162299"/>
                </a:lnTo>
                <a:lnTo>
                  <a:pt x="3490797" y="3156071"/>
                </a:lnTo>
                <a:close/>
              </a:path>
              <a:path w="3908425" h="3911600">
                <a:moveTo>
                  <a:pt x="3556885" y="3111499"/>
                </a:moveTo>
                <a:lnTo>
                  <a:pt x="3521511" y="3111499"/>
                </a:lnTo>
                <a:lnTo>
                  <a:pt x="3536812" y="3124199"/>
                </a:lnTo>
                <a:lnTo>
                  <a:pt x="3507343" y="3166554"/>
                </a:lnTo>
                <a:lnTo>
                  <a:pt x="3509096" y="3174999"/>
                </a:lnTo>
                <a:lnTo>
                  <a:pt x="3518974" y="3174999"/>
                </a:lnTo>
                <a:lnTo>
                  <a:pt x="3521274" y="3187699"/>
                </a:lnTo>
                <a:lnTo>
                  <a:pt x="3527786" y="3187699"/>
                </a:lnTo>
                <a:lnTo>
                  <a:pt x="3529825" y="3200399"/>
                </a:lnTo>
                <a:lnTo>
                  <a:pt x="3535533" y="3200399"/>
                </a:lnTo>
                <a:lnTo>
                  <a:pt x="3556885" y="3111499"/>
                </a:lnTo>
                <a:close/>
              </a:path>
              <a:path w="3908425" h="3911600">
                <a:moveTo>
                  <a:pt x="3521511" y="3111499"/>
                </a:moveTo>
                <a:lnTo>
                  <a:pt x="3490797" y="3156071"/>
                </a:lnTo>
                <a:lnTo>
                  <a:pt x="3492284" y="3162299"/>
                </a:lnTo>
                <a:lnTo>
                  <a:pt x="3506461" y="3162299"/>
                </a:lnTo>
                <a:lnTo>
                  <a:pt x="3507343" y="3166554"/>
                </a:lnTo>
                <a:lnTo>
                  <a:pt x="3536812" y="3124199"/>
                </a:lnTo>
                <a:lnTo>
                  <a:pt x="3521511" y="3111499"/>
                </a:lnTo>
                <a:close/>
              </a:path>
              <a:path w="3908425" h="3911600">
                <a:moveTo>
                  <a:pt x="3569086" y="3060699"/>
                </a:moveTo>
                <a:lnTo>
                  <a:pt x="3443752" y="3136899"/>
                </a:lnTo>
                <a:lnTo>
                  <a:pt x="3462580" y="3136899"/>
                </a:lnTo>
                <a:lnTo>
                  <a:pt x="3466147" y="3149599"/>
                </a:lnTo>
                <a:lnTo>
                  <a:pt x="3489252" y="3149599"/>
                </a:lnTo>
                <a:lnTo>
                  <a:pt x="3490797" y="3156071"/>
                </a:lnTo>
                <a:lnTo>
                  <a:pt x="3521511" y="3111499"/>
                </a:lnTo>
                <a:lnTo>
                  <a:pt x="3556885" y="3111499"/>
                </a:lnTo>
                <a:lnTo>
                  <a:pt x="3569086" y="3060699"/>
                </a:lnTo>
                <a:close/>
              </a:path>
              <a:path w="3908425" h="3911600">
                <a:moveTo>
                  <a:pt x="2147050" y="0"/>
                </a:moveTo>
                <a:lnTo>
                  <a:pt x="1960915" y="0"/>
                </a:lnTo>
                <a:lnTo>
                  <a:pt x="1960915" y="12700"/>
                </a:lnTo>
                <a:lnTo>
                  <a:pt x="2053656" y="12700"/>
                </a:lnTo>
                <a:lnTo>
                  <a:pt x="2412391" y="63500"/>
                </a:lnTo>
                <a:lnTo>
                  <a:pt x="2583078" y="114300"/>
                </a:lnTo>
                <a:lnTo>
                  <a:pt x="2665911" y="152400"/>
                </a:lnTo>
                <a:lnTo>
                  <a:pt x="2746943" y="177800"/>
                </a:lnTo>
                <a:lnTo>
                  <a:pt x="2826078" y="215900"/>
                </a:lnTo>
                <a:lnTo>
                  <a:pt x="2903220" y="254000"/>
                </a:lnTo>
                <a:lnTo>
                  <a:pt x="2978261" y="304800"/>
                </a:lnTo>
                <a:lnTo>
                  <a:pt x="3051115" y="355600"/>
                </a:lnTo>
                <a:lnTo>
                  <a:pt x="3121675" y="406400"/>
                </a:lnTo>
                <a:lnTo>
                  <a:pt x="3189855" y="457200"/>
                </a:lnTo>
                <a:lnTo>
                  <a:pt x="3255548" y="508000"/>
                </a:lnTo>
                <a:lnTo>
                  <a:pt x="3318659" y="571500"/>
                </a:lnTo>
                <a:lnTo>
                  <a:pt x="3379092" y="635000"/>
                </a:lnTo>
                <a:lnTo>
                  <a:pt x="3436750" y="698500"/>
                </a:lnTo>
                <a:lnTo>
                  <a:pt x="3491534" y="762000"/>
                </a:lnTo>
                <a:lnTo>
                  <a:pt x="3543346" y="825500"/>
                </a:lnTo>
                <a:lnTo>
                  <a:pt x="3592090" y="901700"/>
                </a:lnTo>
                <a:lnTo>
                  <a:pt x="3637666" y="977900"/>
                </a:lnTo>
                <a:lnTo>
                  <a:pt x="3679981" y="1054100"/>
                </a:lnTo>
                <a:lnTo>
                  <a:pt x="3718933" y="1130300"/>
                </a:lnTo>
                <a:lnTo>
                  <a:pt x="3754432" y="1206500"/>
                </a:lnTo>
                <a:lnTo>
                  <a:pt x="3786371" y="1295400"/>
                </a:lnTo>
                <a:lnTo>
                  <a:pt x="3814660" y="1371600"/>
                </a:lnTo>
                <a:lnTo>
                  <a:pt x="3839194" y="1460500"/>
                </a:lnTo>
                <a:lnTo>
                  <a:pt x="3859886" y="1549400"/>
                </a:lnTo>
                <a:lnTo>
                  <a:pt x="3876634" y="1638300"/>
                </a:lnTo>
                <a:lnTo>
                  <a:pt x="3889341" y="1727200"/>
                </a:lnTo>
                <a:lnTo>
                  <a:pt x="3908257" y="1727200"/>
                </a:lnTo>
                <a:lnTo>
                  <a:pt x="3895426" y="1638300"/>
                </a:lnTo>
                <a:lnTo>
                  <a:pt x="3878513" y="1549400"/>
                </a:lnTo>
                <a:lnTo>
                  <a:pt x="3857618" y="1460500"/>
                </a:lnTo>
                <a:lnTo>
                  <a:pt x="3832840" y="1371600"/>
                </a:lnTo>
                <a:lnTo>
                  <a:pt x="3804271" y="1282700"/>
                </a:lnTo>
                <a:lnTo>
                  <a:pt x="3772014" y="1206500"/>
                </a:lnTo>
                <a:lnTo>
                  <a:pt x="3736169" y="1117600"/>
                </a:lnTo>
                <a:lnTo>
                  <a:pt x="3696835" y="1041400"/>
                </a:lnTo>
                <a:lnTo>
                  <a:pt x="3654103" y="965200"/>
                </a:lnTo>
                <a:lnTo>
                  <a:pt x="3608081" y="889000"/>
                </a:lnTo>
                <a:lnTo>
                  <a:pt x="3558854" y="825500"/>
                </a:lnTo>
                <a:lnTo>
                  <a:pt x="3506539" y="749300"/>
                </a:lnTo>
                <a:lnTo>
                  <a:pt x="3451222" y="685800"/>
                </a:lnTo>
                <a:lnTo>
                  <a:pt x="3393003" y="622300"/>
                </a:lnTo>
                <a:lnTo>
                  <a:pt x="3331979" y="558800"/>
                </a:lnTo>
                <a:lnTo>
                  <a:pt x="3268248" y="495300"/>
                </a:lnTo>
                <a:lnTo>
                  <a:pt x="3201915" y="444500"/>
                </a:lnTo>
                <a:lnTo>
                  <a:pt x="3133072" y="381000"/>
                </a:lnTo>
                <a:lnTo>
                  <a:pt x="3061821" y="330200"/>
                </a:lnTo>
                <a:lnTo>
                  <a:pt x="2988255" y="292100"/>
                </a:lnTo>
                <a:lnTo>
                  <a:pt x="2912471" y="241300"/>
                </a:lnTo>
                <a:lnTo>
                  <a:pt x="2834575" y="203200"/>
                </a:lnTo>
                <a:lnTo>
                  <a:pt x="2754661" y="165100"/>
                </a:lnTo>
                <a:lnTo>
                  <a:pt x="2672830" y="127000"/>
                </a:lnTo>
                <a:lnTo>
                  <a:pt x="2416798" y="50800"/>
                </a:lnTo>
                <a:lnTo>
                  <a:pt x="2328274" y="25400"/>
                </a:lnTo>
                <a:lnTo>
                  <a:pt x="2147050" y="0"/>
                </a:lnTo>
                <a:close/>
              </a:path>
              <a:path w="3908425" h="3911600">
                <a:moveTo>
                  <a:pt x="581670" y="495300"/>
                </a:moveTo>
                <a:lnTo>
                  <a:pt x="580348" y="495300"/>
                </a:lnTo>
                <a:lnTo>
                  <a:pt x="527136" y="635000"/>
                </a:lnTo>
                <a:lnTo>
                  <a:pt x="607788" y="596900"/>
                </a:lnTo>
                <a:lnTo>
                  <a:pt x="581054" y="596900"/>
                </a:lnTo>
                <a:lnTo>
                  <a:pt x="567518" y="571500"/>
                </a:lnTo>
                <a:lnTo>
                  <a:pt x="601231" y="546100"/>
                </a:lnTo>
                <a:lnTo>
                  <a:pt x="605179" y="541741"/>
                </a:lnTo>
                <a:lnTo>
                  <a:pt x="603639" y="533400"/>
                </a:lnTo>
                <a:lnTo>
                  <a:pt x="595061" y="533400"/>
                </a:lnTo>
                <a:lnTo>
                  <a:pt x="593114" y="520700"/>
                </a:lnTo>
                <a:lnTo>
                  <a:pt x="587739" y="520700"/>
                </a:lnTo>
                <a:lnTo>
                  <a:pt x="586105" y="508000"/>
                </a:lnTo>
                <a:lnTo>
                  <a:pt x="583069" y="508000"/>
                </a:lnTo>
                <a:lnTo>
                  <a:pt x="581670" y="495300"/>
                </a:lnTo>
                <a:close/>
              </a:path>
              <a:path w="3908425" h="3911600">
                <a:moveTo>
                  <a:pt x="605179" y="541741"/>
                </a:moveTo>
                <a:lnTo>
                  <a:pt x="601231" y="546100"/>
                </a:lnTo>
                <a:lnTo>
                  <a:pt x="567518" y="571500"/>
                </a:lnTo>
                <a:lnTo>
                  <a:pt x="581054" y="596900"/>
                </a:lnTo>
                <a:lnTo>
                  <a:pt x="614443" y="558800"/>
                </a:lnTo>
                <a:lnTo>
                  <a:pt x="618012" y="554821"/>
                </a:lnTo>
                <a:lnTo>
                  <a:pt x="616135" y="546100"/>
                </a:lnTo>
                <a:lnTo>
                  <a:pt x="605984" y="546100"/>
                </a:lnTo>
                <a:lnTo>
                  <a:pt x="605179" y="541741"/>
                </a:lnTo>
                <a:close/>
              </a:path>
              <a:path w="3908425" h="3911600">
                <a:moveTo>
                  <a:pt x="618012" y="554821"/>
                </a:moveTo>
                <a:lnTo>
                  <a:pt x="614443" y="558800"/>
                </a:lnTo>
                <a:lnTo>
                  <a:pt x="581054" y="596900"/>
                </a:lnTo>
                <a:lnTo>
                  <a:pt x="607788" y="596900"/>
                </a:lnTo>
                <a:lnTo>
                  <a:pt x="661556" y="571500"/>
                </a:lnTo>
                <a:lnTo>
                  <a:pt x="636922" y="571500"/>
                </a:lnTo>
                <a:lnTo>
                  <a:pt x="633718" y="558800"/>
                </a:lnTo>
                <a:lnTo>
                  <a:pt x="618868" y="558800"/>
                </a:lnTo>
                <a:lnTo>
                  <a:pt x="618012" y="554821"/>
                </a:lnTo>
                <a:close/>
              </a:path>
              <a:path w="3908425" h="3911600">
                <a:moveTo>
                  <a:pt x="1860342" y="12700"/>
                </a:moveTo>
                <a:lnTo>
                  <a:pt x="1660423" y="12700"/>
                </a:lnTo>
                <a:lnTo>
                  <a:pt x="1282636" y="114300"/>
                </a:lnTo>
                <a:lnTo>
                  <a:pt x="1237607" y="139700"/>
                </a:lnTo>
                <a:lnTo>
                  <a:pt x="1193115" y="152400"/>
                </a:lnTo>
                <a:lnTo>
                  <a:pt x="1149181" y="177800"/>
                </a:lnTo>
                <a:lnTo>
                  <a:pt x="1105818" y="190500"/>
                </a:lnTo>
                <a:lnTo>
                  <a:pt x="1020869" y="241300"/>
                </a:lnTo>
                <a:lnTo>
                  <a:pt x="979314" y="254000"/>
                </a:lnTo>
                <a:lnTo>
                  <a:pt x="898119" y="304800"/>
                </a:lnTo>
                <a:lnTo>
                  <a:pt x="858516" y="330200"/>
                </a:lnTo>
                <a:lnTo>
                  <a:pt x="819597" y="368300"/>
                </a:lnTo>
                <a:lnTo>
                  <a:pt x="781364" y="393700"/>
                </a:lnTo>
                <a:lnTo>
                  <a:pt x="743852" y="419100"/>
                </a:lnTo>
                <a:lnTo>
                  <a:pt x="707064" y="444500"/>
                </a:lnTo>
                <a:lnTo>
                  <a:pt x="671024" y="482600"/>
                </a:lnTo>
                <a:lnTo>
                  <a:pt x="635741" y="508000"/>
                </a:lnTo>
                <a:lnTo>
                  <a:pt x="605179" y="541741"/>
                </a:lnTo>
                <a:lnTo>
                  <a:pt x="605984" y="546100"/>
                </a:lnTo>
                <a:lnTo>
                  <a:pt x="616135" y="546100"/>
                </a:lnTo>
                <a:lnTo>
                  <a:pt x="618012" y="554821"/>
                </a:lnTo>
                <a:lnTo>
                  <a:pt x="648615" y="520700"/>
                </a:lnTo>
                <a:lnTo>
                  <a:pt x="683560" y="495300"/>
                </a:lnTo>
                <a:lnTo>
                  <a:pt x="719254" y="469900"/>
                </a:lnTo>
                <a:lnTo>
                  <a:pt x="755683" y="431800"/>
                </a:lnTo>
                <a:lnTo>
                  <a:pt x="792834" y="406400"/>
                </a:lnTo>
                <a:lnTo>
                  <a:pt x="830691" y="381000"/>
                </a:lnTo>
                <a:lnTo>
                  <a:pt x="869237" y="355600"/>
                </a:lnTo>
                <a:lnTo>
                  <a:pt x="908458" y="330200"/>
                </a:lnTo>
                <a:lnTo>
                  <a:pt x="948336" y="304800"/>
                </a:lnTo>
                <a:lnTo>
                  <a:pt x="1030013" y="254000"/>
                </a:lnTo>
                <a:lnTo>
                  <a:pt x="1114134" y="203200"/>
                </a:lnTo>
                <a:lnTo>
                  <a:pt x="1157071" y="190500"/>
                </a:lnTo>
                <a:lnTo>
                  <a:pt x="1200581" y="165100"/>
                </a:lnTo>
                <a:lnTo>
                  <a:pt x="1289223" y="139700"/>
                </a:lnTo>
                <a:lnTo>
                  <a:pt x="1334331" y="114300"/>
                </a:lnTo>
                <a:lnTo>
                  <a:pt x="1567115" y="50800"/>
                </a:lnTo>
                <a:lnTo>
                  <a:pt x="1615009" y="50800"/>
                </a:lnTo>
                <a:lnTo>
                  <a:pt x="1712019" y="25400"/>
                </a:lnTo>
                <a:lnTo>
                  <a:pt x="1810547" y="25400"/>
                </a:lnTo>
                <a:lnTo>
                  <a:pt x="1860342" y="12700"/>
                </a:lnTo>
                <a:close/>
              </a:path>
              <a:path w="3908425" h="3911600">
                <a:moveTo>
                  <a:pt x="1960915" y="0"/>
                </a:moveTo>
                <a:lnTo>
                  <a:pt x="1809093" y="0"/>
                </a:lnTo>
                <a:lnTo>
                  <a:pt x="1759164" y="12700"/>
                </a:lnTo>
                <a:lnTo>
                  <a:pt x="1960915" y="12700"/>
                </a:lnTo>
                <a:lnTo>
                  <a:pt x="1960915" y="0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91683" y="87957"/>
            <a:ext cx="14914880" cy="10527030"/>
            <a:chOff x="91683" y="87957"/>
            <a:chExt cx="14914880" cy="10527030"/>
          </a:xfrm>
        </p:grpSpPr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57708" y="3821875"/>
              <a:ext cx="457197" cy="333194"/>
            </a:xfrm>
            <a:prstGeom prst="rect">
              <a:avLst/>
            </a:prstGeom>
          </p:spPr>
        </p:pic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24226" y="9664632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https://technologystudent.com/despro_3/linkage1.html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971" y="911790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93993" y="2264983"/>
            <a:ext cx="13972540" cy="8209915"/>
            <a:chOff x="193993" y="2264983"/>
            <a:chExt cx="13972540" cy="820991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993" y="9309751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314" y="9373079"/>
              <a:ext cx="1038860" cy="405765"/>
            </a:xfrm>
            <a:custGeom>
              <a:avLst/>
              <a:gdLst/>
              <a:ahLst/>
              <a:cxnLst/>
              <a:rect l="l" t="t" r="r" b="b"/>
              <a:pathLst>
                <a:path w="1038860" h="405765">
                  <a:moveTo>
                    <a:pt x="177304" y="253288"/>
                  </a:moveTo>
                  <a:lnTo>
                    <a:pt x="151968" y="253288"/>
                  </a:lnTo>
                  <a:lnTo>
                    <a:pt x="151968" y="278625"/>
                  </a:lnTo>
                  <a:lnTo>
                    <a:pt x="177304" y="278625"/>
                  </a:lnTo>
                  <a:lnTo>
                    <a:pt x="177304" y="253288"/>
                  </a:lnTo>
                  <a:close/>
                </a:path>
                <a:path w="1038860" h="405765">
                  <a:moveTo>
                    <a:pt x="202628" y="202628"/>
                  </a:moveTo>
                  <a:lnTo>
                    <a:pt x="177304" y="202628"/>
                  </a:lnTo>
                  <a:lnTo>
                    <a:pt x="151968" y="202628"/>
                  </a:lnTo>
                  <a:lnTo>
                    <a:pt x="126644" y="202628"/>
                  </a:lnTo>
                  <a:lnTo>
                    <a:pt x="101307" y="202628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50647" y="227965"/>
                  </a:lnTo>
                  <a:lnTo>
                    <a:pt x="25323" y="227965"/>
                  </a:ln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25323" y="303949"/>
                  </a:lnTo>
                  <a:lnTo>
                    <a:pt x="50647" y="303949"/>
                  </a:lnTo>
                  <a:lnTo>
                    <a:pt x="50647" y="329272"/>
                  </a:lnTo>
                  <a:lnTo>
                    <a:pt x="75984" y="329272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01307" y="278625"/>
                  </a:lnTo>
                  <a:lnTo>
                    <a:pt x="126644" y="278625"/>
                  </a:lnTo>
                  <a:lnTo>
                    <a:pt x="126644" y="227965"/>
                  </a:lnTo>
                  <a:lnTo>
                    <a:pt x="151968" y="227965"/>
                  </a:lnTo>
                  <a:lnTo>
                    <a:pt x="177304" y="227965"/>
                  </a:lnTo>
                  <a:lnTo>
                    <a:pt x="202628" y="227965"/>
                  </a:lnTo>
                  <a:lnTo>
                    <a:pt x="202628" y="202628"/>
                  </a:lnTo>
                  <a:close/>
                </a:path>
                <a:path w="1038860" h="405765">
                  <a:moveTo>
                    <a:pt x="227952" y="227965"/>
                  </a:moveTo>
                  <a:lnTo>
                    <a:pt x="202628" y="227965"/>
                  </a:lnTo>
                  <a:lnTo>
                    <a:pt x="202628" y="253288"/>
                  </a:lnTo>
                  <a:lnTo>
                    <a:pt x="227952" y="253288"/>
                  </a:lnTo>
                  <a:lnTo>
                    <a:pt x="227952" y="227965"/>
                  </a:lnTo>
                  <a:close/>
                </a:path>
                <a:path w="1038860" h="405765">
                  <a:moveTo>
                    <a:pt x="278612" y="227965"/>
                  </a:moveTo>
                  <a:lnTo>
                    <a:pt x="253288" y="227965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65"/>
                  </a:lnTo>
                  <a:close/>
                </a:path>
                <a:path w="1038860" h="405765">
                  <a:moveTo>
                    <a:pt x="329272" y="0"/>
                  </a:moveTo>
                  <a:lnTo>
                    <a:pt x="303949" y="0"/>
                  </a:lnTo>
                  <a:lnTo>
                    <a:pt x="278612" y="0"/>
                  </a:lnTo>
                  <a:lnTo>
                    <a:pt x="278612" y="25336"/>
                  </a:lnTo>
                  <a:lnTo>
                    <a:pt x="303949" y="25336"/>
                  </a:lnTo>
                  <a:lnTo>
                    <a:pt x="329272" y="25336"/>
                  </a:lnTo>
                  <a:lnTo>
                    <a:pt x="329272" y="0"/>
                  </a:lnTo>
                  <a:close/>
                </a:path>
                <a:path w="1038860" h="405765">
                  <a:moveTo>
                    <a:pt x="379933" y="50660"/>
                  </a:moveTo>
                  <a:lnTo>
                    <a:pt x="354609" y="50660"/>
                  </a:lnTo>
                  <a:lnTo>
                    <a:pt x="354609" y="75984"/>
                  </a:lnTo>
                  <a:lnTo>
                    <a:pt x="379933" y="75984"/>
                  </a:lnTo>
                  <a:lnTo>
                    <a:pt x="379933" y="50660"/>
                  </a:lnTo>
                  <a:close/>
                </a:path>
                <a:path w="1038860" h="405765">
                  <a:moveTo>
                    <a:pt x="405257" y="227965"/>
                  </a:moveTo>
                  <a:lnTo>
                    <a:pt x="379933" y="227965"/>
                  </a:lnTo>
                  <a:lnTo>
                    <a:pt x="354609" y="227965"/>
                  </a:lnTo>
                  <a:lnTo>
                    <a:pt x="354609" y="202628"/>
                  </a:lnTo>
                  <a:lnTo>
                    <a:pt x="329272" y="202628"/>
                  </a:lnTo>
                  <a:lnTo>
                    <a:pt x="329272" y="278625"/>
                  </a:lnTo>
                  <a:lnTo>
                    <a:pt x="303949" y="278625"/>
                  </a:lnTo>
                  <a:lnTo>
                    <a:pt x="278612" y="278625"/>
                  </a:lnTo>
                  <a:lnTo>
                    <a:pt x="278612" y="303949"/>
                  </a:lnTo>
                  <a:lnTo>
                    <a:pt x="303949" y="303949"/>
                  </a:lnTo>
                  <a:lnTo>
                    <a:pt x="329272" y="303949"/>
                  </a:lnTo>
                  <a:lnTo>
                    <a:pt x="329272" y="329272"/>
                  </a:lnTo>
                  <a:lnTo>
                    <a:pt x="354609" y="329272"/>
                  </a:lnTo>
                  <a:lnTo>
                    <a:pt x="354609" y="253288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05257" y="227965"/>
                  </a:lnTo>
                  <a:close/>
                </a:path>
                <a:path w="1038860" h="405765">
                  <a:moveTo>
                    <a:pt x="405257" y="126644"/>
                  </a:moveTo>
                  <a:lnTo>
                    <a:pt x="379933" y="126644"/>
                  </a:lnTo>
                  <a:lnTo>
                    <a:pt x="379933" y="101320"/>
                  </a:lnTo>
                  <a:lnTo>
                    <a:pt x="354609" y="101320"/>
                  </a:lnTo>
                  <a:lnTo>
                    <a:pt x="354609" y="75984"/>
                  </a:lnTo>
                  <a:lnTo>
                    <a:pt x="329272" y="75984"/>
                  </a:lnTo>
                  <a:lnTo>
                    <a:pt x="329272" y="50660"/>
                  </a:lnTo>
                  <a:lnTo>
                    <a:pt x="303949" y="50660"/>
                  </a:lnTo>
                  <a:lnTo>
                    <a:pt x="303949" y="75984"/>
                  </a:lnTo>
                  <a:lnTo>
                    <a:pt x="278612" y="75984"/>
                  </a:lnTo>
                  <a:lnTo>
                    <a:pt x="278612" y="25336"/>
                  </a:lnTo>
                  <a:lnTo>
                    <a:pt x="253288" y="25336"/>
                  </a:lnTo>
                  <a:lnTo>
                    <a:pt x="253288" y="0"/>
                  </a:lnTo>
                  <a:lnTo>
                    <a:pt x="227952" y="0"/>
                  </a:lnTo>
                  <a:lnTo>
                    <a:pt x="227952" y="25336"/>
                  </a:lnTo>
                  <a:lnTo>
                    <a:pt x="202628" y="25336"/>
                  </a:lnTo>
                  <a:lnTo>
                    <a:pt x="202628" y="50660"/>
                  </a:lnTo>
                  <a:lnTo>
                    <a:pt x="227952" y="50660"/>
                  </a:lnTo>
                  <a:lnTo>
                    <a:pt x="227952" y="75984"/>
                  </a:lnTo>
                  <a:lnTo>
                    <a:pt x="253288" y="75984"/>
                  </a:lnTo>
                  <a:lnTo>
                    <a:pt x="253288" y="101320"/>
                  </a:lnTo>
                  <a:lnTo>
                    <a:pt x="278612" y="101320"/>
                  </a:lnTo>
                  <a:lnTo>
                    <a:pt x="303949" y="101320"/>
                  </a:lnTo>
                  <a:lnTo>
                    <a:pt x="303949" y="126644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02628" y="126644"/>
                  </a:lnTo>
                  <a:lnTo>
                    <a:pt x="202628" y="202628"/>
                  </a:lnTo>
                  <a:lnTo>
                    <a:pt x="227952" y="202628"/>
                  </a:lnTo>
                  <a:lnTo>
                    <a:pt x="227952" y="227965"/>
                  </a:lnTo>
                  <a:lnTo>
                    <a:pt x="253288" y="227965"/>
                  </a:lnTo>
                  <a:lnTo>
                    <a:pt x="253288" y="177304"/>
                  </a:lnTo>
                  <a:lnTo>
                    <a:pt x="227952" y="177304"/>
                  </a:lnTo>
                  <a:lnTo>
                    <a:pt x="227952" y="151980"/>
                  </a:lnTo>
                  <a:lnTo>
                    <a:pt x="253288" y="151980"/>
                  </a:lnTo>
                  <a:lnTo>
                    <a:pt x="253288" y="177304"/>
                  </a:lnTo>
                  <a:lnTo>
                    <a:pt x="278612" y="177304"/>
                  </a:lnTo>
                  <a:lnTo>
                    <a:pt x="278612" y="151980"/>
                  </a:lnTo>
                  <a:lnTo>
                    <a:pt x="303949" y="151980"/>
                  </a:lnTo>
                  <a:lnTo>
                    <a:pt x="303949" y="202628"/>
                  </a:lnTo>
                  <a:lnTo>
                    <a:pt x="329272" y="202628"/>
                  </a:lnTo>
                  <a:lnTo>
                    <a:pt x="329272" y="126644"/>
                  </a:lnTo>
                  <a:lnTo>
                    <a:pt x="354609" y="126644"/>
                  </a:lnTo>
                  <a:lnTo>
                    <a:pt x="354609" y="202628"/>
                  </a:lnTo>
                  <a:lnTo>
                    <a:pt x="379933" y="202628"/>
                  </a:lnTo>
                  <a:lnTo>
                    <a:pt x="405257" y="202628"/>
                  </a:lnTo>
                  <a:lnTo>
                    <a:pt x="405257" y="177304"/>
                  </a:lnTo>
                  <a:lnTo>
                    <a:pt x="379933" y="177304"/>
                  </a:lnTo>
                  <a:lnTo>
                    <a:pt x="379933" y="151980"/>
                  </a:lnTo>
                  <a:lnTo>
                    <a:pt x="405257" y="151980"/>
                  </a:lnTo>
                  <a:lnTo>
                    <a:pt x="405257" y="126644"/>
                  </a:lnTo>
                  <a:close/>
                </a:path>
                <a:path w="1038860" h="405765">
                  <a:moveTo>
                    <a:pt x="405257" y="0"/>
                  </a:moveTo>
                  <a:lnTo>
                    <a:pt x="379933" y="0"/>
                  </a:lnTo>
                  <a:lnTo>
                    <a:pt x="354609" y="0"/>
                  </a:lnTo>
                  <a:lnTo>
                    <a:pt x="354609" y="25336"/>
                  </a:lnTo>
                  <a:lnTo>
                    <a:pt x="379933" y="25336"/>
                  </a:lnTo>
                  <a:lnTo>
                    <a:pt x="379933" y="50660"/>
                  </a:lnTo>
                  <a:lnTo>
                    <a:pt x="405257" y="50660"/>
                  </a:lnTo>
                  <a:lnTo>
                    <a:pt x="405257" y="0"/>
                  </a:lnTo>
                  <a:close/>
                </a:path>
                <a:path w="1038860" h="405765">
                  <a:moveTo>
                    <a:pt x="430593" y="151980"/>
                  </a:moveTo>
                  <a:lnTo>
                    <a:pt x="405257" y="151980"/>
                  </a:lnTo>
                  <a:lnTo>
                    <a:pt x="405257" y="177304"/>
                  </a:lnTo>
                  <a:lnTo>
                    <a:pt x="430593" y="177304"/>
                  </a:lnTo>
                  <a:lnTo>
                    <a:pt x="430593" y="151980"/>
                  </a:lnTo>
                  <a:close/>
                </a:path>
                <a:path w="1038860" h="405765">
                  <a:moveTo>
                    <a:pt x="481253" y="202628"/>
                  </a:moveTo>
                  <a:lnTo>
                    <a:pt x="455917" y="202628"/>
                  </a:lnTo>
                  <a:lnTo>
                    <a:pt x="455917" y="278625"/>
                  </a:lnTo>
                  <a:lnTo>
                    <a:pt x="481253" y="278625"/>
                  </a:lnTo>
                  <a:lnTo>
                    <a:pt x="481253" y="202628"/>
                  </a:lnTo>
                  <a:close/>
                </a:path>
                <a:path w="1038860" h="405765">
                  <a:moveTo>
                    <a:pt x="481253" y="126644"/>
                  </a:moveTo>
                  <a:lnTo>
                    <a:pt x="455917" y="126644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26644"/>
                  </a:lnTo>
                  <a:close/>
                </a:path>
                <a:path w="1038860" h="405765">
                  <a:moveTo>
                    <a:pt x="481253" y="0"/>
                  </a:moveTo>
                  <a:lnTo>
                    <a:pt x="455917" y="0"/>
                  </a:lnTo>
                  <a:lnTo>
                    <a:pt x="430593" y="0"/>
                  </a:lnTo>
                  <a:lnTo>
                    <a:pt x="430593" y="75984"/>
                  </a:lnTo>
                  <a:lnTo>
                    <a:pt x="405257" y="75984"/>
                  </a:lnTo>
                  <a:lnTo>
                    <a:pt x="379933" y="75984"/>
                  </a:lnTo>
                  <a:lnTo>
                    <a:pt x="379933" y="101320"/>
                  </a:lnTo>
                  <a:lnTo>
                    <a:pt x="405257" y="101320"/>
                  </a:lnTo>
                  <a:lnTo>
                    <a:pt x="430593" y="101320"/>
                  </a:lnTo>
                  <a:lnTo>
                    <a:pt x="430593" y="126644"/>
                  </a:lnTo>
                  <a:lnTo>
                    <a:pt x="455917" y="126644"/>
                  </a:lnTo>
                  <a:lnTo>
                    <a:pt x="455917" y="101320"/>
                  </a:lnTo>
                  <a:lnTo>
                    <a:pt x="481253" y="101320"/>
                  </a:lnTo>
                  <a:lnTo>
                    <a:pt x="481253" y="50660"/>
                  </a:lnTo>
                  <a:lnTo>
                    <a:pt x="455917" y="50660"/>
                  </a:lnTo>
                  <a:lnTo>
                    <a:pt x="455917" y="25336"/>
                  </a:lnTo>
                  <a:lnTo>
                    <a:pt x="481253" y="25336"/>
                  </a:lnTo>
                  <a:lnTo>
                    <a:pt x="481253" y="0"/>
                  </a:lnTo>
                  <a:close/>
                </a:path>
                <a:path w="1038860" h="405765">
                  <a:moveTo>
                    <a:pt x="531901" y="151980"/>
                  </a:moveTo>
                  <a:lnTo>
                    <a:pt x="506577" y="151980"/>
                  </a:lnTo>
                  <a:lnTo>
                    <a:pt x="506577" y="405269"/>
                  </a:lnTo>
                  <a:lnTo>
                    <a:pt x="531901" y="405269"/>
                  </a:lnTo>
                  <a:lnTo>
                    <a:pt x="531901" y="151980"/>
                  </a:lnTo>
                  <a:close/>
                </a:path>
                <a:path w="1038860" h="405765">
                  <a:moveTo>
                    <a:pt x="582561" y="202628"/>
                  </a:moveTo>
                  <a:lnTo>
                    <a:pt x="557237" y="202628"/>
                  </a:lnTo>
                  <a:lnTo>
                    <a:pt x="557237" y="227965"/>
                  </a:lnTo>
                  <a:lnTo>
                    <a:pt x="582561" y="227965"/>
                  </a:lnTo>
                  <a:lnTo>
                    <a:pt x="582561" y="202628"/>
                  </a:lnTo>
                  <a:close/>
                </a:path>
                <a:path w="1038860" h="405765">
                  <a:moveTo>
                    <a:pt x="582561" y="0"/>
                  </a:moveTo>
                  <a:lnTo>
                    <a:pt x="557237" y="0"/>
                  </a:lnTo>
                  <a:lnTo>
                    <a:pt x="557237" y="25336"/>
                  </a:lnTo>
                  <a:lnTo>
                    <a:pt x="582561" y="25336"/>
                  </a:lnTo>
                  <a:lnTo>
                    <a:pt x="582561" y="0"/>
                  </a:lnTo>
                  <a:close/>
                </a:path>
                <a:path w="1038860" h="405765">
                  <a:moveTo>
                    <a:pt x="607898" y="25336"/>
                  </a:moveTo>
                  <a:lnTo>
                    <a:pt x="582561" y="25336"/>
                  </a:lnTo>
                  <a:lnTo>
                    <a:pt x="582561" y="50660"/>
                  </a:lnTo>
                  <a:lnTo>
                    <a:pt x="607898" y="50660"/>
                  </a:lnTo>
                  <a:lnTo>
                    <a:pt x="607898" y="25336"/>
                  </a:lnTo>
                  <a:close/>
                </a:path>
                <a:path w="1038860" h="405765">
                  <a:moveTo>
                    <a:pt x="633222" y="50660"/>
                  </a:moveTo>
                  <a:lnTo>
                    <a:pt x="607898" y="50660"/>
                  </a:lnTo>
                  <a:lnTo>
                    <a:pt x="607898" y="75984"/>
                  </a:lnTo>
                  <a:lnTo>
                    <a:pt x="582561" y="75984"/>
                  </a:lnTo>
                  <a:lnTo>
                    <a:pt x="582561" y="50660"/>
                  </a:lnTo>
                  <a:lnTo>
                    <a:pt x="557237" y="50660"/>
                  </a:lnTo>
                  <a:lnTo>
                    <a:pt x="531901" y="50660"/>
                  </a:lnTo>
                  <a:lnTo>
                    <a:pt x="531901" y="0"/>
                  </a:lnTo>
                  <a:lnTo>
                    <a:pt x="506577" y="0"/>
                  </a:lnTo>
                  <a:lnTo>
                    <a:pt x="506577" y="25336"/>
                  </a:lnTo>
                  <a:lnTo>
                    <a:pt x="481253" y="25336"/>
                  </a:lnTo>
                  <a:lnTo>
                    <a:pt x="481253" y="50660"/>
                  </a:lnTo>
                  <a:lnTo>
                    <a:pt x="506577" y="50660"/>
                  </a:lnTo>
                  <a:lnTo>
                    <a:pt x="506577" y="75984"/>
                  </a:lnTo>
                  <a:lnTo>
                    <a:pt x="531901" y="75984"/>
                  </a:lnTo>
                  <a:lnTo>
                    <a:pt x="557237" y="75984"/>
                  </a:lnTo>
                  <a:lnTo>
                    <a:pt x="557237" y="101320"/>
                  </a:lnTo>
                  <a:lnTo>
                    <a:pt x="531901" y="101320"/>
                  </a:lnTo>
                  <a:lnTo>
                    <a:pt x="506577" y="101320"/>
                  </a:lnTo>
                  <a:lnTo>
                    <a:pt x="506577" y="126644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101320"/>
                  </a:lnTo>
                  <a:lnTo>
                    <a:pt x="607898" y="101320"/>
                  </a:lnTo>
                  <a:lnTo>
                    <a:pt x="607898" y="126644"/>
                  </a:lnTo>
                  <a:lnTo>
                    <a:pt x="633222" y="126644"/>
                  </a:lnTo>
                  <a:lnTo>
                    <a:pt x="633222" y="50660"/>
                  </a:lnTo>
                  <a:close/>
                </a:path>
                <a:path w="1038860" h="405765">
                  <a:moveTo>
                    <a:pt x="683882" y="126644"/>
                  </a:moveTo>
                  <a:lnTo>
                    <a:pt x="658545" y="126644"/>
                  </a:lnTo>
                  <a:lnTo>
                    <a:pt x="633222" y="126644"/>
                  </a:lnTo>
                  <a:lnTo>
                    <a:pt x="633222" y="151980"/>
                  </a:lnTo>
                  <a:lnTo>
                    <a:pt x="658545" y="151980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26644"/>
                  </a:lnTo>
                  <a:close/>
                </a:path>
                <a:path w="1038860" h="405765">
                  <a:moveTo>
                    <a:pt x="785202" y="151980"/>
                  </a:moveTo>
                  <a:lnTo>
                    <a:pt x="759866" y="151980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151980"/>
                  </a:lnTo>
                  <a:close/>
                </a:path>
                <a:path w="1038860" h="405765">
                  <a:moveTo>
                    <a:pt x="785202" y="0"/>
                  </a:moveTo>
                  <a:lnTo>
                    <a:pt x="785202" y="0"/>
                  </a:lnTo>
                  <a:lnTo>
                    <a:pt x="633222" y="0"/>
                  </a:lnTo>
                  <a:lnTo>
                    <a:pt x="633222" y="50660"/>
                  </a:lnTo>
                  <a:lnTo>
                    <a:pt x="658545" y="50660"/>
                  </a:lnTo>
                  <a:lnTo>
                    <a:pt x="658545" y="75984"/>
                  </a:lnTo>
                  <a:lnTo>
                    <a:pt x="683882" y="75984"/>
                  </a:lnTo>
                  <a:lnTo>
                    <a:pt x="683882" y="25336"/>
                  </a:lnTo>
                  <a:lnTo>
                    <a:pt x="709206" y="25336"/>
                  </a:lnTo>
                  <a:lnTo>
                    <a:pt x="709206" y="101320"/>
                  </a:lnTo>
                  <a:lnTo>
                    <a:pt x="683882" y="101320"/>
                  </a:lnTo>
                  <a:lnTo>
                    <a:pt x="683882" y="126644"/>
                  </a:lnTo>
                  <a:lnTo>
                    <a:pt x="709206" y="126644"/>
                  </a:lnTo>
                  <a:lnTo>
                    <a:pt x="709206" y="177304"/>
                  </a:lnTo>
                  <a:lnTo>
                    <a:pt x="734542" y="177304"/>
                  </a:lnTo>
                  <a:lnTo>
                    <a:pt x="734542" y="101320"/>
                  </a:lnTo>
                  <a:lnTo>
                    <a:pt x="759866" y="101320"/>
                  </a:lnTo>
                  <a:lnTo>
                    <a:pt x="759866" y="126644"/>
                  </a:lnTo>
                  <a:lnTo>
                    <a:pt x="785202" y="126644"/>
                  </a:lnTo>
                  <a:lnTo>
                    <a:pt x="785202" y="75984"/>
                  </a:lnTo>
                  <a:lnTo>
                    <a:pt x="759866" y="75984"/>
                  </a:lnTo>
                  <a:lnTo>
                    <a:pt x="734542" y="75984"/>
                  </a:lnTo>
                  <a:lnTo>
                    <a:pt x="734542" y="50660"/>
                  </a:lnTo>
                  <a:lnTo>
                    <a:pt x="759866" y="50660"/>
                  </a:lnTo>
                  <a:lnTo>
                    <a:pt x="759866" y="25336"/>
                  </a:lnTo>
                  <a:lnTo>
                    <a:pt x="785202" y="25336"/>
                  </a:lnTo>
                  <a:lnTo>
                    <a:pt x="785202" y="0"/>
                  </a:lnTo>
                  <a:close/>
                </a:path>
                <a:path w="1038860" h="405765">
                  <a:moveTo>
                    <a:pt x="810526" y="202628"/>
                  </a:moveTo>
                  <a:lnTo>
                    <a:pt x="785202" y="202628"/>
                  </a:lnTo>
                  <a:lnTo>
                    <a:pt x="785202" y="227965"/>
                  </a:lnTo>
                  <a:lnTo>
                    <a:pt x="810526" y="227965"/>
                  </a:lnTo>
                  <a:lnTo>
                    <a:pt x="810526" y="202628"/>
                  </a:lnTo>
                  <a:close/>
                </a:path>
                <a:path w="1038860" h="405765">
                  <a:moveTo>
                    <a:pt x="810526" y="126644"/>
                  </a:moveTo>
                  <a:lnTo>
                    <a:pt x="785202" y="126644"/>
                  </a:lnTo>
                  <a:lnTo>
                    <a:pt x="785202" y="151980"/>
                  </a:lnTo>
                  <a:lnTo>
                    <a:pt x="810526" y="151980"/>
                  </a:lnTo>
                  <a:lnTo>
                    <a:pt x="810526" y="126644"/>
                  </a:lnTo>
                  <a:close/>
                </a:path>
                <a:path w="1038860" h="405765">
                  <a:moveTo>
                    <a:pt x="810526" y="25336"/>
                  </a:moveTo>
                  <a:lnTo>
                    <a:pt x="785202" y="25336"/>
                  </a:lnTo>
                  <a:lnTo>
                    <a:pt x="785202" y="75984"/>
                  </a:lnTo>
                  <a:lnTo>
                    <a:pt x="810526" y="75984"/>
                  </a:lnTo>
                  <a:lnTo>
                    <a:pt x="810526" y="25336"/>
                  </a:lnTo>
                  <a:close/>
                </a:path>
                <a:path w="1038860" h="405765">
                  <a:moveTo>
                    <a:pt x="835850" y="151980"/>
                  </a:moveTo>
                  <a:lnTo>
                    <a:pt x="810526" y="151980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51980"/>
                  </a:lnTo>
                  <a:close/>
                </a:path>
                <a:path w="1038860" h="405765">
                  <a:moveTo>
                    <a:pt x="835850" y="0"/>
                  </a:moveTo>
                  <a:lnTo>
                    <a:pt x="810526" y="0"/>
                  </a:lnTo>
                  <a:lnTo>
                    <a:pt x="810526" y="25336"/>
                  </a:lnTo>
                  <a:lnTo>
                    <a:pt x="835850" y="25336"/>
                  </a:lnTo>
                  <a:lnTo>
                    <a:pt x="835850" y="0"/>
                  </a:lnTo>
                  <a:close/>
                </a:path>
                <a:path w="1038860" h="405765">
                  <a:moveTo>
                    <a:pt x="1013155" y="202628"/>
                  </a:moveTo>
                  <a:lnTo>
                    <a:pt x="987831" y="202628"/>
                  </a:lnTo>
                  <a:lnTo>
                    <a:pt x="987831" y="227965"/>
                  </a:lnTo>
                  <a:lnTo>
                    <a:pt x="1013155" y="227965"/>
                  </a:lnTo>
                  <a:lnTo>
                    <a:pt x="1013155" y="202628"/>
                  </a:lnTo>
                  <a:close/>
                </a:path>
                <a:path w="1038860" h="405765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25"/>
                  </a:lnTo>
                  <a:lnTo>
                    <a:pt x="1038491" y="278625"/>
                  </a:lnTo>
                  <a:lnTo>
                    <a:pt x="1038491" y="227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314" y="9525060"/>
              <a:ext cx="1038860" cy="481330"/>
            </a:xfrm>
            <a:custGeom>
              <a:avLst/>
              <a:gdLst/>
              <a:ahLst/>
              <a:cxnLst/>
              <a:rect l="l" t="t" r="r" b="b"/>
              <a:pathLst>
                <a:path w="1038860" h="481329">
                  <a:moveTo>
                    <a:pt x="25323" y="151968"/>
                  </a:moveTo>
                  <a:lnTo>
                    <a:pt x="0" y="151968"/>
                  </a:lnTo>
                  <a:lnTo>
                    <a:pt x="0" y="177292"/>
                  </a:lnTo>
                  <a:lnTo>
                    <a:pt x="25323" y="177292"/>
                  </a:lnTo>
                  <a:lnTo>
                    <a:pt x="25323" y="151968"/>
                  </a:lnTo>
                  <a:close/>
                </a:path>
                <a:path w="1038860" h="481329">
                  <a:moveTo>
                    <a:pt x="50647" y="227952"/>
                  </a:moveTo>
                  <a:lnTo>
                    <a:pt x="25323" y="227952"/>
                  </a:lnTo>
                  <a:lnTo>
                    <a:pt x="0" y="227952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50647" y="253288"/>
                  </a:lnTo>
                  <a:lnTo>
                    <a:pt x="50647" y="227952"/>
                  </a:lnTo>
                  <a:close/>
                </a:path>
                <a:path w="1038860" h="481329">
                  <a:moveTo>
                    <a:pt x="126644" y="329272"/>
                  </a:moveTo>
                  <a:lnTo>
                    <a:pt x="101307" y="329272"/>
                  </a:lnTo>
                  <a:lnTo>
                    <a:pt x="101307" y="354596"/>
                  </a:lnTo>
                  <a:lnTo>
                    <a:pt x="126644" y="354596"/>
                  </a:lnTo>
                  <a:lnTo>
                    <a:pt x="126644" y="329272"/>
                  </a:lnTo>
                  <a:close/>
                </a:path>
                <a:path w="1038860" h="481329">
                  <a:moveTo>
                    <a:pt x="177304" y="354596"/>
                  </a:moveTo>
                  <a:lnTo>
                    <a:pt x="151968" y="354596"/>
                  </a:lnTo>
                  <a:lnTo>
                    <a:pt x="126644" y="354596"/>
                  </a:lnTo>
                  <a:lnTo>
                    <a:pt x="126644" y="379933"/>
                  </a:lnTo>
                  <a:lnTo>
                    <a:pt x="151968" y="379933"/>
                  </a:lnTo>
                  <a:lnTo>
                    <a:pt x="177304" y="379933"/>
                  </a:lnTo>
                  <a:lnTo>
                    <a:pt x="177304" y="354596"/>
                  </a:lnTo>
                  <a:close/>
                </a:path>
                <a:path w="1038860" h="481329">
                  <a:moveTo>
                    <a:pt x="177304" y="303936"/>
                  </a:moveTo>
                  <a:lnTo>
                    <a:pt x="151968" y="303936"/>
                  </a:lnTo>
                  <a:lnTo>
                    <a:pt x="151968" y="329272"/>
                  </a:lnTo>
                  <a:lnTo>
                    <a:pt x="177304" y="329272"/>
                  </a:lnTo>
                  <a:lnTo>
                    <a:pt x="177304" y="303936"/>
                  </a:lnTo>
                  <a:close/>
                </a:path>
                <a:path w="1038860" h="481329">
                  <a:moveTo>
                    <a:pt x="455917" y="227952"/>
                  </a:moveTo>
                  <a:lnTo>
                    <a:pt x="430593" y="227952"/>
                  </a:lnTo>
                  <a:lnTo>
                    <a:pt x="430593" y="253288"/>
                  </a:lnTo>
                  <a:lnTo>
                    <a:pt x="455917" y="253288"/>
                  </a:lnTo>
                  <a:lnTo>
                    <a:pt x="455917" y="227952"/>
                  </a:lnTo>
                  <a:close/>
                </a:path>
                <a:path w="1038860" h="481329">
                  <a:moveTo>
                    <a:pt x="455917" y="50647"/>
                  </a:moveTo>
                  <a:lnTo>
                    <a:pt x="430593" y="50647"/>
                  </a:lnTo>
                  <a:lnTo>
                    <a:pt x="405257" y="50647"/>
                  </a:lnTo>
                  <a:lnTo>
                    <a:pt x="405257" y="75984"/>
                  </a:lnTo>
                  <a:lnTo>
                    <a:pt x="379933" y="75984"/>
                  </a:lnTo>
                  <a:lnTo>
                    <a:pt x="379933" y="101307"/>
                  </a:lnTo>
                  <a:lnTo>
                    <a:pt x="405257" y="101307"/>
                  </a:lnTo>
                  <a:lnTo>
                    <a:pt x="430593" y="101307"/>
                  </a:lnTo>
                  <a:lnTo>
                    <a:pt x="455917" y="101307"/>
                  </a:lnTo>
                  <a:lnTo>
                    <a:pt x="455917" y="50647"/>
                  </a:lnTo>
                  <a:close/>
                </a:path>
                <a:path w="1038860" h="481329">
                  <a:moveTo>
                    <a:pt x="481253" y="151968"/>
                  </a:moveTo>
                  <a:lnTo>
                    <a:pt x="455917" y="151968"/>
                  </a:lnTo>
                  <a:lnTo>
                    <a:pt x="455917" y="126644"/>
                  </a:lnTo>
                  <a:lnTo>
                    <a:pt x="430593" y="126644"/>
                  </a:lnTo>
                  <a:lnTo>
                    <a:pt x="430593" y="177292"/>
                  </a:lnTo>
                  <a:lnTo>
                    <a:pt x="455917" y="177292"/>
                  </a:lnTo>
                  <a:lnTo>
                    <a:pt x="455917" y="202628"/>
                  </a:lnTo>
                  <a:lnTo>
                    <a:pt x="481253" y="202628"/>
                  </a:lnTo>
                  <a:lnTo>
                    <a:pt x="481253" y="151968"/>
                  </a:lnTo>
                  <a:close/>
                </a:path>
                <a:path w="1038860" h="481329">
                  <a:moveTo>
                    <a:pt x="506577" y="303936"/>
                  </a:moveTo>
                  <a:lnTo>
                    <a:pt x="481253" y="303936"/>
                  </a:lnTo>
                  <a:lnTo>
                    <a:pt x="481253" y="329272"/>
                  </a:lnTo>
                  <a:lnTo>
                    <a:pt x="506577" y="329272"/>
                  </a:lnTo>
                  <a:lnTo>
                    <a:pt x="506577" y="303936"/>
                  </a:lnTo>
                  <a:close/>
                </a:path>
                <a:path w="1038860" h="481329">
                  <a:moveTo>
                    <a:pt x="506577" y="253288"/>
                  </a:moveTo>
                  <a:lnTo>
                    <a:pt x="481253" y="253288"/>
                  </a:lnTo>
                  <a:lnTo>
                    <a:pt x="455917" y="253288"/>
                  </a:lnTo>
                  <a:lnTo>
                    <a:pt x="455917" y="278612"/>
                  </a:lnTo>
                  <a:lnTo>
                    <a:pt x="481253" y="278612"/>
                  </a:lnTo>
                  <a:lnTo>
                    <a:pt x="506577" y="278612"/>
                  </a:lnTo>
                  <a:lnTo>
                    <a:pt x="506577" y="253288"/>
                  </a:lnTo>
                  <a:close/>
                </a:path>
                <a:path w="1038860" h="481329">
                  <a:moveTo>
                    <a:pt x="506577" y="50647"/>
                  </a:moveTo>
                  <a:lnTo>
                    <a:pt x="481253" y="50647"/>
                  </a:lnTo>
                  <a:lnTo>
                    <a:pt x="481253" y="75984"/>
                  </a:lnTo>
                  <a:lnTo>
                    <a:pt x="506577" y="75984"/>
                  </a:lnTo>
                  <a:lnTo>
                    <a:pt x="506577" y="50647"/>
                  </a:lnTo>
                  <a:close/>
                </a:path>
                <a:path w="1038860" h="481329">
                  <a:moveTo>
                    <a:pt x="531901" y="278612"/>
                  </a:moveTo>
                  <a:lnTo>
                    <a:pt x="506577" y="278612"/>
                  </a:lnTo>
                  <a:lnTo>
                    <a:pt x="506577" y="303936"/>
                  </a:lnTo>
                  <a:lnTo>
                    <a:pt x="531901" y="303936"/>
                  </a:lnTo>
                  <a:lnTo>
                    <a:pt x="531901" y="278612"/>
                  </a:lnTo>
                  <a:close/>
                </a:path>
                <a:path w="1038860" h="481329">
                  <a:moveTo>
                    <a:pt x="557237" y="430593"/>
                  </a:moveTo>
                  <a:lnTo>
                    <a:pt x="531901" y="430593"/>
                  </a:lnTo>
                  <a:lnTo>
                    <a:pt x="531901" y="455917"/>
                  </a:lnTo>
                  <a:lnTo>
                    <a:pt x="557237" y="455917"/>
                  </a:lnTo>
                  <a:lnTo>
                    <a:pt x="557237" y="430593"/>
                  </a:lnTo>
                  <a:close/>
                </a:path>
                <a:path w="1038860" h="481329">
                  <a:moveTo>
                    <a:pt x="557237" y="25323"/>
                  </a:moveTo>
                  <a:lnTo>
                    <a:pt x="531901" y="25323"/>
                  </a:lnTo>
                  <a:lnTo>
                    <a:pt x="531901" y="50647"/>
                  </a:lnTo>
                  <a:lnTo>
                    <a:pt x="557237" y="50647"/>
                  </a:lnTo>
                  <a:lnTo>
                    <a:pt x="557237" y="25323"/>
                  </a:lnTo>
                  <a:close/>
                </a:path>
                <a:path w="1038860" h="481329">
                  <a:moveTo>
                    <a:pt x="582561" y="303936"/>
                  </a:moveTo>
                  <a:lnTo>
                    <a:pt x="557237" y="303936"/>
                  </a:lnTo>
                  <a:lnTo>
                    <a:pt x="531901" y="303936"/>
                  </a:lnTo>
                  <a:lnTo>
                    <a:pt x="531901" y="329272"/>
                  </a:lnTo>
                  <a:lnTo>
                    <a:pt x="557237" y="329272"/>
                  </a:lnTo>
                  <a:lnTo>
                    <a:pt x="557237" y="354596"/>
                  </a:lnTo>
                  <a:lnTo>
                    <a:pt x="582561" y="354596"/>
                  </a:lnTo>
                  <a:lnTo>
                    <a:pt x="582561" y="303936"/>
                  </a:lnTo>
                  <a:close/>
                </a:path>
                <a:path w="1038860" h="481329">
                  <a:moveTo>
                    <a:pt x="607898" y="379933"/>
                  </a:moveTo>
                  <a:lnTo>
                    <a:pt x="582561" y="379933"/>
                  </a:lnTo>
                  <a:lnTo>
                    <a:pt x="557237" y="379933"/>
                  </a:lnTo>
                  <a:lnTo>
                    <a:pt x="557237" y="354596"/>
                  </a:lnTo>
                  <a:lnTo>
                    <a:pt x="531901" y="354596"/>
                  </a:lnTo>
                  <a:lnTo>
                    <a:pt x="531901" y="329272"/>
                  </a:lnTo>
                  <a:lnTo>
                    <a:pt x="506577" y="329272"/>
                  </a:lnTo>
                  <a:lnTo>
                    <a:pt x="506577" y="379933"/>
                  </a:lnTo>
                  <a:lnTo>
                    <a:pt x="481253" y="379933"/>
                  </a:lnTo>
                  <a:lnTo>
                    <a:pt x="481253" y="405257"/>
                  </a:lnTo>
                  <a:lnTo>
                    <a:pt x="506577" y="405257"/>
                  </a:lnTo>
                  <a:lnTo>
                    <a:pt x="506577" y="430593"/>
                  </a:lnTo>
                  <a:lnTo>
                    <a:pt x="531901" y="430593"/>
                  </a:lnTo>
                  <a:lnTo>
                    <a:pt x="531901" y="405257"/>
                  </a:lnTo>
                  <a:lnTo>
                    <a:pt x="557237" y="405257"/>
                  </a:lnTo>
                  <a:lnTo>
                    <a:pt x="557237" y="430593"/>
                  </a:lnTo>
                  <a:lnTo>
                    <a:pt x="582561" y="430593"/>
                  </a:lnTo>
                  <a:lnTo>
                    <a:pt x="582561" y="405257"/>
                  </a:lnTo>
                  <a:lnTo>
                    <a:pt x="607898" y="405257"/>
                  </a:lnTo>
                  <a:lnTo>
                    <a:pt x="607898" y="379933"/>
                  </a:lnTo>
                  <a:close/>
                </a:path>
                <a:path w="1038860" h="481329">
                  <a:moveTo>
                    <a:pt x="658545" y="227952"/>
                  </a:moveTo>
                  <a:lnTo>
                    <a:pt x="633222" y="227952"/>
                  </a:lnTo>
                  <a:lnTo>
                    <a:pt x="633222" y="253288"/>
                  </a:lnTo>
                  <a:lnTo>
                    <a:pt x="607898" y="253288"/>
                  </a:lnTo>
                  <a:lnTo>
                    <a:pt x="607898" y="278612"/>
                  </a:lnTo>
                  <a:lnTo>
                    <a:pt x="582561" y="278612"/>
                  </a:lnTo>
                  <a:lnTo>
                    <a:pt x="582561" y="303936"/>
                  </a:lnTo>
                  <a:lnTo>
                    <a:pt x="607898" y="303936"/>
                  </a:lnTo>
                  <a:lnTo>
                    <a:pt x="607898" y="354596"/>
                  </a:lnTo>
                  <a:lnTo>
                    <a:pt x="633222" y="354596"/>
                  </a:lnTo>
                  <a:lnTo>
                    <a:pt x="633222" y="278612"/>
                  </a:lnTo>
                  <a:lnTo>
                    <a:pt x="658545" y="278612"/>
                  </a:lnTo>
                  <a:lnTo>
                    <a:pt x="658545" y="227952"/>
                  </a:lnTo>
                  <a:close/>
                </a:path>
                <a:path w="1038860" h="481329">
                  <a:moveTo>
                    <a:pt x="683882" y="329272"/>
                  </a:moveTo>
                  <a:lnTo>
                    <a:pt x="658545" y="329272"/>
                  </a:lnTo>
                  <a:lnTo>
                    <a:pt x="658545" y="354596"/>
                  </a:lnTo>
                  <a:lnTo>
                    <a:pt x="683882" y="354596"/>
                  </a:lnTo>
                  <a:lnTo>
                    <a:pt x="683882" y="329272"/>
                  </a:lnTo>
                  <a:close/>
                </a:path>
                <a:path w="1038860" h="481329">
                  <a:moveTo>
                    <a:pt x="709206" y="151968"/>
                  </a:moveTo>
                  <a:lnTo>
                    <a:pt x="683882" y="151968"/>
                  </a:lnTo>
                  <a:lnTo>
                    <a:pt x="658545" y="151968"/>
                  </a:lnTo>
                  <a:lnTo>
                    <a:pt x="658545" y="177292"/>
                  </a:lnTo>
                  <a:lnTo>
                    <a:pt x="683882" y="177292"/>
                  </a:lnTo>
                  <a:lnTo>
                    <a:pt x="709206" y="177292"/>
                  </a:lnTo>
                  <a:lnTo>
                    <a:pt x="709206" y="151968"/>
                  </a:lnTo>
                  <a:close/>
                </a:path>
                <a:path w="1038860" h="481329">
                  <a:moveTo>
                    <a:pt x="734542" y="379933"/>
                  </a:moveTo>
                  <a:lnTo>
                    <a:pt x="709206" y="379933"/>
                  </a:lnTo>
                  <a:lnTo>
                    <a:pt x="709206" y="354596"/>
                  </a:lnTo>
                  <a:lnTo>
                    <a:pt x="683882" y="354596"/>
                  </a:lnTo>
                  <a:lnTo>
                    <a:pt x="683882" y="379933"/>
                  </a:lnTo>
                  <a:lnTo>
                    <a:pt x="658545" y="379933"/>
                  </a:lnTo>
                  <a:lnTo>
                    <a:pt x="658545" y="354596"/>
                  </a:lnTo>
                  <a:lnTo>
                    <a:pt x="633222" y="354596"/>
                  </a:lnTo>
                  <a:lnTo>
                    <a:pt x="633222" y="405257"/>
                  </a:lnTo>
                  <a:lnTo>
                    <a:pt x="607898" y="405257"/>
                  </a:lnTo>
                  <a:lnTo>
                    <a:pt x="607898" y="430593"/>
                  </a:lnTo>
                  <a:lnTo>
                    <a:pt x="633222" y="430593"/>
                  </a:lnTo>
                  <a:lnTo>
                    <a:pt x="658545" y="430593"/>
                  </a:lnTo>
                  <a:lnTo>
                    <a:pt x="658545" y="405257"/>
                  </a:lnTo>
                  <a:lnTo>
                    <a:pt x="683882" y="405257"/>
                  </a:lnTo>
                  <a:lnTo>
                    <a:pt x="683882" y="430593"/>
                  </a:lnTo>
                  <a:lnTo>
                    <a:pt x="709206" y="430593"/>
                  </a:lnTo>
                  <a:lnTo>
                    <a:pt x="709206" y="405257"/>
                  </a:lnTo>
                  <a:lnTo>
                    <a:pt x="734542" y="405257"/>
                  </a:lnTo>
                  <a:lnTo>
                    <a:pt x="734542" y="379933"/>
                  </a:lnTo>
                  <a:close/>
                </a:path>
                <a:path w="1038860" h="481329">
                  <a:moveTo>
                    <a:pt x="759866" y="126644"/>
                  </a:moveTo>
                  <a:lnTo>
                    <a:pt x="734542" y="126644"/>
                  </a:lnTo>
                  <a:lnTo>
                    <a:pt x="734542" y="177292"/>
                  </a:lnTo>
                  <a:lnTo>
                    <a:pt x="709206" y="177292"/>
                  </a:lnTo>
                  <a:lnTo>
                    <a:pt x="709206" y="227952"/>
                  </a:lnTo>
                  <a:lnTo>
                    <a:pt x="734542" y="227952"/>
                  </a:lnTo>
                  <a:lnTo>
                    <a:pt x="734542" y="202628"/>
                  </a:lnTo>
                  <a:lnTo>
                    <a:pt x="759866" y="202628"/>
                  </a:lnTo>
                  <a:lnTo>
                    <a:pt x="759866" y="126644"/>
                  </a:lnTo>
                  <a:close/>
                </a:path>
                <a:path w="1038860" h="481329">
                  <a:moveTo>
                    <a:pt x="785202" y="405257"/>
                  </a:moveTo>
                  <a:lnTo>
                    <a:pt x="759866" y="405257"/>
                  </a:lnTo>
                  <a:lnTo>
                    <a:pt x="734542" y="405257"/>
                  </a:lnTo>
                  <a:lnTo>
                    <a:pt x="734542" y="430593"/>
                  </a:lnTo>
                  <a:lnTo>
                    <a:pt x="709206" y="430593"/>
                  </a:lnTo>
                  <a:lnTo>
                    <a:pt x="709206" y="455917"/>
                  </a:lnTo>
                  <a:lnTo>
                    <a:pt x="734542" y="455917"/>
                  </a:lnTo>
                  <a:lnTo>
                    <a:pt x="734542" y="481241"/>
                  </a:lnTo>
                  <a:lnTo>
                    <a:pt x="759866" y="481241"/>
                  </a:lnTo>
                  <a:lnTo>
                    <a:pt x="759866" y="455917"/>
                  </a:lnTo>
                  <a:lnTo>
                    <a:pt x="785202" y="455917"/>
                  </a:lnTo>
                  <a:lnTo>
                    <a:pt x="785202" y="405257"/>
                  </a:lnTo>
                  <a:close/>
                </a:path>
                <a:path w="1038860" h="481329">
                  <a:moveTo>
                    <a:pt x="785202" y="278612"/>
                  </a:moveTo>
                  <a:lnTo>
                    <a:pt x="759866" y="278612"/>
                  </a:lnTo>
                  <a:lnTo>
                    <a:pt x="759866" y="303936"/>
                  </a:lnTo>
                  <a:lnTo>
                    <a:pt x="785202" y="303936"/>
                  </a:lnTo>
                  <a:lnTo>
                    <a:pt x="785202" y="278612"/>
                  </a:lnTo>
                  <a:close/>
                </a:path>
                <a:path w="1038860" h="481329">
                  <a:moveTo>
                    <a:pt x="785202" y="202628"/>
                  </a:moveTo>
                  <a:lnTo>
                    <a:pt x="759866" y="202628"/>
                  </a:lnTo>
                  <a:lnTo>
                    <a:pt x="759866" y="227952"/>
                  </a:lnTo>
                  <a:lnTo>
                    <a:pt x="734542" y="227952"/>
                  </a:lnTo>
                  <a:lnTo>
                    <a:pt x="734542" y="278612"/>
                  </a:lnTo>
                  <a:lnTo>
                    <a:pt x="759866" y="278612"/>
                  </a:lnTo>
                  <a:lnTo>
                    <a:pt x="759866" y="253288"/>
                  </a:lnTo>
                  <a:lnTo>
                    <a:pt x="785202" y="253288"/>
                  </a:lnTo>
                  <a:lnTo>
                    <a:pt x="785202" y="202628"/>
                  </a:lnTo>
                  <a:close/>
                </a:path>
                <a:path w="1038860" h="481329">
                  <a:moveTo>
                    <a:pt x="785202" y="75984"/>
                  </a:moveTo>
                  <a:lnTo>
                    <a:pt x="759866" y="75984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34542" y="75984"/>
                  </a:lnTo>
                  <a:lnTo>
                    <a:pt x="709206" y="75984"/>
                  </a:lnTo>
                  <a:lnTo>
                    <a:pt x="709206" y="50647"/>
                  </a:lnTo>
                  <a:lnTo>
                    <a:pt x="683882" y="50647"/>
                  </a:lnTo>
                  <a:lnTo>
                    <a:pt x="683882" y="101307"/>
                  </a:lnTo>
                  <a:lnTo>
                    <a:pt x="658545" y="101307"/>
                  </a:lnTo>
                  <a:lnTo>
                    <a:pt x="658545" y="50647"/>
                  </a:lnTo>
                  <a:lnTo>
                    <a:pt x="633222" y="50647"/>
                  </a:lnTo>
                  <a:lnTo>
                    <a:pt x="633222" y="0"/>
                  </a:lnTo>
                  <a:lnTo>
                    <a:pt x="607898" y="0"/>
                  </a:lnTo>
                  <a:lnTo>
                    <a:pt x="607898" y="25323"/>
                  </a:lnTo>
                  <a:lnTo>
                    <a:pt x="582561" y="25323"/>
                  </a:lnTo>
                  <a:lnTo>
                    <a:pt x="582561" y="50647"/>
                  </a:lnTo>
                  <a:lnTo>
                    <a:pt x="607898" y="50647"/>
                  </a:lnTo>
                  <a:lnTo>
                    <a:pt x="607898" y="101307"/>
                  </a:lnTo>
                  <a:lnTo>
                    <a:pt x="582561" y="101307"/>
                  </a:lnTo>
                  <a:lnTo>
                    <a:pt x="582561" y="126644"/>
                  </a:lnTo>
                  <a:lnTo>
                    <a:pt x="557237" y="126644"/>
                  </a:lnTo>
                  <a:lnTo>
                    <a:pt x="557237" y="151968"/>
                  </a:lnTo>
                  <a:lnTo>
                    <a:pt x="582561" y="151968"/>
                  </a:lnTo>
                  <a:lnTo>
                    <a:pt x="582561" y="177292"/>
                  </a:lnTo>
                  <a:lnTo>
                    <a:pt x="557237" y="177292"/>
                  </a:lnTo>
                  <a:lnTo>
                    <a:pt x="557237" y="253288"/>
                  </a:lnTo>
                  <a:lnTo>
                    <a:pt x="531901" y="253288"/>
                  </a:lnTo>
                  <a:lnTo>
                    <a:pt x="531901" y="278612"/>
                  </a:lnTo>
                  <a:lnTo>
                    <a:pt x="557237" y="278612"/>
                  </a:lnTo>
                  <a:lnTo>
                    <a:pt x="582561" y="278612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07898" y="202628"/>
                  </a:lnTo>
                  <a:lnTo>
                    <a:pt x="633222" y="202628"/>
                  </a:lnTo>
                  <a:lnTo>
                    <a:pt x="633222" y="126644"/>
                  </a:lnTo>
                  <a:lnTo>
                    <a:pt x="658545" y="126644"/>
                  </a:lnTo>
                  <a:lnTo>
                    <a:pt x="683882" y="126644"/>
                  </a:lnTo>
                  <a:lnTo>
                    <a:pt x="709206" y="126644"/>
                  </a:lnTo>
                  <a:lnTo>
                    <a:pt x="734542" y="126644"/>
                  </a:lnTo>
                  <a:lnTo>
                    <a:pt x="734542" y="101307"/>
                  </a:lnTo>
                  <a:lnTo>
                    <a:pt x="759866" y="101307"/>
                  </a:lnTo>
                  <a:lnTo>
                    <a:pt x="759866" y="126644"/>
                  </a:lnTo>
                  <a:lnTo>
                    <a:pt x="785202" y="126644"/>
                  </a:lnTo>
                  <a:lnTo>
                    <a:pt x="785202" y="75984"/>
                  </a:lnTo>
                  <a:close/>
                </a:path>
                <a:path w="1038860" h="481329">
                  <a:moveTo>
                    <a:pt x="835850" y="227952"/>
                  </a:moveTo>
                  <a:lnTo>
                    <a:pt x="810526" y="22795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27952"/>
                  </a:lnTo>
                  <a:close/>
                </a:path>
                <a:path w="1038860" h="481329">
                  <a:moveTo>
                    <a:pt x="962507" y="329272"/>
                  </a:moveTo>
                  <a:lnTo>
                    <a:pt x="937171" y="329272"/>
                  </a:lnTo>
                  <a:lnTo>
                    <a:pt x="937171" y="379933"/>
                  </a:lnTo>
                  <a:lnTo>
                    <a:pt x="962507" y="379933"/>
                  </a:lnTo>
                  <a:lnTo>
                    <a:pt x="962507" y="329272"/>
                  </a:lnTo>
                  <a:close/>
                </a:path>
                <a:path w="1038860" h="481329">
                  <a:moveTo>
                    <a:pt x="962507" y="126644"/>
                  </a:moveTo>
                  <a:lnTo>
                    <a:pt x="937171" y="126644"/>
                  </a:lnTo>
                  <a:lnTo>
                    <a:pt x="937171" y="151968"/>
                  </a:lnTo>
                  <a:lnTo>
                    <a:pt x="962507" y="151968"/>
                  </a:lnTo>
                  <a:lnTo>
                    <a:pt x="962507" y="126644"/>
                  </a:lnTo>
                  <a:close/>
                </a:path>
                <a:path w="1038860" h="481329">
                  <a:moveTo>
                    <a:pt x="987831" y="379933"/>
                  </a:moveTo>
                  <a:lnTo>
                    <a:pt x="962507" y="379933"/>
                  </a:lnTo>
                  <a:lnTo>
                    <a:pt x="962507" y="405257"/>
                  </a:lnTo>
                  <a:lnTo>
                    <a:pt x="987831" y="405257"/>
                  </a:lnTo>
                  <a:lnTo>
                    <a:pt x="987831" y="379933"/>
                  </a:lnTo>
                  <a:close/>
                </a:path>
                <a:path w="1038860" h="481329">
                  <a:moveTo>
                    <a:pt x="987831" y="278612"/>
                  </a:moveTo>
                  <a:lnTo>
                    <a:pt x="962507" y="278612"/>
                  </a:lnTo>
                  <a:lnTo>
                    <a:pt x="962507" y="303936"/>
                  </a:lnTo>
                  <a:lnTo>
                    <a:pt x="987831" y="303936"/>
                  </a:lnTo>
                  <a:lnTo>
                    <a:pt x="987831" y="278612"/>
                  </a:lnTo>
                  <a:close/>
                </a:path>
                <a:path w="1038860" h="481329">
                  <a:moveTo>
                    <a:pt x="987831" y="202628"/>
                  </a:moveTo>
                  <a:lnTo>
                    <a:pt x="962507" y="202628"/>
                  </a:lnTo>
                  <a:lnTo>
                    <a:pt x="937171" y="202628"/>
                  </a:lnTo>
                  <a:lnTo>
                    <a:pt x="937171" y="177292"/>
                  </a:lnTo>
                  <a:lnTo>
                    <a:pt x="911847" y="177292"/>
                  </a:lnTo>
                  <a:lnTo>
                    <a:pt x="911847" y="101307"/>
                  </a:lnTo>
                  <a:lnTo>
                    <a:pt x="937171" y="101307"/>
                  </a:lnTo>
                  <a:lnTo>
                    <a:pt x="962507" y="101307"/>
                  </a:lnTo>
                  <a:lnTo>
                    <a:pt x="962507" y="75984"/>
                  </a:lnTo>
                  <a:lnTo>
                    <a:pt x="937171" y="75984"/>
                  </a:lnTo>
                  <a:lnTo>
                    <a:pt x="911847" y="75984"/>
                  </a:lnTo>
                  <a:lnTo>
                    <a:pt x="911847" y="50647"/>
                  </a:lnTo>
                  <a:lnTo>
                    <a:pt x="886510" y="50647"/>
                  </a:lnTo>
                  <a:lnTo>
                    <a:pt x="886510" y="101307"/>
                  </a:lnTo>
                  <a:lnTo>
                    <a:pt x="886510" y="126644"/>
                  </a:lnTo>
                  <a:lnTo>
                    <a:pt x="886510" y="151968"/>
                  </a:lnTo>
                  <a:lnTo>
                    <a:pt x="886510" y="177292"/>
                  </a:lnTo>
                  <a:lnTo>
                    <a:pt x="861187" y="177292"/>
                  </a:lnTo>
                  <a:lnTo>
                    <a:pt x="861187" y="151968"/>
                  </a:lnTo>
                  <a:lnTo>
                    <a:pt x="886510" y="151968"/>
                  </a:lnTo>
                  <a:lnTo>
                    <a:pt x="886510" y="126644"/>
                  </a:lnTo>
                  <a:lnTo>
                    <a:pt x="861187" y="126644"/>
                  </a:lnTo>
                  <a:lnTo>
                    <a:pt x="861187" y="101307"/>
                  </a:lnTo>
                  <a:lnTo>
                    <a:pt x="886510" y="101307"/>
                  </a:lnTo>
                  <a:lnTo>
                    <a:pt x="886510" y="50647"/>
                  </a:lnTo>
                  <a:lnTo>
                    <a:pt x="861187" y="50647"/>
                  </a:lnTo>
                  <a:lnTo>
                    <a:pt x="861187" y="75984"/>
                  </a:lnTo>
                  <a:lnTo>
                    <a:pt x="835850" y="75984"/>
                  </a:lnTo>
                  <a:lnTo>
                    <a:pt x="835850" y="101307"/>
                  </a:lnTo>
                  <a:lnTo>
                    <a:pt x="810526" y="101307"/>
                  </a:lnTo>
                  <a:lnTo>
                    <a:pt x="810526" y="126644"/>
                  </a:lnTo>
                  <a:lnTo>
                    <a:pt x="785202" y="126644"/>
                  </a:lnTo>
                  <a:lnTo>
                    <a:pt x="785202" y="151968"/>
                  </a:lnTo>
                  <a:lnTo>
                    <a:pt x="810526" y="151968"/>
                  </a:lnTo>
                  <a:lnTo>
                    <a:pt x="810526" y="177292"/>
                  </a:lnTo>
                  <a:lnTo>
                    <a:pt x="785202" y="177292"/>
                  </a:lnTo>
                  <a:lnTo>
                    <a:pt x="785202" y="202628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227952"/>
                  </a:lnTo>
                  <a:lnTo>
                    <a:pt x="861187" y="227952"/>
                  </a:lnTo>
                  <a:lnTo>
                    <a:pt x="886510" y="227952"/>
                  </a:lnTo>
                  <a:lnTo>
                    <a:pt x="886510" y="202628"/>
                  </a:lnTo>
                  <a:lnTo>
                    <a:pt x="911847" y="202628"/>
                  </a:lnTo>
                  <a:lnTo>
                    <a:pt x="911847" y="227952"/>
                  </a:lnTo>
                  <a:lnTo>
                    <a:pt x="937171" y="227952"/>
                  </a:lnTo>
                  <a:lnTo>
                    <a:pt x="937171" y="278612"/>
                  </a:lnTo>
                  <a:lnTo>
                    <a:pt x="962507" y="278612"/>
                  </a:lnTo>
                  <a:lnTo>
                    <a:pt x="962507" y="227952"/>
                  </a:lnTo>
                  <a:lnTo>
                    <a:pt x="987831" y="227952"/>
                  </a:lnTo>
                  <a:lnTo>
                    <a:pt x="987831" y="202628"/>
                  </a:lnTo>
                  <a:close/>
                </a:path>
                <a:path w="1038860" h="481329">
                  <a:moveTo>
                    <a:pt x="1013155" y="151968"/>
                  </a:moveTo>
                  <a:lnTo>
                    <a:pt x="987831" y="151968"/>
                  </a:lnTo>
                  <a:lnTo>
                    <a:pt x="987831" y="177292"/>
                  </a:lnTo>
                  <a:lnTo>
                    <a:pt x="1013155" y="177292"/>
                  </a:lnTo>
                  <a:lnTo>
                    <a:pt x="1013155" y="151968"/>
                  </a:lnTo>
                  <a:close/>
                </a:path>
                <a:path w="1038860" h="481329">
                  <a:moveTo>
                    <a:pt x="1038491" y="253288"/>
                  </a:moveTo>
                  <a:lnTo>
                    <a:pt x="1013155" y="253288"/>
                  </a:lnTo>
                  <a:lnTo>
                    <a:pt x="1013155" y="430593"/>
                  </a:lnTo>
                  <a:lnTo>
                    <a:pt x="987831" y="430593"/>
                  </a:lnTo>
                  <a:lnTo>
                    <a:pt x="987831" y="481241"/>
                  </a:lnTo>
                  <a:lnTo>
                    <a:pt x="1013155" y="481241"/>
                  </a:lnTo>
                  <a:lnTo>
                    <a:pt x="1013155" y="455917"/>
                  </a:lnTo>
                  <a:lnTo>
                    <a:pt x="1038491" y="455917"/>
                  </a:lnTo>
                  <a:lnTo>
                    <a:pt x="1038491" y="253288"/>
                  </a:lnTo>
                  <a:close/>
                </a:path>
                <a:path w="1038860" h="481329">
                  <a:moveTo>
                    <a:pt x="1038491" y="177292"/>
                  </a:moveTo>
                  <a:lnTo>
                    <a:pt x="1013155" y="177292"/>
                  </a:lnTo>
                  <a:lnTo>
                    <a:pt x="1013155" y="227952"/>
                  </a:lnTo>
                  <a:lnTo>
                    <a:pt x="1038491" y="227952"/>
                  </a:lnTo>
                  <a:lnTo>
                    <a:pt x="1038491" y="1772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314" y="9753228"/>
              <a:ext cx="1038860" cy="455930"/>
            </a:xfrm>
            <a:custGeom>
              <a:avLst/>
              <a:gdLst/>
              <a:ahLst/>
              <a:cxnLst/>
              <a:rect l="l" t="t" r="r" b="b"/>
              <a:pathLst>
                <a:path w="1038860" h="455929">
                  <a:moveTo>
                    <a:pt x="101307" y="379730"/>
                  </a:moveTo>
                  <a:lnTo>
                    <a:pt x="75984" y="379730"/>
                  </a:lnTo>
                  <a:lnTo>
                    <a:pt x="75984" y="405053"/>
                  </a:lnTo>
                  <a:lnTo>
                    <a:pt x="101307" y="405053"/>
                  </a:lnTo>
                  <a:lnTo>
                    <a:pt x="101307" y="379730"/>
                  </a:lnTo>
                  <a:close/>
                </a:path>
                <a:path w="1038860" h="455929">
                  <a:moveTo>
                    <a:pt x="151968" y="354393"/>
                  </a:moveTo>
                  <a:lnTo>
                    <a:pt x="126644" y="354393"/>
                  </a:lnTo>
                  <a:lnTo>
                    <a:pt x="126644" y="253784"/>
                  </a:lnTo>
                  <a:lnTo>
                    <a:pt x="101307" y="253784"/>
                  </a:lnTo>
                  <a:lnTo>
                    <a:pt x="101307" y="329984"/>
                  </a:lnTo>
                  <a:lnTo>
                    <a:pt x="75984" y="329984"/>
                  </a:lnTo>
                  <a:lnTo>
                    <a:pt x="75984" y="304584"/>
                  </a:lnTo>
                  <a:lnTo>
                    <a:pt x="50647" y="304584"/>
                  </a:lnTo>
                  <a:lnTo>
                    <a:pt x="25323" y="304584"/>
                  </a:lnTo>
                  <a:lnTo>
                    <a:pt x="25323" y="228384"/>
                  </a:lnTo>
                  <a:lnTo>
                    <a:pt x="0" y="228384"/>
                  </a:lnTo>
                  <a:lnTo>
                    <a:pt x="0" y="380784"/>
                  </a:lnTo>
                  <a:lnTo>
                    <a:pt x="25323" y="380784"/>
                  </a:lnTo>
                  <a:lnTo>
                    <a:pt x="25323" y="355384"/>
                  </a:lnTo>
                  <a:lnTo>
                    <a:pt x="50647" y="355384"/>
                  </a:lnTo>
                  <a:lnTo>
                    <a:pt x="75984" y="355384"/>
                  </a:lnTo>
                  <a:lnTo>
                    <a:pt x="101307" y="355384"/>
                  </a:lnTo>
                  <a:lnTo>
                    <a:pt x="126644" y="355384"/>
                  </a:lnTo>
                  <a:lnTo>
                    <a:pt x="126644" y="379730"/>
                  </a:lnTo>
                  <a:lnTo>
                    <a:pt x="151968" y="379730"/>
                  </a:lnTo>
                  <a:lnTo>
                    <a:pt x="151968" y="354393"/>
                  </a:lnTo>
                  <a:close/>
                </a:path>
                <a:path w="1038860" h="455929">
                  <a:moveTo>
                    <a:pt x="177304" y="278409"/>
                  </a:moveTo>
                  <a:lnTo>
                    <a:pt x="151968" y="278409"/>
                  </a:lnTo>
                  <a:lnTo>
                    <a:pt x="151968" y="303733"/>
                  </a:lnTo>
                  <a:lnTo>
                    <a:pt x="177304" y="303733"/>
                  </a:lnTo>
                  <a:lnTo>
                    <a:pt x="177304" y="278409"/>
                  </a:lnTo>
                  <a:close/>
                </a:path>
                <a:path w="1038860" h="455929">
                  <a:moveTo>
                    <a:pt x="177304" y="227749"/>
                  </a:moveTo>
                  <a:lnTo>
                    <a:pt x="151968" y="227749"/>
                  </a:lnTo>
                  <a:lnTo>
                    <a:pt x="151968" y="253072"/>
                  </a:lnTo>
                  <a:lnTo>
                    <a:pt x="177304" y="253072"/>
                  </a:lnTo>
                  <a:lnTo>
                    <a:pt x="177304" y="227749"/>
                  </a:lnTo>
                  <a:close/>
                </a:path>
                <a:path w="1038860" h="455929">
                  <a:moveTo>
                    <a:pt x="202628" y="329069"/>
                  </a:moveTo>
                  <a:lnTo>
                    <a:pt x="177304" y="329069"/>
                  </a:lnTo>
                  <a:lnTo>
                    <a:pt x="151968" y="329069"/>
                  </a:lnTo>
                  <a:lnTo>
                    <a:pt x="151968" y="354393"/>
                  </a:lnTo>
                  <a:lnTo>
                    <a:pt x="177304" y="354393"/>
                  </a:lnTo>
                  <a:lnTo>
                    <a:pt x="202628" y="354393"/>
                  </a:lnTo>
                  <a:lnTo>
                    <a:pt x="202628" y="329069"/>
                  </a:lnTo>
                  <a:close/>
                </a:path>
                <a:path w="1038860" h="455929">
                  <a:moveTo>
                    <a:pt x="227952" y="354393"/>
                  </a:moveTo>
                  <a:lnTo>
                    <a:pt x="202628" y="354393"/>
                  </a:lnTo>
                  <a:lnTo>
                    <a:pt x="202628" y="379730"/>
                  </a:lnTo>
                  <a:lnTo>
                    <a:pt x="227952" y="379730"/>
                  </a:lnTo>
                  <a:lnTo>
                    <a:pt x="227952" y="354393"/>
                  </a:lnTo>
                  <a:close/>
                </a:path>
                <a:path w="1038860" h="455929">
                  <a:moveTo>
                    <a:pt x="278612" y="303733"/>
                  </a:moveTo>
                  <a:lnTo>
                    <a:pt x="253288" y="303733"/>
                  </a:lnTo>
                  <a:lnTo>
                    <a:pt x="253288" y="278409"/>
                  </a:lnTo>
                  <a:lnTo>
                    <a:pt x="227952" y="278409"/>
                  </a:lnTo>
                  <a:lnTo>
                    <a:pt x="227952" y="253072"/>
                  </a:lnTo>
                  <a:lnTo>
                    <a:pt x="202628" y="253072"/>
                  </a:lnTo>
                  <a:lnTo>
                    <a:pt x="177304" y="253072"/>
                  </a:lnTo>
                  <a:lnTo>
                    <a:pt x="177304" y="278409"/>
                  </a:lnTo>
                  <a:lnTo>
                    <a:pt x="202628" y="278409"/>
                  </a:lnTo>
                  <a:lnTo>
                    <a:pt x="202628" y="329069"/>
                  </a:lnTo>
                  <a:lnTo>
                    <a:pt x="227952" y="329069"/>
                  </a:lnTo>
                  <a:lnTo>
                    <a:pt x="253288" y="329069"/>
                  </a:lnTo>
                  <a:lnTo>
                    <a:pt x="278612" y="329069"/>
                  </a:lnTo>
                  <a:lnTo>
                    <a:pt x="278612" y="303733"/>
                  </a:lnTo>
                  <a:close/>
                </a:path>
                <a:path w="1038860" h="455929">
                  <a:moveTo>
                    <a:pt x="455917" y="253072"/>
                  </a:moveTo>
                  <a:lnTo>
                    <a:pt x="430593" y="253072"/>
                  </a:lnTo>
                  <a:lnTo>
                    <a:pt x="405257" y="253072"/>
                  </a:lnTo>
                  <a:lnTo>
                    <a:pt x="379933" y="253072"/>
                  </a:lnTo>
                  <a:lnTo>
                    <a:pt x="379933" y="278409"/>
                  </a:lnTo>
                  <a:lnTo>
                    <a:pt x="405257" y="278409"/>
                  </a:lnTo>
                  <a:lnTo>
                    <a:pt x="430593" y="278409"/>
                  </a:lnTo>
                  <a:lnTo>
                    <a:pt x="455917" y="278409"/>
                  </a:lnTo>
                  <a:lnTo>
                    <a:pt x="455917" y="253072"/>
                  </a:lnTo>
                  <a:close/>
                </a:path>
                <a:path w="1038860" h="455929">
                  <a:moveTo>
                    <a:pt x="481253" y="279184"/>
                  </a:moveTo>
                  <a:lnTo>
                    <a:pt x="455917" y="279184"/>
                  </a:lnTo>
                  <a:lnTo>
                    <a:pt x="455917" y="329984"/>
                  </a:lnTo>
                  <a:lnTo>
                    <a:pt x="430593" y="329984"/>
                  </a:lnTo>
                  <a:lnTo>
                    <a:pt x="405257" y="329984"/>
                  </a:lnTo>
                  <a:lnTo>
                    <a:pt x="379933" y="329984"/>
                  </a:lnTo>
                  <a:lnTo>
                    <a:pt x="379933" y="304584"/>
                  </a:lnTo>
                  <a:lnTo>
                    <a:pt x="354609" y="304584"/>
                  </a:lnTo>
                  <a:lnTo>
                    <a:pt x="354609" y="279184"/>
                  </a:lnTo>
                  <a:lnTo>
                    <a:pt x="329272" y="279184"/>
                  </a:lnTo>
                  <a:lnTo>
                    <a:pt x="329272" y="253784"/>
                  </a:lnTo>
                  <a:lnTo>
                    <a:pt x="303949" y="253784"/>
                  </a:lnTo>
                  <a:lnTo>
                    <a:pt x="303949" y="380784"/>
                  </a:lnTo>
                  <a:lnTo>
                    <a:pt x="278612" y="380784"/>
                  </a:lnTo>
                  <a:lnTo>
                    <a:pt x="253288" y="380784"/>
                  </a:lnTo>
                  <a:lnTo>
                    <a:pt x="227952" y="380784"/>
                  </a:lnTo>
                  <a:lnTo>
                    <a:pt x="227952" y="406184"/>
                  </a:lnTo>
                  <a:lnTo>
                    <a:pt x="202628" y="406184"/>
                  </a:lnTo>
                  <a:lnTo>
                    <a:pt x="202628" y="380784"/>
                  </a:lnTo>
                  <a:lnTo>
                    <a:pt x="177304" y="380784"/>
                  </a:lnTo>
                  <a:lnTo>
                    <a:pt x="151968" y="380784"/>
                  </a:lnTo>
                  <a:lnTo>
                    <a:pt x="151968" y="406184"/>
                  </a:lnTo>
                  <a:lnTo>
                    <a:pt x="177304" y="406184"/>
                  </a:lnTo>
                  <a:lnTo>
                    <a:pt x="177304" y="431584"/>
                  </a:lnTo>
                  <a:lnTo>
                    <a:pt x="202628" y="431584"/>
                  </a:lnTo>
                  <a:lnTo>
                    <a:pt x="227952" y="431584"/>
                  </a:lnTo>
                  <a:lnTo>
                    <a:pt x="253288" y="431584"/>
                  </a:lnTo>
                  <a:lnTo>
                    <a:pt x="253288" y="406184"/>
                  </a:lnTo>
                  <a:lnTo>
                    <a:pt x="278612" y="406184"/>
                  </a:lnTo>
                  <a:lnTo>
                    <a:pt x="303949" y="406184"/>
                  </a:lnTo>
                  <a:lnTo>
                    <a:pt x="329272" y="406184"/>
                  </a:lnTo>
                  <a:lnTo>
                    <a:pt x="329272" y="380784"/>
                  </a:lnTo>
                  <a:lnTo>
                    <a:pt x="354609" y="380784"/>
                  </a:lnTo>
                  <a:lnTo>
                    <a:pt x="354609" y="355384"/>
                  </a:lnTo>
                  <a:lnTo>
                    <a:pt x="379933" y="355384"/>
                  </a:lnTo>
                  <a:lnTo>
                    <a:pt x="379933" y="455714"/>
                  </a:lnTo>
                  <a:lnTo>
                    <a:pt x="405257" y="455714"/>
                  </a:lnTo>
                  <a:lnTo>
                    <a:pt x="405257" y="380784"/>
                  </a:lnTo>
                  <a:lnTo>
                    <a:pt x="430593" y="380784"/>
                  </a:lnTo>
                  <a:lnTo>
                    <a:pt x="455917" y="380784"/>
                  </a:lnTo>
                  <a:lnTo>
                    <a:pt x="455917" y="355384"/>
                  </a:lnTo>
                  <a:lnTo>
                    <a:pt x="481253" y="355384"/>
                  </a:lnTo>
                  <a:lnTo>
                    <a:pt x="481253" y="279184"/>
                  </a:lnTo>
                  <a:close/>
                </a:path>
                <a:path w="1038860" h="455929">
                  <a:moveTo>
                    <a:pt x="531901" y="303733"/>
                  </a:moveTo>
                  <a:lnTo>
                    <a:pt x="506577" y="303733"/>
                  </a:lnTo>
                  <a:lnTo>
                    <a:pt x="506577" y="329069"/>
                  </a:lnTo>
                  <a:lnTo>
                    <a:pt x="531901" y="329069"/>
                  </a:lnTo>
                  <a:lnTo>
                    <a:pt x="531901" y="303733"/>
                  </a:lnTo>
                  <a:close/>
                </a:path>
                <a:path w="1038860" h="455929">
                  <a:moveTo>
                    <a:pt x="531901" y="227749"/>
                  </a:moveTo>
                  <a:lnTo>
                    <a:pt x="506577" y="227749"/>
                  </a:lnTo>
                  <a:lnTo>
                    <a:pt x="506577" y="253072"/>
                  </a:lnTo>
                  <a:lnTo>
                    <a:pt x="531901" y="253072"/>
                  </a:lnTo>
                  <a:lnTo>
                    <a:pt x="531901" y="227749"/>
                  </a:lnTo>
                  <a:close/>
                </a:path>
                <a:path w="1038860" h="455929">
                  <a:moveTo>
                    <a:pt x="582561" y="303733"/>
                  </a:moveTo>
                  <a:lnTo>
                    <a:pt x="557237" y="303733"/>
                  </a:lnTo>
                  <a:lnTo>
                    <a:pt x="557237" y="329069"/>
                  </a:lnTo>
                  <a:lnTo>
                    <a:pt x="531901" y="329069"/>
                  </a:lnTo>
                  <a:lnTo>
                    <a:pt x="531901" y="354393"/>
                  </a:lnTo>
                  <a:lnTo>
                    <a:pt x="557237" y="354393"/>
                  </a:lnTo>
                  <a:lnTo>
                    <a:pt x="582561" y="354393"/>
                  </a:lnTo>
                  <a:lnTo>
                    <a:pt x="582561" y="303733"/>
                  </a:lnTo>
                  <a:close/>
                </a:path>
                <a:path w="1038860" h="455929">
                  <a:moveTo>
                    <a:pt x="633222" y="278409"/>
                  </a:moveTo>
                  <a:lnTo>
                    <a:pt x="607898" y="278409"/>
                  </a:lnTo>
                  <a:lnTo>
                    <a:pt x="607898" y="253072"/>
                  </a:lnTo>
                  <a:lnTo>
                    <a:pt x="582561" y="253072"/>
                  </a:lnTo>
                  <a:lnTo>
                    <a:pt x="557237" y="253072"/>
                  </a:lnTo>
                  <a:lnTo>
                    <a:pt x="531901" y="253072"/>
                  </a:lnTo>
                  <a:lnTo>
                    <a:pt x="531901" y="278409"/>
                  </a:lnTo>
                  <a:lnTo>
                    <a:pt x="557237" y="278409"/>
                  </a:lnTo>
                  <a:lnTo>
                    <a:pt x="582561" y="278409"/>
                  </a:lnTo>
                  <a:lnTo>
                    <a:pt x="582561" y="303733"/>
                  </a:lnTo>
                  <a:lnTo>
                    <a:pt x="607898" y="303733"/>
                  </a:lnTo>
                  <a:lnTo>
                    <a:pt x="633222" y="303733"/>
                  </a:lnTo>
                  <a:lnTo>
                    <a:pt x="633222" y="278409"/>
                  </a:lnTo>
                  <a:close/>
                </a:path>
                <a:path w="1038860" h="455929">
                  <a:moveTo>
                    <a:pt x="633222" y="227749"/>
                  </a:moveTo>
                  <a:lnTo>
                    <a:pt x="607898" y="227749"/>
                  </a:lnTo>
                  <a:lnTo>
                    <a:pt x="607898" y="253072"/>
                  </a:lnTo>
                  <a:lnTo>
                    <a:pt x="633222" y="253072"/>
                  </a:lnTo>
                  <a:lnTo>
                    <a:pt x="633222" y="227749"/>
                  </a:lnTo>
                  <a:close/>
                </a:path>
                <a:path w="1038860" h="455929">
                  <a:moveTo>
                    <a:pt x="658545" y="303733"/>
                  </a:moveTo>
                  <a:lnTo>
                    <a:pt x="633222" y="303733"/>
                  </a:lnTo>
                  <a:lnTo>
                    <a:pt x="633222" y="329069"/>
                  </a:lnTo>
                  <a:lnTo>
                    <a:pt x="658545" y="329069"/>
                  </a:lnTo>
                  <a:lnTo>
                    <a:pt x="658545" y="303733"/>
                  </a:lnTo>
                  <a:close/>
                </a:path>
                <a:path w="1038860" h="455929">
                  <a:moveTo>
                    <a:pt x="658545" y="253072"/>
                  </a:moveTo>
                  <a:lnTo>
                    <a:pt x="633222" y="253072"/>
                  </a:lnTo>
                  <a:lnTo>
                    <a:pt x="633222" y="278409"/>
                  </a:lnTo>
                  <a:lnTo>
                    <a:pt x="658545" y="278409"/>
                  </a:lnTo>
                  <a:lnTo>
                    <a:pt x="658545" y="253072"/>
                  </a:lnTo>
                  <a:close/>
                </a:path>
                <a:path w="1038860" h="455929">
                  <a:moveTo>
                    <a:pt x="962507" y="177800"/>
                  </a:moveTo>
                  <a:lnTo>
                    <a:pt x="937171" y="177800"/>
                  </a:lnTo>
                  <a:lnTo>
                    <a:pt x="937171" y="152400"/>
                  </a:lnTo>
                  <a:lnTo>
                    <a:pt x="911847" y="152400"/>
                  </a:lnTo>
                  <a:lnTo>
                    <a:pt x="886510" y="152400"/>
                  </a:lnTo>
                  <a:lnTo>
                    <a:pt x="861187" y="152400"/>
                  </a:lnTo>
                  <a:lnTo>
                    <a:pt x="861187" y="127000"/>
                  </a:lnTo>
                  <a:lnTo>
                    <a:pt x="886510" y="127000"/>
                  </a:lnTo>
                  <a:lnTo>
                    <a:pt x="911847" y="127000"/>
                  </a:lnTo>
                  <a:lnTo>
                    <a:pt x="911847" y="76200"/>
                  </a:lnTo>
                  <a:lnTo>
                    <a:pt x="937171" y="76200"/>
                  </a:lnTo>
                  <a:lnTo>
                    <a:pt x="937171" y="50800"/>
                  </a:lnTo>
                  <a:lnTo>
                    <a:pt x="911847" y="50800"/>
                  </a:lnTo>
                  <a:lnTo>
                    <a:pt x="911847" y="0"/>
                  </a:lnTo>
                  <a:lnTo>
                    <a:pt x="886510" y="0"/>
                  </a:lnTo>
                  <a:lnTo>
                    <a:pt x="886510" y="50800"/>
                  </a:lnTo>
                  <a:lnTo>
                    <a:pt x="861187" y="50800"/>
                  </a:lnTo>
                  <a:lnTo>
                    <a:pt x="861187" y="76200"/>
                  </a:lnTo>
                  <a:lnTo>
                    <a:pt x="861187" y="101600"/>
                  </a:lnTo>
                  <a:lnTo>
                    <a:pt x="835850" y="101600"/>
                  </a:lnTo>
                  <a:lnTo>
                    <a:pt x="835850" y="76200"/>
                  </a:lnTo>
                  <a:lnTo>
                    <a:pt x="861187" y="76200"/>
                  </a:lnTo>
                  <a:lnTo>
                    <a:pt x="861187" y="50800"/>
                  </a:lnTo>
                  <a:lnTo>
                    <a:pt x="835850" y="50800"/>
                  </a:lnTo>
                  <a:lnTo>
                    <a:pt x="810526" y="50800"/>
                  </a:lnTo>
                  <a:lnTo>
                    <a:pt x="810526" y="101600"/>
                  </a:lnTo>
                  <a:lnTo>
                    <a:pt x="785202" y="101600"/>
                  </a:lnTo>
                  <a:lnTo>
                    <a:pt x="759866" y="101600"/>
                  </a:lnTo>
                  <a:lnTo>
                    <a:pt x="759866" y="76200"/>
                  </a:lnTo>
                  <a:lnTo>
                    <a:pt x="734542" y="76200"/>
                  </a:lnTo>
                  <a:lnTo>
                    <a:pt x="734542" y="50800"/>
                  </a:lnTo>
                  <a:lnTo>
                    <a:pt x="709206" y="50800"/>
                  </a:lnTo>
                  <a:lnTo>
                    <a:pt x="709206" y="25400"/>
                  </a:lnTo>
                  <a:lnTo>
                    <a:pt x="683882" y="25400"/>
                  </a:lnTo>
                  <a:lnTo>
                    <a:pt x="683882" y="50800"/>
                  </a:lnTo>
                  <a:lnTo>
                    <a:pt x="658545" y="50800"/>
                  </a:lnTo>
                  <a:lnTo>
                    <a:pt x="658545" y="76200"/>
                  </a:lnTo>
                  <a:lnTo>
                    <a:pt x="683882" y="76200"/>
                  </a:lnTo>
                  <a:lnTo>
                    <a:pt x="683882" y="101600"/>
                  </a:lnTo>
                  <a:lnTo>
                    <a:pt x="709206" y="101600"/>
                  </a:lnTo>
                  <a:lnTo>
                    <a:pt x="734542" y="101600"/>
                  </a:lnTo>
                  <a:lnTo>
                    <a:pt x="734542" y="127000"/>
                  </a:lnTo>
                  <a:lnTo>
                    <a:pt x="759866" y="127000"/>
                  </a:lnTo>
                  <a:lnTo>
                    <a:pt x="759866" y="152400"/>
                  </a:lnTo>
                  <a:lnTo>
                    <a:pt x="785202" y="152400"/>
                  </a:lnTo>
                  <a:lnTo>
                    <a:pt x="785202" y="127000"/>
                  </a:lnTo>
                  <a:lnTo>
                    <a:pt x="810526" y="127000"/>
                  </a:lnTo>
                  <a:lnTo>
                    <a:pt x="810526" y="152400"/>
                  </a:lnTo>
                  <a:lnTo>
                    <a:pt x="835850" y="152400"/>
                  </a:lnTo>
                  <a:lnTo>
                    <a:pt x="835850" y="203200"/>
                  </a:lnTo>
                  <a:lnTo>
                    <a:pt x="810526" y="203200"/>
                  </a:lnTo>
                  <a:lnTo>
                    <a:pt x="810526" y="228600"/>
                  </a:lnTo>
                  <a:lnTo>
                    <a:pt x="785202" y="228600"/>
                  </a:lnTo>
                  <a:lnTo>
                    <a:pt x="785202" y="254000"/>
                  </a:lnTo>
                  <a:lnTo>
                    <a:pt x="810526" y="254000"/>
                  </a:lnTo>
                  <a:lnTo>
                    <a:pt x="810526" y="304800"/>
                  </a:lnTo>
                  <a:lnTo>
                    <a:pt x="785202" y="304800"/>
                  </a:lnTo>
                  <a:lnTo>
                    <a:pt x="785202" y="330200"/>
                  </a:lnTo>
                  <a:lnTo>
                    <a:pt x="810526" y="330200"/>
                  </a:lnTo>
                  <a:lnTo>
                    <a:pt x="810526" y="355600"/>
                  </a:lnTo>
                  <a:lnTo>
                    <a:pt x="835850" y="355600"/>
                  </a:lnTo>
                  <a:lnTo>
                    <a:pt x="861187" y="355600"/>
                  </a:lnTo>
                  <a:lnTo>
                    <a:pt x="861187" y="330200"/>
                  </a:lnTo>
                  <a:lnTo>
                    <a:pt x="886510" y="330200"/>
                  </a:lnTo>
                  <a:lnTo>
                    <a:pt x="886510" y="355600"/>
                  </a:lnTo>
                  <a:lnTo>
                    <a:pt x="861187" y="355600"/>
                  </a:lnTo>
                  <a:lnTo>
                    <a:pt x="861187" y="379730"/>
                  </a:lnTo>
                  <a:lnTo>
                    <a:pt x="886510" y="379730"/>
                  </a:lnTo>
                  <a:lnTo>
                    <a:pt x="911847" y="379730"/>
                  </a:lnTo>
                  <a:lnTo>
                    <a:pt x="937171" y="379730"/>
                  </a:lnTo>
                  <a:lnTo>
                    <a:pt x="937171" y="355600"/>
                  </a:lnTo>
                  <a:lnTo>
                    <a:pt x="911847" y="355600"/>
                  </a:lnTo>
                  <a:lnTo>
                    <a:pt x="911847" y="304800"/>
                  </a:lnTo>
                  <a:lnTo>
                    <a:pt x="886510" y="304800"/>
                  </a:lnTo>
                  <a:lnTo>
                    <a:pt x="886510" y="279400"/>
                  </a:lnTo>
                  <a:lnTo>
                    <a:pt x="911847" y="279400"/>
                  </a:lnTo>
                  <a:lnTo>
                    <a:pt x="911847" y="304800"/>
                  </a:lnTo>
                  <a:lnTo>
                    <a:pt x="937171" y="304800"/>
                  </a:lnTo>
                  <a:lnTo>
                    <a:pt x="937171" y="329069"/>
                  </a:lnTo>
                  <a:lnTo>
                    <a:pt x="962507" y="329069"/>
                  </a:lnTo>
                  <a:lnTo>
                    <a:pt x="962507" y="303733"/>
                  </a:lnTo>
                  <a:lnTo>
                    <a:pt x="937171" y="303733"/>
                  </a:lnTo>
                  <a:lnTo>
                    <a:pt x="937171" y="254000"/>
                  </a:lnTo>
                  <a:lnTo>
                    <a:pt x="911847" y="254000"/>
                  </a:lnTo>
                  <a:lnTo>
                    <a:pt x="911847" y="228600"/>
                  </a:lnTo>
                  <a:lnTo>
                    <a:pt x="886510" y="228600"/>
                  </a:lnTo>
                  <a:lnTo>
                    <a:pt x="886510" y="254000"/>
                  </a:lnTo>
                  <a:lnTo>
                    <a:pt x="861187" y="254000"/>
                  </a:lnTo>
                  <a:lnTo>
                    <a:pt x="861187" y="304800"/>
                  </a:lnTo>
                  <a:lnTo>
                    <a:pt x="835850" y="304800"/>
                  </a:lnTo>
                  <a:lnTo>
                    <a:pt x="835850" y="254000"/>
                  </a:lnTo>
                  <a:lnTo>
                    <a:pt x="861187" y="254000"/>
                  </a:lnTo>
                  <a:lnTo>
                    <a:pt x="861187" y="203200"/>
                  </a:lnTo>
                  <a:lnTo>
                    <a:pt x="886510" y="203200"/>
                  </a:lnTo>
                  <a:lnTo>
                    <a:pt x="911847" y="203200"/>
                  </a:lnTo>
                  <a:lnTo>
                    <a:pt x="911847" y="228600"/>
                  </a:lnTo>
                  <a:lnTo>
                    <a:pt x="937171" y="228600"/>
                  </a:lnTo>
                  <a:lnTo>
                    <a:pt x="937171" y="203200"/>
                  </a:lnTo>
                  <a:lnTo>
                    <a:pt x="962507" y="203200"/>
                  </a:lnTo>
                  <a:lnTo>
                    <a:pt x="962507" y="177800"/>
                  </a:lnTo>
                  <a:close/>
                </a:path>
                <a:path w="1038860" h="455929">
                  <a:moveTo>
                    <a:pt x="987831" y="253072"/>
                  </a:moveTo>
                  <a:lnTo>
                    <a:pt x="962507" y="253072"/>
                  </a:lnTo>
                  <a:lnTo>
                    <a:pt x="962507" y="278409"/>
                  </a:lnTo>
                  <a:lnTo>
                    <a:pt x="987831" y="278409"/>
                  </a:lnTo>
                  <a:lnTo>
                    <a:pt x="987831" y="253072"/>
                  </a:lnTo>
                  <a:close/>
                </a:path>
                <a:path w="1038860" h="455929">
                  <a:moveTo>
                    <a:pt x="1038491" y="253072"/>
                  </a:moveTo>
                  <a:lnTo>
                    <a:pt x="1013155" y="253072"/>
                  </a:lnTo>
                  <a:lnTo>
                    <a:pt x="1013155" y="329069"/>
                  </a:lnTo>
                  <a:lnTo>
                    <a:pt x="1038491" y="329069"/>
                  </a:lnTo>
                  <a:lnTo>
                    <a:pt x="1038491" y="253072"/>
                  </a:lnTo>
                  <a:close/>
                </a:path>
                <a:path w="1038860" h="455929">
                  <a:moveTo>
                    <a:pt x="1038491" y="25120"/>
                  </a:moveTo>
                  <a:lnTo>
                    <a:pt x="1013155" y="25120"/>
                  </a:lnTo>
                  <a:lnTo>
                    <a:pt x="987831" y="25120"/>
                  </a:lnTo>
                  <a:lnTo>
                    <a:pt x="987831" y="50444"/>
                  </a:lnTo>
                  <a:lnTo>
                    <a:pt x="1013155" y="50444"/>
                  </a:lnTo>
                  <a:lnTo>
                    <a:pt x="1013155" y="101104"/>
                  </a:lnTo>
                  <a:lnTo>
                    <a:pt x="987831" y="101104"/>
                  </a:lnTo>
                  <a:lnTo>
                    <a:pt x="987831" y="151765"/>
                  </a:lnTo>
                  <a:lnTo>
                    <a:pt x="1013155" y="151765"/>
                  </a:lnTo>
                  <a:lnTo>
                    <a:pt x="1013155" y="227749"/>
                  </a:lnTo>
                  <a:lnTo>
                    <a:pt x="1038491" y="227749"/>
                  </a:lnTo>
                  <a:lnTo>
                    <a:pt x="1038491" y="251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314" y="9652683"/>
              <a:ext cx="1038860" cy="607060"/>
            </a:xfrm>
            <a:custGeom>
              <a:avLst/>
              <a:gdLst/>
              <a:ahLst/>
              <a:cxnLst/>
              <a:rect l="l" t="t" r="r" b="b"/>
              <a:pathLst>
                <a:path w="1038860" h="607059">
                  <a:moveTo>
                    <a:pt x="75984" y="530923"/>
                  </a:moveTo>
                  <a:lnTo>
                    <a:pt x="50647" y="530923"/>
                  </a:lnTo>
                  <a:lnTo>
                    <a:pt x="25323" y="530923"/>
                  </a:lnTo>
                  <a:lnTo>
                    <a:pt x="0" y="530923"/>
                  </a:lnTo>
                  <a:lnTo>
                    <a:pt x="0" y="556260"/>
                  </a:lnTo>
                  <a:lnTo>
                    <a:pt x="25323" y="556260"/>
                  </a:lnTo>
                  <a:lnTo>
                    <a:pt x="50647" y="556260"/>
                  </a:lnTo>
                  <a:lnTo>
                    <a:pt x="75984" y="556260"/>
                  </a:lnTo>
                  <a:lnTo>
                    <a:pt x="75984" y="530923"/>
                  </a:lnTo>
                  <a:close/>
                </a:path>
                <a:path w="1038860" h="607059">
                  <a:moveTo>
                    <a:pt x="101307" y="379730"/>
                  </a:moveTo>
                  <a:lnTo>
                    <a:pt x="75984" y="379730"/>
                  </a:lnTo>
                  <a:lnTo>
                    <a:pt x="75984" y="405130"/>
                  </a:lnTo>
                  <a:lnTo>
                    <a:pt x="101307" y="405130"/>
                  </a:lnTo>
                  <a:lnTo>
                    <a:pt x="101307" y="379730"/>
                  </a:lnTo>
                  <a:close/>
                </a:path>
                <a:path w="1038860" h="607059">
                  <a:moveTo>
                    <a:pt x="126644" y="505599"/>
                  </a:moveTo>
                  <a:lnTo>
                    <a:pt x="101307" y="505599"/>
                  </a:lnTo>
                  <a:lnTo>
                    <a:pt x="101307" y="530923"/>
                  </a:lnTo>
                  <a:lnTo>
                    <a:pt x="126644" y="530923"/>
                  </a:lnTo>
                  <a:lnTo>
                    <a:pt x="126644" y="505599"/>
                  </a:lnTo>
                  <a:close/>
                </a:path>
                <a:path w="1038860" h="607059">
                  <a:moveTo>
                    <a:pt x="151968" y="405130"/>
                  </a:moveTo>
                  <a:lnTo>
                    <a:pt x="126644" y="405130"/>
                  </a:lnTo>
                  <a:lnTo>
                    <a:pt x="126644" y="430530"/>
                  </a:lnTo>
                  <a:lnTo>
                    <a:pt x="151968" y="430530"/>
                  </a:lnTo>
                  <a:lnTo>
                    <a:pt x="151968" y="405130"/>
                  </a:lnTo>
                  <a:close/>
                </a:path>
                <a:path w="1038860" h="607059">
                  <a:moveTo>
                    <a:pt x="177304" y="530923"/>
                  </a:moveTo>
                  <a:lnTo>
                    <a:pt x="151968" y="530923"/>
                  </a:lnTo>
                  <a:lnTo>
                    <a:pt x="151968" y="556260"/>
                  </a:lnTo>
                  <a:lnTo>
                    <a:pt x="177304" y="556260"/>
                  </a:lnTo>
                  <a:lnTo>
                    <a:pt x="177304" y="530923"/>
                  </a:lnTo>
                  <a:close/>
                </a:path>
                <a:path w="1038860" h="607059">
                  <a:moveTo>
                    <a:pt x="354609" y="505599"/>
                  </a:moveTo>
                  <a:lnTo>
                    <a:pt x="329272" y="505599"/>
                  </a:lnTo>
                  <a:lnTo>
                    <a:pt x="329272" y="556260"/>
                  </a:lnTo>
                  <a:lnTo>
                    <a:pt x="354609" y="556260"/>
                  </a:lnTo>
                  <a:lnTo>
                    <a:pt x="354609" y="505599"/>
                  </a:lnTo>
                  <a:close/>
                </a:path>
                <a:path w="1038860" h="607059">
                  <a:moveTo>
                    <a:pt x="506577" y="303530"/>
                  </a:moveTo>
                  <a:lnTo>
                    <a:pt x="481253" y="303530"/>
                  </a:lnTo>
                  <a:lnTo>
                    <a:pt x="481253" y="278130"/>
                  </a:lnTo>
                  <a:lnTo>
                    <a:pt x="455917" y="278130"/>
                  </a:lnTo>
                  <a:lnTo>
                    <a:pt x="430593" y="278130"/>
                  </a:lnTo>
                  <a:lnTo>
                    <a:pt x="430593" y="252730"/>
                  </a:lnTo>
                  <a:lnTo>
                    <a:pt x="405257" y="252730"/>
                  </a:lnTo>
                  <a:lnTo>
                    <a:pt x="405257" y="227330"/>
                  </a:lnTo>
                  <a:lnTo>
                    <a:pt x="430593" y="227330"/>
                  </a:lnTo>
                  <a:lnTo>
                    <a:pt x="430593" y="252730"/>
                  </a:lnTo>
                  <a:lnTo>
                    <a:pt x="455917" y="252730"/>
                  </a:lnTo>
                  <a:lnTo>
                    <a:pt x="481253" y="252730"/>
                  </a:lnTo>
                  <a:lnTo>
                    <a:pt x="481253" y="201930"/>
                  </a:lnTo>
                  <a:lnTo>
                    <a:pt x="455917" y="201930"/>
                  </a:lnTo>
                  <a:lnTo>
                    <a:pt x="430593" y="201930"/>
                  </a:lnTo>
                  <a:lnTo>
                    <a:pt x="405257" y="201930"/>
                  </a:lnTo>
                  <a:lnTo>
                    <a:pt x="405257" y="176530"/>
                  </a:lnTo>
                  <a:lnTo>
                    <a:pt x="430593" y="176530"/>
                  </a:lnTo>
                  <a:lnTo>
                    <a:pt x="430593" y="151130"/>
                  </a:lnTo>
                  <a:lnTo>
                    <a:pt x="405257" y="151130"/>
                  </a:lnTo>
                  <a:lnTo>
                    <a:pt x="379933" y="151130"/>
                  </a:lnTo>
                  <a:lnTo>
                    <a:pt x="379933" y="201930"/>
                  </a:lnTo>
                  <a:lnTo>
                    <a:pt x="379933" y="303530"/>
                  </a:lnTo>
                  <a:lnTo>
                    <a:pt x="354609" y="303530"/>
                  </a:lnTo>
                  <a:lnTo>
                    <a:pt x="354609" y="252730"/>
                  </a:lnTo>
                  <a:lnTo>
                    <a:pt x="329272" y="252730"/>
                  </a:lnTo>
                  <a:lnTo>
                    <a:pt x="329272" y="278130"/>
                  </a:lnTo>
                  <a:lnTo>
                    <a:pt x="303949" y="278130"/>
                  </a:lnTo>
                  <a:lnTo>
                    <a:pt x="303949" y="252730"/>
                  </a:lnTo>
                  <a:lnTo>
                    <a:pt x="278612" y="252730"/>
                  </a:lnTo>
                  <a:lnTo>
                    <a:pt x="278612" y="303530"/>
                  </a:lnTo>
                  <a:lnTo>
                    <a:pt x="253288" y="303530"/>
                  </a:lnTo>
                  <a:lnTo>
                    <a:pt x="253288" y="278130"/>
                  </a:lnTo>
                  <a:lnTo>
                    <a:pt x="227952" y="278130"/>
                  </a:lnTo>
                  <a:lnTo>
                    <a:pt x="227952" y="303530"/>
                  </a:lnTo>
                  <a:lnTo>
                    <a:pt x="202628" y="303530"/>
                  </a:lnTo>
                  <a:lnTo>
                    <a:pt x="202628" y="252730"/>
                  </a:lnTo>
                  <a:lnTo>
                    <a:pt x="177304" y="252730"/>
                  </a:lnTo>
                  <a:lnTo>
                    <a:pt x="177304" y="278130"/>
                  </a:lnTo>
                  <a:lnTo>
                    <a:pt x="151968" y="278130"/>
                  </a:lnTo>
                  <a:lnTo>
                    <a:pt x="126644" y="278130"/>
                  </a:lnTo>
                  <a:lnTo>
                    <a:pt x="101307" y="278130"/>
                  </a:lnTo>
                  <a:lnTo>
                    <a:pt x="101307" y="227330"/>
                  </a:lnTo>
                  <a:lnTo>
                    <a:pt x="75984" y="227330"/>
                  </a:lnTo>
                  <a:lnTo>
                    <a:pt x="75984" y="176530"/>
                  </a:lnTo>
                  <a:lnTo>
                    <a:pt x="101307" y="176530"/>
                  </a:lnTo>
                  <a:lnTo>
                    <a:pt x="126644" y="176530"/>
                  </a:lnTo>
                  <a:lnTo>
                    <a:pt x="151968" y="176530"/>
                  </a:lnTo>
                  <a:lnTo>
                    <a:pt x="151968" y="151130"/>
                  </a:lnTo>
                  <a:lnTo>
                    <a:pt x="177304" y="151130"/>
                  </a:lnTo>
                  <a:lnTo>
                    <a:pt x="177304" y="176530"/>
                  </a:lnTo>
                  <a:lnTo>
                    <a:pt x="202628" y="176530"/>
                  </a:lnTo>
                  <a:lnTo>
                    <a:pt x="202628" y="252730"/>
                  </a:lnTo>
                  <a:lnTo>
                    <a:pt x="227952" y="252730"/>
                  </a:lnTo>
                  <a:lnTo>
                    <a:pt x="227952" y="151130"/>
                  </a:lnTo>
                  <a:lnTo>
                    <a:pt x="253288" y="151130"/>
                  </a:lnTo>
                  <a:lnTo>
                    <a:pt x="278612" y="151130"/>
                  </a:lnTo>
                  <a:lnTo>
                    <a:pt x="278612" y="176530"/>
                  </a:lnTo>
                  <a:lnTo>
                    <a:pt x="253288" y="176530"/>
                  </a:lnTo>
                  <a:lnTo>
                    <a:pt x="253288" y="252730"/>
                  </a:lnTo>
                  <a:lnTo>
                    <a:pt x="278612" y="252730"/>
                  </a:lnTo>
                  <a:lnTo>
                    <a:pt x="278612" y="227330"/>
                  </a:lnTo>
                  <a:lnTo>
                    <a:pt x="303949" y="227330"/>
                  </a:lnTo>
                  <a:lnTo>
                    <a:pt x="303949" y="201930"/>
                  </a:lnTo>
                  <a:lnTo>
                    <a:pt x="329272" y="201930"/>
                  </a:lnTo>
                  <a:lnTo>
                    <a:pt x="329272" y="151130"/>
                  </a:lnTo>
                  <a:lnTo>
                    <a:pt x="354609" y="151130"/>
                  </a:lnTo>
                  <a:lnTo>
                    <a:pt x="354609" y="201930"/>
                  </a:lnTo>
                  <a:lnTo>
                    <a:pt x="379933" y="201930"/>
                  </a:lnTo>
                  <a:lnTo>
                    <a:pt x="379933" y="151130"/>
                  </a:lnTo>
                  <a:lnTo>
                    <a:pt x="379933" y="125730"/>
                  </a:lnTo>
                  <a:lnTo>
                    <a:pt x="354609" y="125730"/>
                  </a:lnTo>
                  <a:lnTo>
                    <a:pt x="329272" y="125730"/>
                  </a:lnTo>
                  <a:lnTo>
                    <a:pt x="329272" y="101600"/>
                  </a:lnTo>
                  <a:lnTo>
                    <a:pt x="354609" y="101600"/>
                  </a:lnTo>
                  <a:lnTo>
                    <a:pt x="379933" y="101600"/>
                  </a:lnTo>
                  <a:lnTo>
                    <a:pt x="379933" y="125730"/>
                  </a:lnTo>
                  <a:lnTo>
                    <a:pt x="405257" y="125730"/>
                  </a:lnTo>
                  <a:lnTo>
                    <a:pt x="405257" y="101600"/>
                  </a:lnTo>
                  <a:lnTo>
                    <a:pt x="430593" y="101600"/>
                  </a:lnTo>
                  <a:lnTo>
                    <a:pt x="430593" y="50800"/>
                  </a:lnTo>
                  <a:lnTo>
                    <a:pt x="405257" y="50800"/>
                  </a:lnTo>
                  <a:lnTo>
                    <a:pt x="405257" y="0"/>
                  </a:lnTo>
                  <a:lnTo>
                    <a:pt x="379933" y="0"/>
                  </a:lnTo>
                  <a:lnTo>
                    <a:pt x="379933" y="76200"/>
                  </a:lnTo>
                  <a:lnTo>
                    <a:pt x="354609" y="76200"/>
                  </a:lnTo>
                  <a:lnTo>
                    <a:pt x="329272" y="76200"/>
                  </a:lnTo>
                  <a:lnTo>
                    <a:pt x="329272" y="50800"/>
                  </a:lnTo>
                  <a:lnTo>
                    <a:pt x="303949" y="50800"/>
                  </a:lnTo>
                  <a:lnTo>
                    <a:pt x="303949" y="76200"/>
                  </a:lnTo>
                  <a:lnTo>
                    <a:pt x="303949" y="125730"/>
                  </a:lnTo>
                  <a:lnTo>
                    <a:pt x="278612" y="125730"/>
                  </a:lnTo>
                  <a:lnTo>
                    <a:pt x="278612" y="101600"/>
                  </a:lnTo>
                  <a:lnTo>
                    <a:pt x="253288" y="101600"/>
                  </a:lnTo>
                  <a:lnTo>
                    <a:pt x="253288" y="125730"/>
                  </a:lnTo>
                  <a:lnTo>
                    <a:pt x="227952" y="125730"/>
                  </a:lnTo>
                  <a:lnTo>
                    <a:pt x="227952" y="101600"/>
                  </a:lnTo>
                  <a:lnTo>
                    <a:pt x="253288" y="101600"/>
                  </a:lnTo>
                  <a:lnTo>
                    <a:pt x="253288" y="76200"/>
                  </a:lnTo>
                  <a:lnTo>
                    <a:pt x="278612" y="76200"/>
                  </a:lnTo>
                  <a:lnTo>
                    <a:pt x="303949" y="76200"/>
                  </a:lnTo>
                  <a:lnTo>
                    <a:pt x="303949" y="50800"/>
                  </a:lnTo>
                  <a:lnTo>
                    <a:pt x="278612" y="50800"/>
                  </a:lnTo>
                  <a:lnTo>
                    <a:pt x="278612" y="25400"/>
                  </a:lnTo>
                  <a:lnTo>
                    <a:pt x="253288" y="25400"/>
                  </a:lnTo>
                  <a:lnTo>
                    <a:pt x="253288" y="0"/>
                  </a:lnTo>
                  <a:lnTo>
                    <a:pt x="227952" y="0"/>
                  </a:lnTo>
                  <a:lnTo>
                    <a:pt x="227952" y="25400"/>
                  </a:lnTo>
                  <a:lnTo>
                    <a:pt x="202628" y="25400"/>
                  </a:lnTo>
                  <a:lnTo>
                    <a:pt x="202628" y="76200"/>
                  </a:lnTo>
                  <a:lnTo>
                    <a:pt x="177304" y="76200"/>
                  </a:lnTo>
                  <a:lnTo>
                    <a:pt x="177304" y="101600"/>
                  </a:lnTo>
                  <a:lnTo>
                    <a:pt x="177304" y="125730"/>
                  </a:lnTo>
                  <a:lnTo>
                    <a:pt x="151968" y="125730"/>
                  </a:lnTo>
                  <a:lnTo>
                    <a:pt x="126644" y="125730"/>
                  </a:lnTo>
                  <a:lnTo>
                    <a:pt x="126644" y="101600"/>
                  </a:lnTo>
                  <a:lnTo>
                    <a:pt x="151968" y="101600"/>
                  </a:lnTo>
                  <a:lnTo>
                    <a:pt x="177304" y="101600"/>
                  </a:lnTo>
                  <a:lnTo>
                    <a:pt x="177304" y="76200"/>
                  </a:lnTo>
                  <a:lnTo>
                    <a:pt x="151968" y="76200"/>
                  </a:lnTo>
                  <a:lnTo>
                    <a:pt x="151968" y="50800"/>
                  </a:lnTo>
                  <a:lnTo>
                    <a:pt x="177304" y="50800"/>
                  </a:lnTo>
                  <a:lnTo>
                    <a:pt x="177304" y="25400"/>
                  </a:lnTo>
                  <a:lnTo>
                    <a:pt x="151968" y="25400"/>
                  </a:lnTo>
                  <a:lnTo>
                    <a:pt x="151968" y="0"/>
                  </a:lnTo>
                  <a:lnTo>
                    <a:pt x="126644" y="0"/>
                  </a:lnTo>
                  <a:lnTo>
                    <a:pt x="126644" y="25400"/>
                  </a:lnTo>
                  <a:lnTo>
                    <a:pt x="101307" y="25400"/>
                  </a:lnTo>
                  <a:lnTo>
                    <a:pt x="101307" y="50800"/>
                  </a:lnTo>
                  <a:lnTo>
                    <a:pt x="126644" y="50800"/>
                  </a:lnTo>
                  <a:lnTo>
                    <a:pt x="126644" y="76200"/>
                  </a:lnTo>
                  <a:lnTo>
                    <a:pt x="101307" y="76200"/>
                  </a:lnTo>
                  <a:lnTo>
                    <a:pt x="101307" y="125730"/>
                  </a:lnTo>
                  <a:lnTo>
                    <a:pt x="75984" y="125730"/>
                  </a:lnTo>
                  <a:lnTo>
                    <a:pt x="75984" y="151130"/>
                  </a:lnTo>
                  <a:lnTo>
                    <a:pt x="50647" y="151130"/>
                  </a:lnTo>
                  <a:lnTo>
                    <a:pt x="50647" y="176530"/>
                  </a:lnTo>
                  <a:lnTo>
                    <a:pt x="25323" y="176530"/>
                  </a:lnTo>
                  <a:lnTo>
                    <a:pt x="0" y="176530"/>
                  </a:lnTo>
                  <a:lnTo>
                    <a:pt x="0" y="201930"/>
                  </a:lnTo>
                  <a:lnTo>
                    <a:pt x="25323" y="201930"/>
                  </a:lnTo>
                  <a:lnTo>
                    <a:pt x="25323" y="227330"/>
                  </a:lnTo>
                  <a:lnTo>
                    <a:pt x="50647" y="227330"/>
                  </a:lnTo>
                  <a:lnTo>
                    <a:pt x="50647" y="252730"/>
                  </a:lnTo>
                  <a:lnTo>
                    <a:pt x="25323" y="252730"/>
                  </a:lnTo>
                  <a:lnTo>
                    <a:pt x="0" y="252730"/>
                  </a:lnTo>
                  <a:lnTo>
                    <a:pt x="0" y="278130"/>
                  </a:lnTo>
                  <a:lnTo>
                    <a:pt x="25323" y="278130"/>
                  </a:lnTo>
                  <a:lnTo>
                    <a:pt x="50647" y="278130"/>
                  </a:lnTo>
                  <a:lnTo>
                    <a:pt x="75984" y="278130"/>
                  </a:lnTo>
                  <a:lnTo>
                    <a:pt x="75984" y="303530"/>
                  </a:lnTo>
                  <a:lnTo>
                    <a:pt x="50647" y="303530"/>
                  </a:lnTo>
                  <a:lnTo>
                    <a:pt x="50647" y="328930"/>
                  </a:lnTo>
                  <a:lnTo>
                    <a:pt x="25323" y="328930"/>
                  </a:lnTo>
                  <a:lnTo>
                    <a:pt x="25323" y="379730"/>
                  </a:lnTo>
                  <a:lnTo>
                    <a:pt x="50647" y="379730"/>
                  </a:lnTo>
                  <a:lnTo>
                    <a:pt x="75984" y="379730"/>
                  </a:lnTo>
                  <a:lnTo>
                    <a:pt x="75984" y="328930"/>
                  </a:lnTo>
                  <a:lnTo>
                    <a:pt x="101307" y="328930"/>
                  </a:lnTo>
                  <a:lnTo>
                    <a:pt x="126644" y="328930"/>
                  </a:lnTo>
                  <a:lnTo>
                    <a:pt x="126644" y="303530"/>
                  </a:lnTo>
                  <a:lnTo>
                    <a:pt x="151968" y="303530"/>
                  </a:lnTo>
                  <a:lnTo>
                    <a:pt x="177304" y="303530"/>
                  </a:lnTo>
                  <a:lnTo>
                    <a:pt x="177304" y="328930"/>
                  </a:lnTo>
                  <a:lnTo>
                    <a:pt x="202628" y="328930"/>
                  </a:lnTo>
                  <a:lnTo>
                    <a:pt x="227952" y="328930"/>
                  </a:lnTo>
                  <a:lnTo>
                    <a:pt x="227952" y="354330"/>
                  </a:lnTo>
                  <a:lnTo>
                    <a:pt x="253288" y="354330"/>
                  </a:lnTo>
                  <a:lnTo>
                    <a:pt x="253288" y="379730"/>
                  </a:lnTo>
                  <a:lnTo>
                    <a:pt x="278612" y="379730"/>
                  </a:lnTo>
                  <a:lnTo>
                    <a:pt x="278612" y="405130"/>
                  </a:lnTo>
                  <a:lnTo>
                    <a:pt x="303949" y="405130"/>
                  </a:lnTo>
                  <a:lnTo>
                    <a:pt x="303949" y="354330"/>
                  </a:lnTo>
                  <a:lnTo>
                    <a:pt x="278612" y="354330"/>
                  </a:lnTo>
                  <a:lnTo>
                    <a:pt x="278612" y="328930"/>
                  </a:lnTo>
                  <a:lnTo>
                    <a:pt x="303949" y="328930"/>
                  </a:lnTo>
                  <a:lnTo>
                    <a:pt x="303949" y="303530"/>
                  </a:lnTo>
                  <a:lnTo>
                    <a:pt x="329272" y="303530"/>
                  </a:lnTo>
                  <a:lnTo>
                    <a:pt x="329272" y="328930"/>
                  </a:lnTo>
                  <a:lnTo>
                    <a:pt x="354609" y="328930"/>
                  </a:lnTo>
                  <a:lnTo>
                    <a:pt x="354609" y="354330"/>
                  </a:lnTo>
                  <a:lnTo>
                    <a:pt x="379933" y="354330"/>
                  </a:lnTo>
                  <a:lnTo>
                    <a:pt x="379933" y="328930"/>
                  </a:lnTo>
                  <a:lnTo>
                    <a:pt x="405257" y="328930"/>
                  </a:lnTo>
                  <a:lnTo>
                    <a:pt x="430593" y="328930"/>
                  </a:lnTo>
                  <a:lnTo>
                    <a:pt x="455917" y="328930"/>
                  </a:lnTo>
                  <a:lnTo>
                    <a:pt x="481253" y="328930"/>
                  </a:lnTo>
                  <a:lnTo>
                    <a:pt x="506577" y="328930"/>
                  </a:lnTo>
                  <a:lnTo>
                    <a:pt x="506577" y="303530"/>
                  </a:lnTo>
                  <a:close/>
                </a:path>
                <a:path w="1038860" h="607059">
                  <a:moveTo>
                    <a:pt x="531901" y="454939"/>
                  </a:moveTo>
                  <a:lnTo>
                    <a:pt x="506577" y="454939"/>
                  </a:lnTo>
                  <a:lnTo>
                    <a:pt x="506577" y="430530"/>
                  </a:lnTo>
                  <a:lnTo>
                    <a:pt x="481253" y="430530"/>
                  </a:lnTo>
                  <a:lnTo>
                    <a:pt x="481253" y="405130"/>
                  </a:lnTo>
                  <a:lnTo>
                    <a:pt x="506577" y="405130"/>
                  </a:lnTo>
                  <a:lnTo>
                    <a:pt x="506577" y="354330"/>
                  </a:lnTo>
                  <a:lnTo>
                    <a:pt x="481253" y="354330"/>
                  </a:lnTo>
                  <a:lnTo>
                    <a:pt x="481253" y="379730"/>
                  </a:lnTo>
                  <a:lnTo>
                    <a:pt x="455917" y="379730"/>
                  </a:lnTo>
                  <a:lnTo>
                    <a:pt x="455917" y="455930"/>
                  </a:lnTo>
                  <a:lnTo>
                    <a:pt x="481253" y="455930"/>
                  </a:lnTo>
                  <a:lnTo>
                    <a:pt x="506577" y="455930"/>
                  </a:lnTo>
                  <a:lnTo>
                    <a:pt x="506577" y="480275"/>
                  </a:lnTo>
                  <a:lnTo>
                    <a:pt x="481253" y="480275"/>
                  </a:lnTo>
                  <a:lnTo>
                    <a:pt x="481253" y="505599"/>
                  </a:lnTo>
                  <a:lnTo>
                    <a:pt x="506577" y="505599"/>
                  </a:lnTo>
                  <a:lnTo>
                    <a:pt x="531901" y="505599"/>
                  </a:lnTo>
                  <a:lnTo>
                    <a:pt x="531901" y="454939"/>
                  </a:lnTo>
                  <a:close/>
                </a:path>
                <a:path w="1038860" h="607059">
                  <a:moveTo>
                    <a:pt x="557237" y="505599"/>
                  </a:moveTo>
                  <a:lnTo>
                    <a:pt x="531901" y="505599"/>
                  </a:lnTo>
                  <a:lnTo>
                    <a:pt x="531901" y="556260"/>
                  </a:lnTo>
                  <a:lnTo>
                    <a:pt x="557237" y="556260"/>
                  </a:lnTo>
                  <a:lnTo>
                    <a:pt x="557237" y="505599"/>
                  </a:lnTo>
                  <a:close/>
                </a:path>
                <a:path w="1038860" h="607059">
                  <a:moveTo>
                    <a:pt x="861187" y="480275"/>
                  </a:moveTo>
                  <a:lnTo>
                    <a:pt x="835850" y="480275"/>
                  </a:lnTo>
                  <a:lnTo>
                    <a:pt x="810526" y="480275"/>
                  </a:lnTo>
                  <a:lnTo>
                    <a:pt x="810526" y="530923"/>
                  </a:lnTo>
                  <a:lnTo>
                    <a:pt x="835850" y="530923"/>
                  </a:lnTo>
                  <a:lnTo>
                    <a:pt x="861187" y="530923"/>
                  </a:lnTo>
                  <a:lnTo>
                    <a:pt x="861187" y="480275"/>
                  </a:lnTo>
                  <a:close/>
                </a:path>
                <a:path w="1038860" h="607059">
                  <a:moveTo>
                    <a:pt x="987831" y="454939"/>
                  </a:moveTo>
                  <a:lnTo>
                    <a:pt x="962507" y="454939"/>
                  </a:lnTo>
                  <a:lnTo>
                    <a:pt x="962507" y="480275"/>
                  </a:lnTo>
                  <a:lnTo>
                    <a:pt x="937171" y="480275"/>
                  </a:lnTo>
                  <a:lnTo>
                    <a:pt x="937171" y="505599"/>
                  </a:lnTo>
                  <a:lnTo>
                    <a:pt x="911847" y="505599"/>
                  </a:lnTo>
                  <a:lnTo>
                    <a:pt x="886510" y="505599"/>
                  </a:lnTo>
                  <a:lnTo>
                    <a:pt x="886510" y="530923"/>
                  </a:lnTo>
                  <a:lnTo>
                    <a:pt x="911847" y="530923"/>
                  </a:lnTo>
                  <a:lnTo>
                    <a:pt x="937171" y="530923"/>
                  </a:lnTo>
                  <a:lnTo>
                    <a:pt x="962507" y="530923"/>
                  </a:lnTo>
                  <a:lnTo>
                    <a:pt x="962507" y="505599"/>
                  </a:lnTo>
                  <a:lnTo>
                    <a:pt x="987831" y="505599"/>
                  </a:lnTo>
                  <a:lnTo>
                    <a:pt x="987831" y="454939"/>
                  </a:lnTo>
                  <a:close/>
                </a:path>
                <a:path w="1038860" h="607059">
                  <a:moveTo>
                    <a:pt x="1038491" y="454939"/>
                  </a:moveTo>
                  <a:lnTo>
                    <a:pt x="1013155" y="454939"/>
                  </a:lnTo>
                  <a:lnTo>
                    <a:pt x="1013155" y="530923"/>
                  </a:lnTo>
                  <a:lnTo>
                    <a:pt x="987831" y="530923"/>
                  </a:lnTo>
                  <a:lnTo>
                    <a:pt x="987831" y="556260"/>
                  </a:lnTo>
                  <a:lnTo>
                    <a:pt x="1013155" y="556260"/>
                  </a:lnTo>
                  <a:lnTo>
                    <a:pt x="1013155" y="606920"/>
                  </a:lnTo>
                  <a:lnTo>
                    <a:pt x="1038491" y="606920"/>
                  </a:lnTo>
                  <a:lnTo>
                    <a:pt x="1038491" y="4549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943" y="10006441"/>
              <a:ext cx="836294" cy="405130"/>
            </a:xfrm>
            <a:custGeom>
              <a:avLst/>
              <a:gdLst/>
              <a:ahLst/>
              <a:cxnLst/>
              <a:rect l="l" t="t" r="r" b="b"/>
              <a:pathLst>
                <a:path w="836294" h="405129">
                  <a:moveTo>
                    <a:pt x="75984" y="379806"/>
                  </a:moveTo>
                  <a:lnTo>
                    <a:pt x="50660" y="379806"/>
                  </a:lnTo>
                  <a:lnTo>
                    <a:pt x="50660" y="405130"/>
                  </a:lnTo>
                  <a:lnTo>
                    <a:pt x="75984" y="405130"/>
                  </a:lnTo>
                  <a:lnTo>
                    <a:pt x="75984" y="379806"/>
                  </a:lnTo>
                  <a:close/>
                </a:path>
                <a:path w="836294" h="405129">
                  <a:moveTo>
                    <a:pt x="75984" y="303822"/>
                  </a:moveTo>
                  <a:lnTo>
                    <a:pt x="50660" y="303822"/>
                  </a:lnTo>
                  <a:lnTo>
                    <a:pt x="25323" y="303822"/>
                  </a:lnTo>
                  <a:lnTo>
                    <a:pt x="25323" y="329145"/>
                  </a:lnTo>
                  <a:lnTo>
                    <a:pt x="50660" y="329145"/>
                  </a:lnTo>
                  <a:lnTo>
                    <a:pt x="50660" y="354469"/>
                  </a:lnTo>
                  <a:lnTo>
                    <a:pt x="75984" y="354469"/>
                  </a:lnTo>
                  <a:lnTo>
                    <a:pt x="75984" y="303822"/>
                  </a:lnTo>
                  <a:close/>
                </a:path>
                <a:path w="836294" h="405129">
                  <a:moveTo>
                    <a:pt x="101320" y="253161"/>
                  </a:moveTo>
                  <a:lnTo>
                    <a:pt x="75984" y="253161"/>
                  </a:lnTo>
                  <a:lnTo>
                    <a:pt x="75984" y="303822"/>
                  </a:lnTo>
                  <a:lnTo>
                    <a:pt x="101320" y="303822"/>
                  </a:lnTo>
                  <a:lnTo>
                    <a:pt x="101320" y="253161"/>
                  </a:lnTo>
                  <a:close/>
                </a:path>
                <a:path w="836294" h="405129">
                  <a:moveTo>
                    <a:pt x="126644" y="303822"/>
                  </a:moveTo>
                  <a:lnTo>
                    <a:pt x="101320" y="303822"/>
                  </a:lnTo>
                  <a:lnTo>
                    <a:pt x="101320" y="354469"/>
                  </a:lnTo>
                  <a:lnTo>
                    <a:pt x="126644" y="354469"/>
                  </a:lnTo>
                  <a:lnTo>
                    <a:pt x="126644" y="303822"/>
                  </a:lnTo>
                  <a:close/>
                </a:path>
                <a:path w="836294" h="405129">
                  <a:moveTo>
                    <a:pt x="126644" y="202501"/>
                  </a:moveTo>
                  <a:lnTo>
                    <a:pt x="101320" y="202501"/>
                  </a:lnTo>
                  <a:lnTo>
                    <a:pt x="101320" y="177165"/>
                  </a:lnTo>
                  <a:lnTo>
                    <a:pt x="75984" y="177165"/>
                  </a:lnTo>
                  <a:lnTo>
                    <a:pt x="75984" y="202501"/>
                  </a:lnTo>
                  <a:lnTo>
                    <a:pt x="50660" y="202501"/>
                  </a:lnTo>
                  <a:lnTo>
                    <a:pt x="25323" y="202501"/>
                  </a:lnTo>
                  <a:lnTo>
                    <a:pt x="0" y="202501"/>
                  </a:lnTo>
                  <a:lnTo>
                    <a:pt x="0" y="303822"/>
                  </a:lnTo>
                  <a:lnTo>
                    <a:pt x="25323" y="303822"/>
                  </a:lnTo>
                  <a:lnTo>
                    <a:pt x="25323" y="227825"/>
                  </a:lnTo>
                  <a:lnTo>
                    <a:pt x="50660" y="227825"/>
                  </a:lnTo>
                  <a:lnTo>
                    <a:pt x="50660" y="253161"/>
                  </a:lnTo>
                  <a:lnTo>
                    <a:pt x="75984" y="253161"/>
                  </a:lnTo>
                  <a:lnTo>
                    <a:pt x="75984" y="227825"/>
                  </a:lnTo>
                  <a:lnTo>
                    <a:pt x="101320" y="227825"/>
                  </a:lnTo>
                  <a:lnTo>
                    <a:pt x="101320" y="253161"/>
                  </a:lnTo>
                  <a:lnTo>
                    <a:pt x="126644" y="253161"/>
                  </a:lnTo>
                  <a:lnTo>
                    <a:pt x="126644" y="202501"/>
                  </a:lnTo>
                  <a:close/>
                </a:path>
                <a:path w="836294" h="405129">
                  <a:moveTo>
                    <a:pt x="253288" y="329145"/>
                  </a:moveTo>
                  <a:lnTo>
                    <a:pt x="227965" y="329145"/>
                  </a:lnTo>
                  <a:lnTo>
                    <a:pt x="227965" y="354469"/>
                  </a:lnTo>
                  <a:lnTo>
                    <a:pt x="202628" y="354469"/>
                  </a:lnTo>
                  <a:lnTo>
                    <a:pt x="202628" y="329145"/>
                  </a:lnTo>
                  <a:lnTo>
                    <a:pt x="177304" y="329145"/>
                  </a:lnTo>
                  <a:lnTo>
                    <a:pt x="177304" y="379806"/>
                  </a:lnTo>
                  <a:lnTo>
                    <a:pt x="151980" y="379806"/>
                  </a:lnTo>
                  <a:lnTo>
                    <a:pt x="151980" y="405130"/>
                  </a:lnTo>
                  <a:lnTo>
                    <a:pt x="177304" y="405130"/>
                  </a:lnTo>
                  <a:lnTo>
                    <a:pt x="202628" y="405130"/>
                  </a:lnTo>
                  <a:lnTo>
                    <a:pt x="202628" y="379806"/>
                  </a:lnTo>
                  <a:lnTo>
                    <a:pt x="227965" y="379806"/>
                  </a:lnTo>
                  <a:lnTo>
                    <a:pt x="253288" y="379806"/>
                  </a:lnTo>
                  <a:lnTo>
                    <a:pt x="253288" y="329145"/>
                  </a:lnTo>
                  <a:close/>
                </a:path>
                <a:path w="836294" h="405129">
                  <a:moveTo>
                    <a:pt x="303949" y="202501"/>
                  </a:moveTo>
                  <a:lnTo>
                    <a:pt x="278625" y="202501"/>
                  </a:lnTo>
                  <a:lnTo>
                    <a:pt x="278625" y="151841"/>
                  </a:lnTo>
                  <a:lnTo>
                    <a:pt x="253288" y="151841"/>
                  </a:lnTo>
                  <a:lnTo>
                    <a:pt x="253288" y="177165"/>
                  </a:lnTo>
                  <a:lnTo>
                    <a:pt x="227965" y="177165"/>
                  </a:lnTo>
                  <a:lnTo>
                    <a:pt x="227965" y="202501"/>
                  </a:lnTo>
                  <a:lnTo>
                    <a:pt x="253288" y="202501"/>
                  </a:lnTo>
                  <a:lnTo>
                    <a:pt x="253288" y="253161"/>
                  </a:lnTo>
                  <a:lnTo>
                    <a:pt x="227965" y="253161"/>
                  </a:lnTo>
                  <a:lnTo>
                    <a:pt x="227965" y="202501"/>
                  </a:lnTo>
                  <a:lnTo>
                    <a:pt x="202628" y="202501"/>
                  </a:lnTo>
                  <a:lnTo>
                    <a:pt x="202628" y="227825"/>
                  </a:lnTo>
                  <a:lnTo>
                    <a:pt x="177304" y="227825"/>
                  </a:lnTo>
                  <a:lnTo>
                    <a:pt x="177304" y="202501"/>
                  </a:lnTo>
                  <a:lnTo>
                    <a:pt x="151980" y="202501"/>
                  </a:lnTo>
                  <a:lnTo>
                    <a:pt x="151980" y="253161"/>
                  </a:lnTo>
                  <a:lnTo>
                    <a:pt x="177304" y="253161"/>
                  </a:lnTo>
                  <a:lnTo>
                    <a:pt x="202628" y="253161"/>
                  </a:lnTo>
                  <a:lnTo>
                    <a:pt x="202628" y="278485"/>
                  </a:lnTo>
                  <a:lnTo>
                    <a:pt x="177304" y="278485"/>
                  </a:lnTo>
                  <a:lnTo>
                    <a:pt x="151980" y="278485"/>
                  </a:lnTo>
                  <a:lnTo>
                    <a:pt x="126644" y="278485"/>
                  </a:lnTo>
                  <a:lnTo>
                    <a:pt x="126644" y="303822"/>
                  </a:lnTo>
                  <a:lnTo>
                    <a:pt x="151980" y="303822"/>
                  </a:lnTo>
                  <a:lnTo>
                    <a:pt x="177304" y="303822"/>
                  </a:lnTo>
                  <a:lnTo>
                    <a:pt x="202628" y="303822"/>
                  </a:lnTo>
                  <a:lnTo>
                    <a:pt x="227965" y="303822"/>
                  </a:lnTo>
                  <a:lnTo>
                    <a:pt x="227965" y="278485"/>
                  </a:lnTo>
                  <a:lnTo>
                    <a:pt x="253288" y="278485"/>
                  </a:lnTo>
                  <a:lnTo>
                    <a:pt x="253288" y="329145"/>
                  </a:lnTo>
                  <a:lnTo>
                    <a:pt x="278625" y="329145"/>
                  </a:lnTo>
                  <a:lnTo>
                    <a:pt x="303949" y="329145"/>
                  </a:lnTo>
                  <a:lnTo>
                    <a:pt x="303949" y="303822"/>
                  </a:lnTo>
                  <a:lnTo>
                    <a:pt x="278625" y="303822"/>
                  </a:lnTo>
                  <a:lnTo>
                    <a:pt x="278625" y="227825"/>
                  </a:lnTo>
                  <a:lnTo>
                    <a:pt x="303949" y="227825"/>
                  </a:lnTo>
                  <a:lnTo>
                    <a:pt x="303949" y="202501"/>
                  </a:lnTo>
                  <a:close/>
                </a:path>
                <a:path w="836294" h="405129">
                  <a:moveTo>
                    <a:pt x="329272" y="253161"/>
                  </a:moveTo>
                  <a:lnTo>
                    <a:pt x="303949" y="253161"/>
                  </a:lnTo>
                  <a:lnTo>
                    <a:pt x="303949" y="278485"/>
                  </a:lnTo>
                  <a:lnTo>
                    <a:pt x="329272" y="278485"/>
                  </a:lnTo>
                  <a:lnTo>
                    <a:pt x="329272" y="253161"/>
                  </a:lnTo>
                  <a:close/>
                </a:path>
                <a:path w="836294" h="405129">
                  <a:moveTo>
                    <a:pt x="506577" y="0"/>
                  </a:moveTo>
                  <a:lnTo>
                    <a:pt x="481253" y="0"/>
                  </a:lnTo>
                  <a:lnTo>
                    <a:pt x="481253" y="101600"/>
                  </a:lnTo>
                  <a:lnTo>
                    <a:pt x="506577" y="101600"/>
                  </a:lnTo>
                  <a:lnTo>
                    <a:pt x="506577" y="0"/>
                  </a:lnTo>
                  <a:close/>
                </a:path>
                <a:path w="836294" h="405129">
                  <a:moveTo>
                    <a:pt x="582574" y="303822"/>
                  </a:moveTo>
                  <a:lnTo>
                    <a:pt x="557237" y="303822"/>
                  </a:lnTo>
                  <a:lnTo>
                    <a:pt x="557237" y="329145"/>
                  </a:lnTo>
                  <a:lnTo>
                    <a:pt x="582574" y="329145"/>
                  </a:lnTo>
                  <a:lnTo>
                    <a:pt x="582574" y="303822"/>
                  </a:lnTo>
                  <a:close/>
                </a:path>
                <a:path w="836294" h="405129">
                  <a:moveTo>
                    <a:pt x="607898" y="253161"/>
                  </a:moveTo>
                  <a:lnTo>
                    <a:pt x="582574" y="253161"/>
                  </a:lnTo>
                  <a:lnTo>
                    <a:pt x="582574" y="203200"/>
                  </a:lnTo>
                  <a:lnTo>
                    <a:pt x="557237" y="203200"/>
                  </a:lnTo>
                  <a:lnTo>
                    <a:pt x="557237" y="152400"/>
                  </a:lnTo>
                  <a:lnTo>
                    <a:pt x="582574" y="152400"/>
                  </a:lnTo>
                  <a:lnTo>
                    <a:pt x="582574" y="76200"/>
                  </a:lnTo>
                  <a:lnTo>
                    <a:pt x="557237" y="76200"/>
                  </a:lnTo>
                  <a:lnTo>
                    <a:pt x="557237" y="25400"/>
                  </a:lnTo>
                  <a:lnTo>
                    <a:pt x="531914" y="25400"/>
                  </a:lnTo>
                  <a:lnTo>
                    <a:pt x="531914" y="152400"/>
                  </a:lnTo>
                  <a:lnTo>
                    <a:pt x="506577" y="152400"/>
                  </a:lnTo>
                  <a:lnTo>
                    <a:pt x="506577" y="127000"/>
                  </a:lnTo>
                  <a:lnTo>
                    <a:pt x="481253" y="127000"/>
                  </a:lnTo>
                  <a:lnTo>
                    <a:pt x="455917" y="127000"/>
                  </a:lnTo>
                  <a:lnTo>
                    <a:pt x="455917" y="101600"/>
                  </a:lnTo>
                  <a:lnTo>
                    <a:pt x="430593" y="101600"/>
                  </a:lnTo>
                  <a:lnTo>
                    <a:pt x="430593" y="152400"/>
                  </a:lnTo>
                  <a:lnTo>
                    <a:pt x="455917" y="152400"/>
                  </a:lnTo>
                  <a:lnTo>
                    <a:pt x="455917" y="177800"/>
                  </a:lnTo>
                  <a:lnTo>
                    <a:pt x="481253" y="177800"/>
                  </a:lnTo>
                  <a:lnTo>
                    <a:pt x="506577" y="177800"/>
                  </a:lnTo>
                  <a:lnTo>
                    <a:pt x="531914" y="177800"/>
                  </a:lnTo>
                  <a:lnTo>
                    <a:pt x="531914" y="203200"/>
                  </a:lnTo>
                  <a:lnTo>
                    <a:pt x="506577" y="203200"/>
                  </a:lnTo>
                  <a:lnTo>
                    <a:pt x="481253" y="203200"/>
                  </a:lnTo>
                  <a:lnTo>
                    <a:pt x="455917" y="203200"/>
                  </a:lnTo>
                  <a:lnTo>
                    <a:pt x="455917" y="177800"/>
                  </a:lnTo>
                  <a:lnTo>
                    <a:pt x="430593" y="177800"/>
                  </a:lnTo>
                  <a:lnTo>
                    <a:pt x="405269" y="177800"/>
                  </a:lnTo>
                  <a:lnTo>
                    <a:pt x="405269" y="101600"/>
                  </a:lnTo>
                  <a:lnTo>
                    <a:pt x="379933" y="101600"/>
                  </a:lnTo>
                  <a:lnTo>
                    <a:pt x="379933" y="228600"/>
                  </a:lnTo>
                  <a:lnTo>
                    <a:pt x="405269" y="228600"/>
                  </a:lnTo>
                  <a:lnTo>
                    <a:pt x="405269" y="254000"/>
                  </a:lnTo>
                  <a:lnTo>
                    <a:pt x="379933" y="254000"/>
                  </a:lnTo>
                  <a:lnTo>
                    <a:pt x="379933" y="228600"/>
                  </a:lnTo>
                  <a:lnTo>
                    <a:pt x="354609" y="228600"/>
                  </a:lnTo>
                  <a:lnTo>
                    <a:pt x="354609" y="279400"/>
                  </a:lnTo>
                  <a:lnTo>
                    <a:pt x="329272" y="279400"/>
                  </a:lnTo>
                  <a:lnTo>
                    <a:pt x="329272" y="304800"/>
                  </a:lnTo>
                  <a:lnTo>
                    <a:pt x="354609" y="304800"/>
                  </a:lnTo>
                  <a:lnTo>
                    <a:pt x="354609" y="329145"/>
                  </a:lnTo>
                  <a:lnTo>
                    <a:pt x="329272" y="329145"/>
                  </a:lnTo>
                  <a:lnTo>
                    <a:pt x="303949" y="329145"/>
                  </a:lnTo>
                  <a:lnTo>
                    <a:pt x="303949" y="379806"/>
                  </a:lnTo>
                  <a:lnTo>
                    <a:pt x="278625" y="379806"/>
                  </a:lnTo>
                  <a:lnTo>
                    <a:pt x="253288" y="379806"/>
                  </a:lnTo>
                  <a:lnTo>
                    <a:pt x="253288" y="405130"/>
                  </a:lnTo>
                  <a:lnTo>
                    <a:pt x="278625" y="405130"/>
                  </a:lnTo>
                  <a:lnTo>
                    <a:pt x="303949" y="405130"/>
                  </a:lnTo>
                  <a:lnTo>
                    <a:pt x="329272" y="405130"/>
                  </a:lnTo>
                  <a:lnTo>
                    <a:pt x="329272" y="379806"/>
                  </a:lnTo>
                  <a:lnTo>
                    <a:pt x="354609" y="379806"/>
                  </a:lnTo>
                  <a:lnTo>
                    <a:pt x="354609" y="330200"/>
                  </a:lnTo>
                  <a:lnTo>
                    <a:pt x="379933" y="330200"/>
                  </a:lnTo>
                  <a:lnTo>
                    <a:pt x="379933" y="304800"/>
                  </a:lnTo>
                  <a:lnTo>
                    <a:pt x="405269" y="304800"/>
                  </a:lnTo>
                  <a:lnTo>
                    <a:pt x="405269" y="279400"/>
                  </a:lnTo>
                  <a:lnTo>
                    <a:pt x="430593" y="279400"/>
                  </a:lnTo>
                  <a:lnTo>
                    <a:pt x="430593" y="254000"/>
                  </a:lnTo>
                  <a:lnTo>
                    <a:pt x="455917" y="254000"/>
                  </a:lnTo>
                  <a:lnTo>
                    <a:pt x="455917" y="279400"/>
                  </a:lnTo>
                  <a:lnTo>
                    <a:pt x="481253" y="279400"/>
                  </a:lnTo>
                  <a:lnTo>
                    <a:pt x="481253" y="304800"/>
                  </a:lnTo>
                  <a:lnTo>
                    <a:pt x="455917" y="304800"/>
                  </a:lnTo>
                  <a:lnTo>
                    <a:pt x="455917" y="279400"/>
                  </a:lnTo>
                  <a:lnTo>
                    <a:pt x="430593" y="279400"/>
                  </a:lnTo>
                  <a:lnTo>
                    <a:pt x="430593" y="304800"/>
                  </a:lnTo>
                  <a:lnTo>
                    <a:pt x="405269" y="304800"/>
                  </a:lnTo>
                  <a:lnTo>
                    <a:pt x="405269" y="330200"/>
                  </a:lnTo>
                  <a:lnTo>
                    <a:pt x="430593" y="330200"/>
                  </a:lnTo>
                  <a:lnTo>
                    <a:pt x="430593" y="355600"/>
                  </a:lnTo>
                  <a:lnTo>
                    <a:pt x="405269" y="355600"/>
                  </a:lnTo>
                  <a:lnTo>
                    <a:pt x="379933" y="355600"/>
                  </a:lnTo>
                  <a:lnTo>
                    <a:pt x="379933" y="381000"/>
                  </a:lnTo>
                  <a:lnTo>
                    <a:pt x="354609" y="381000"/>
                  </a:lnTo>
                  <a:lnTo>
                    <a:pt x="354609" y="405130"/>
                  </a:lnTo>
                  <a:lnTo>
                    <a:pt x="379933" y="405130"/>
                  </a:lnTo>
                  <a:lnTo>
                    <a:pt x="405269" y="405130"/>
                  </a:lnTo>
                  <a:lnTo>
                    <a:pt x="430593" y="405130"/>
                  </a:lnTo>
                  <a:lnTo>
                    <a:pt x="455917" y="405130"/>
                  </a:lnTo>
                  <a:lnTo>
                    <a:pt x="455917" y="330200"/>
                  </a:lnTo>
                  <a:lnTo>
                    <a:pt x="481253" y="330200"/>
                  </a:lnTo>
                  <a:lnTo>
                    <a:pt x="481253" y="355600"/>
                  </a:lnTo>
                  <a:lnTo>
                    <a:pt x="506577" y="355600"/>
                  </a:lnTo>
                  <a:lnTo>
                    <a:pt x="531914" y="355600"/>
                  </a:lnTo>
                  <a:lnTo>
                    <a:pt x="531914" y="405130"/>
                  </a:lnTo>
                  <a:lnTo>
                    <a:pt x="557237" y="405130"/>
                  </a:lnTo>
                  <a:lnTo>
                    <a:pt x="557237" y="379806"/>
                  </a:lnTo>
                  <a:lnTo>
                    <a:pt x="582574" y="379806"/>
                  </a:lnTo>
                  <a:lnTo>
                    <a:pt x="582574" y="354469"/>
                  </a:lnTo>
                  <a:lnTo>
                    <a:pt x="557237" y="354469"/>
                  </a:lnTo>
                  <a:lnTo>
                    <a:pt x="531914" y="354469"/>
                  </a:lnTo>
                  <a:lnTo>
                    <a:pt x="531914" y="304800"/>
                  </a:lnTo>
                  <a:lnTo>
                    <a:pt x="506577" y="304800"/>
                  </a:lnTo>
                  <a:lnTo>
                    <a:pt x="506577" y="279400"/>
                  </a:lnTo>
                  <a:lnTo>
                    <a:pt x="531914" y="279400"/>
                  </a:lnTo>
                  <a:lnTo>
                    <a:pt x="531914" y="254000"/>
                  </a:lnTo>
                  <a:lnTo>
                    <a:pt x="506577" y="254000"/>
                  </a:lnTo>
                  <a:lnTo>
                    <a:pt x="506577" y="228600"/>
                  </a:lnTo>
                  <a:lnTo>
                    <a:pt x="531914" y="228600"/>
                  </a:lnTo>
                  <a:lnTo>
                    <a:pt x="557237" y="228600"/>
                  </a:lnTo>
                  <a:lnTo>
                    <a:pt x="557237" y="254000"/>
                  </a:lnTo>
                  <a:lnTo>
                    <a:pt x="582574" y="254000"/>
                  </a:lnTo>
                  <a:lnTo>
                    <a:pt x="582574" y="303822"/>
                  </a:lnTo>
                  <a:lnTo>
                    <a:pt x="607898" y="303822"/>
                  </a:lnTo>
                  <a:lnTo>
                    <a:pt x="607898" y="253161"/>
                  </a:lnTo>
                  <a:close/>
                </a:path>
                <a:path w="836294" h="405129">
                  <a:moveTo>
                    <a:pt x="658558" y="329145"/>
                  </a:moveTo>
                  <a:lnTo>
                    <a:pt x="633222" y="329145"/>
                  </a:lnTo>
                  <a:lnTo>
                    <a:pt x="607898" y="329145"/>
                  </a:lnTo>
                  <a:lnTo>
                    <a:pt x="582574" y="329145"/>
                  </a:lnTo>
                  <a:lnTo>
                    <a:pt x="582574" y="354469"/>
                  </a:lnTo>
                  <a:lnTo>
                    <a:pt x="607898" y="354469"/>
                  </a:lnTo>
                  <a:lnTo>
                    <a:pt x="607898" y="405130"/>
                  </a:lnTo>
                  <a:lnTo>
                    <a:pt x="633222" y="405130"/>
                  </a:lnTo>
                  <a:lnTo>
                    <a:pt x="658558" y="405130"/>
                  </a:lnTo>
                  <a:lnTo>
                    <a:pt x="658558" y="379806"/>
                  </a:lnTo>
                  <a:lnTo>
                    <a:pt x="633222" y="379806"/>
                  </a:lnTo>
                  <a:lnTo>
                    <a:pt x="633222" y="354469"/>
                  </a:lnTo>
                  <a:lnTo>
                    <a:pt x="658558" y="354469"/>
                  </a:lnTo>
                  <a:lnTo>
                    <a:pt x="658558" y="329145"/>
                  </a:lnTo>
                  <a:close/>
                </a:path>
                <a:path w="836294" h="405129">
                  <a:moveTo>
                    <a:pt x="709218" y="303822"/>
                  </a:moveTo>
                  <a:lnTo>
                    <a:pt x="683882" y="303822"/>
                  </a:lnTo>
                  <a:lnTo>
                    <a:pt x="683882" y="329145"/>
                  </a:lnTo>
                  <a:lnTo>
                    <a:pt x="709218" y="329145"/>
                  </a:lnTo>
                  <a:lnTo>
                    <a:pt x="709218" y="303822"/>
                  </a:lnTo>
                  <a:close/>
                </a:path>
                <a:path w="836294" h="405129">
                  <a:moveTo>
                    <a:pt x="759879" y="379806"/>
                  </a:moveTo>
                  <a:lnTo>
                    <a:pt x="734542" y="379806"/>
                  </a:lnTo>
                  <a:lnTo>
                    <a:pt x="709218" y="379806"/>
                  </a:lnTo>
                  <a:lnTo>
                    <a:pt x="709218" y="354469"/>
                  </a:lnTo>
                  <a:lnTo>
                    <a:pt x="683882" y="354469"/>
                  </a:lnTo>
                  <a:lnTo>
                    <a:pt x="658558" y="354469"/>
                  </a:lnTo>
                  <a:lnTo>
                    <a:pt x="658558" y="379806"/>
                  </a:lnTo>
                  <a:lnTo>
                    <a:pt x="683882" y="379806"/>
                  </a:lnTo>
                  <a:lnTo>
                    <a:pt x="683882" y="405130"/>
                  </a:lnTo>
                  <a:lnTo>
                    <a:pt x="709218" y="405130"/>
                  </a:lnTo>
                  <a:lnTo>
                    <a:pt x="734542" y="405130"/>
                  </a:lnTo>
                  <a:lnTo>
                    <a:pt x="759879" y="405130"/>
                  </a:lnTo>
                  <a:lnTo>
                    <a:pt x="759879" y="379806"/>
                  </a:lnTo>
                  <a:close/>
                </a:path>
                <a:path w="836294" h="405129">
                  <a:moveTo>
                    <a:pt x="759879" y="227825"/>
                  </a:moveTo>
                  <a:lnTo>
                    <a:pt x="734542" y="227825"/>
                  </a:lnTo>
                  <a:lnTo>
                    <a:pt x="734542" y="278485"/>
                  </a:lnTo>
                  <a:lnTo>
                    <a:pt x="759879" y="278485"/>
                  </a:lnTo>
                  <a:lnTo>
                    <a:pt x="759879" y="227825"/>
                  </a:lnTo>
                  <a:close/>
                </a:path>
                <a:path w="836294" h="405129">
                  <a:moveTo>
                    <a:pt x="785202" y="202501"/>
                  </a:moveTo>
                  <a:lnTo>
                    <a:pt x="759879" y="202501"/>
                  </a:lnTo>
                  <a:lnTo>
                    <a:pt x="759879" y="227825"/>
                  </a:lnTo>
                  <a:lnTo>
                    <a:pt x="785202" y="227825"/>
                  </a:lnTo>
                  <a:lnTo>
                    <a:pt x="785202" y="202501"/>
                  </a:lnTo>
                  <a:close/>
                </a:path>
                <a:path w="836294" h="405129">
                  <a:moveTo>
                    <a:pt x="810526" y="126517"/>
                  </a:moveTo>
                  <a:lnTo>
                    <a:pt x="785202" y="126517"/>
                  </a:lnTo>
                  <a:lnTo>
                    <a:pt x="785202" y="101180"/>
                  </a:lnTo>
                  <a:lnTo>
                    <a:pt x="759879" y="101180"/>
                  </a:lnTo>
                  <a:lnTo>
                    <a:pt x="759879" y="151841"/>
                  </a:lnTo>
                  <a:lnTo>
                    <a:pt x="785202" y="151841"/>
                  </a:lnTo>
                  <a:lnTo>
                    <a:pt x="810526" y="151841"/>
                  </a:lnTo>
                  <a:lnTo>
                    <a:pt x="810526" y="126517"/>
                  </a:lnTo>
                  <a:close/>
                </a:path>
                <a:path w="836294" h="405129">
                  <a:moveTo>
                    <a:pt x="835863" y="278485"/>
                  </a:moveTo>
                  <a:lnTo>
                    <a:pt x="810526" y="278485"/>
                  </a:lnTo>
                  <a:lnTo>
                    <a:pt x="785202" y="278485"/>
                  </a:lnTo>
                  <a:lnTo>
                    <a:pt x="785202" y="303822"/>
                  </a:lnTo>
                  <a:lnTo>
                    <a:pt x="759879" y="303822"/>
                  </a:lnTo>
                  <a:lnTo>
                    <a:pt x="734542" y="303822"/>
                  </a:lnTo>
                  <a:lnTo>
                    <a:pt x="734542" y="354469"/>
                  </a:lnTo>
                  <a:lnTo>
                    <a:pt x="759879" y="354469"/>
                  </a:lnTo>
                  <a:lnTo>
                    <a:pt x="759879" y="329145"/>
                  </a:lnTo>
                  <a:lnTo>
                    <a:pt x="785202" y="329145"/>
                  </a:lnTo>
                  <a:lnTo>
                    <a:pt x="785202" y="405130"/>
                  </a:lnTo>
                  <a:lnTo>
                    <a:pt x="810526" y="405130"/>
                  </a:lnTo>
                  <a:lnTo>
                    <a:pt x="810526" y="379806"/>
                  </a:lnTo>
                  <a:lnTo>
                    <a:pt x="835863" y="379806"/>
                  </a:lnTo>
                  <a:lnTo>
                    <a:pt x="835863" y="2784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314" y="937246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5">
                  <a:moveTo>
                    <a:pt x="126644" y="912456"/>
                  </a:moveTo>
                  <a:lnTo>
                    <a:pt x="50647" y="912456"/>
                  </a:lnTo>
                  <a:lnTo>
                    <a:pt x="50647" y="988441"/>
                  </a:lnTo>
                  <a:lnTo>
                    <a:pt x="126644" y="988441"/>
                  </a:lnTo>
                  <a:lnTo>
                    <a:pt x="126644" y="912456"/>
                  </a:lnTo>
                  <a:close/>
                </a:path>
                <a:path w="1038860" h="1039495">
                  <a:moveTo>
                    <a:pt x="126644" y="51269"/>
                  </a:moveTo>
                  <a:lnTo>
                    <a:pt x="50647" y="51269"/>
                  </a:lnTo>
                  <a:lnTo>
                    <a:pt x="50647" y="127254"/>
                  </a:lnTo>
                  <a:lnTo>
                    <a:pt x="126644" y="127254"/>
                  </a:lnTo>
                  <a:lnTo>
                    <a:pt x="126644" y="51269"/>
                  </a:lnTo>
                  <a:close/>
                </a:path>
                <a:path w="1038860" h="1039495">
                  <a:moveTo>
                    <a:pt x="177304" y="862330"/>
                  </a:moveTo>
                  <a:lnTo>
                    <a:pt x="151968" y="862330"/>
                  </a:lnTo>
                  <a:lnTo>
                    <a:pt x="151968" y="887730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7730"/>
                  </a:lnTo>
                  <a:lnTo>
                    <a:pt x="151968" y="887730"/>
                  </a:lnTo>
                  <a:lnTo>
                    <a:pt x="151968" y="862330"/>
                  </a:lnTo>
                  <a:lnTo>
                    <a:pt x="0" y="862330"/>
                  </a:lnTo>
                  <a:lnTo>
                    <a:pt x="0" y="88773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304" y="1038860"/>
                  </a:lnTo>
                  <a:lnTo>
                    <a:pt x="177304" y="1013777"/>
                  </a:lnTo>
                  <a:lnTo>
                    <a:pt x="177304" y="1013460"/>
                  </a:lnTo>
                  <a:lnTo>
                    <a:pt x="177304" y="887730"/>
                  </a:lnTo>
                  <a:lnTo>
                    <a:pt x="177304" y="887133"/>
                  </a:lnTo>
                  <a:lnTo>
                    <a:pt x="177304" y="862330"/>
                  </a:lnTo>
                  <a:close/>
                </a:path>
                <a:path w="1038860" h="1039495">
                  <a:moveTo>
                    <a:pt x="17730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304" y="177800"/>
                  </a:lnTo>
                  <a:lnTo>
                    <a:pt x="177304" y="152590"/>
                  </a:lnTo>
                  <a:lnTo>
                    <a:pt x="177304" y="152400"/>
                  </a:lnTo>
                  <a:lnTo>
                    <a:pt x="177304" y="25946"/>
                  </a:lnTo>
                  <a:lnTo>
                    <a:pt x="151968" y="25946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304" y="25400"/>
                  </a:lnTo>
                  <a:lnTo>
                    <a:pt x="177304" y="0"/>
                  </a:lnTo>
                  <a:close/>
                </a:path>
                <a:path w="1038860" h="1039495">
                  <a:moveTo>
                    <a:pt x="709206" y="1013777"/>
                  </a:moveTo>
                  <a:lnTo>
                    <a:pt x="683882" y="1013777"/>
                  </a:lnTo>
                  <a:lnTo>
                    <a:pt x="683882" y="1039101"/>
                  </a:lnTo>
                  <a:lnTo>
                    <a:pt x="709206" y="1039101"/>
                  </a:lnTo>
                  <a:lnTo>
                    <a:pt x="709206" y="1013777"/>
                  </a:lnTo>
                  <a:close/>
                </a:path>
                <a:path w="1038860" h="1039495">
                  <a:moveTo>
                    <a:pt x="734542" y="633971"/>
                  </a:moveTo>
                  <a:lnTo>
                    <a:pt x="709206" y="633971"/>
                  </a:lnTo>
                  <a:lnTo>
                    <a:pt x="683882" y="633971"/>
                  </a:lnTo>
                  <a:lnTo>
                    <a:pt x="683882" y="659371"/>
                  </a:lnTo>
                  <a:lnTo>
                    <a:pt x="658545" y="659371"/>
                  </a:lnTo>
                  <a:lnTo>
                    <a:pt x="658545" y="684771"/>
                  </a:lnTo>
                  <a:lnTo>
                    <a:pt x="683882" y="684771"/>
                  </a:lnTo>
                  <a:lnTo>
                    <a:pt x="683882" y="735571"/>
                  </a:lnTo>
                  <a:lnTo>
                    <a:pt x="709206" y="735571"/>
                  </a:lnTo>
                  <a:lnTo>
                    <a:pt x="734542" y="735571"/>
                  </a:lnTo>
                  <a:lnTo>
                    <a:pt x="734542" y="633971"/>
                  </a:lnTo>
                  <a:close/>
                </a:path>
                <a:path w="1038860" h="1039495">
                  <a:moveTo>
                    <a:pt x="785202" y="633971"/>
                  </a:moveTo>
                  <a:lnTo>
                    <a:pt x="759866" y="633971"/>
                  </a:lnTo>
                  <a:lnTo>
                    <a:pt x="759866" y="684771"/>
                  </a:lnTo>
                  <a:lnTo>
                    <a:pt x="785202" y="684771"/>
                  </a:lnTo>
                  <a:lnTo>
                    <a:pt x="785202" y="633971"/>
                  </a:lnTo>
                  <a:close/>
                </a:path>
                <a:path w="1038860" h="1039495">
                  <a:moveTo>
                    <a:pt x="886510" y="861796"/>
                  </a:moveTo>
                  <a:lnTo>
                    <a:pt x="861187" y="861796"/>
                  </a:lnTo>
                  <a:lnTo>
                    <a:pt x="861187" y="887133"/>
                  </a:lnTo>
                  <a:lnTo>
                    <a:pt x="886510" y="887133"/>
                  </a:lnTo>
                  <a:lnTo>
                    <a:pt x="886510" y="861796"/>
                  </a:lnTo>
                  <a:close/>
                </a:path>
                <a:path w="1038860" h="1039495">
                  <a:moveTo>
                    <a:pt x="937171" y="811530"/>
                  </a:move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93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456"/>
                  </a:lnTo>
                  <a:lnTo>
                    <a:pt x="937171" y="911860"/>
                  </a:lnTo>
                  <a:lnTo>
                    <a:pt x="937171" y="836930"/>
                  </a:lnTo>
                  <a:lnTo>
                    <a:pt x="937171" y="836472"/>
                  </a:lnTo>
                  <a:lnTo>
                    <a:pt x="937171" y="811530"/>
                  </a:lnTo>
                  <a:close/>
                </a:path>
                <a:path w="1038860" h="1039495">
                  <a:moveTo>
                    <a:pt x="987831" y="51269"/>
                  </a:moveTo>
                  <a:lnTo>
                    <a:pt x="911847" y="51269"/>
                  </a:lnTo>
                  <a:lnTo>
                    <a:pt x="911847" y="127254"/>
                  </a:lnTo>
                  <a:lnTo>
                    <a:pt x="987831" y="127254"/>
                  </a:lnTo>
                  <a:lnTo>
                    <a:pt x="987831" y="51269"/>
                  </a:lnTo>
                  <a:close/>
                </a:path>
                <a:path w="1038860" h="1039495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590"/>
                  </a:lnTo>
                  <a:lnTo>
                    <a:pt x="1038491" y="152400"/>
                  </a:lnTo>
                  <a:lnTo>
                    <a:pt x="1038491" y="25946"/>
                  </a:lnTo>
                  <a:lnTo>
                    <a:pt x="1013155" y="25946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9696" y="3633328"/>
              <a:ext cx="4643120" cy="692785"/>
            </a:xfrm>
            <a:custGeom>
              <a:avLst/>
              <a:gdLst/>
              <a:ahLst/>
              <a:cxnLst/>
              <a:rect l="l" t="t" r="r" b="b"/>
              <a:pathLst>
                <a:path w="4643119" h="692785">
                  <a:moveTo>
                    <a:pt x="0" y="16678"/>
                  </a:moveTo>
                  <a:lnTo>
                    <a:pt x="16675" y="0"/>
                  </a:lnTo>
                </a:path>
                <a:path w="4643119" h="692785">
                  <a:moveTo>
                    <a:pt x="42511" y="145674"/>
                  </a:moveTo>
                  <a:lnTo>
                    <a:pt x="188186" y="0"/>
                  </a:lnTo>
                </a:path>
                <a:path w="4643119" h="692785">
                  <a:moveTo>
                    <a:pt x="214015" y="145674"/>
                  </a:moveTo>
                  <a:lnTo>
                    <a:pt x="359689" y="0"/>
                  </a:lnTo>
                </a:path>
                <a:path w="4643119" h="692785">
                  <a:moveTo>
                    <a:pt x="385530" y="145674"/>
                  </a:moveTo>
                  <a:lnTo>
                    <a:pt x="531204" y="0"/>
                  </a:lnTo>
                </a:path>
                <a:path w="4643119" h="692785">
                  <a:moveTo>
                    <a:pt x="557042" y="145674"/>
                  </a:moveTo>
                  <a:lnTo>
                    <a:pt x="702716" y="0"/>
                  </a:lnTo>
                </a:path>
                <a:path w="4643119" h="692785">
                  <a:moveTo>
                    <a:pt x="728553" y="145674"/>
                  </a:moveTo>
                  <a:lnTo>
                    <a:pt x="874227" y="0"/>
                  </a:lnTo>
                </a:path>
                <a:path w="4643119" h="692785">
                  <a:moveTo>
                    <a:pt x="900056" y="145674"/>
                  </a:moveTo>
                  <a:lnTo>
                    <a:pt x="1045730" y="0"/>
                  </a:lnTo>
                </a:path>
                <a:path w="4643119" h="692785">
                  <a:moveTo>
                    <a:pt x="1071568" y="145674"/>
                  </a:moveTo>
                  <a:lnTo>
                    <a:pt x="1217242" y="0"/>
                  </a:lnTo>
                </a:path>
                <a:path w="4643119" h="692785">
                  <a:moveTo>
                    <a:pt x="1243079" y="145674"/>
                  </a:moveTo>
                  <a:lnTo>
                    <a:pt x="1388753" y="0"/>
                  </a:lnTo>
                </a:path>
                <a:path w="4643119" h="692785">
                  <a:moveTo>
                    <a:pt x="1414586" y="145674"/>
                  </a:moveTo>
                  <a:lnTo>
                    <a:pt x="1560261" y="0"/>
                  </a:lnTo>
                </a:path>
                <a:path w="4643119" h="692785">
                  <a:moveTo>
                    <a:pt x="1586097" y="145674"/>
                  </a:moveTo>
                  <a:lnTo>
                    <a:pt x="1731772" y="0"/>
                  </a:lnTo>
                </a:path>
                <a:path w="4643119" h="692785">
                  <a:moveTo>
                    <a:pt x="1757610" y="145674"/>
                  </a:moveTo>
                  <a:lnTo>
                    <a:pt x="1903282" y="0"/>
                  </a:lnTo>
                </a:path>
                <a:path w="4643119" h="692785">
                  <a:moveTo>
                    <a:pt x="1929113" y="145674"/>
                  </a:moveTo>
                  <a:lnTo>
                    <a:pt x="2074787" y="0"/>
                  </a:lnTo>
                </a:path>
                <a:path w="4643119" h="692785">
                  <a:moveTo>
                    <a:pt x="2100624" y="145674"/>
                  </a:moveTo>
                  <a:lnTo>
                    <a:pt x="2246298" y="0"/>
                  </a:lnTo>
                </a:path>
                <a:path w="4643119" h="692785">
                  <a:moveTo>
                    <a:pt x="2272135" y="145674"/>
                  </a:moveTo>
                  <a:lnTo>
                    <a:pt x="2417809" y="0"/>
                  </a:lnTo>
                </a:path>
                <a:path w="4643119" h="692785">
                  <a:moveTo>
                    <a:pt x="2443643" y="145674"/>
                  </a:moveTo>
                  <a:lnTo>
                    <a:pt x="2589317" y="0"/>
                  </a:lnTo>
                </a:path>
                <a:path w="4643119" h="692785">
                  <a:moveTo>
                    <a:pt x="2615154" y="145674"/>
                  </a:moveTo>
                  <a:lnTo>
                    <a:pt x="2760828" y="0"/>
                  </a:lnTo>
                </a:path>
                <a:path w="4643119" h="692785">
                  <a:moveTo>
                    <a:pt x="2786665" y="145674"/>
                  </a:moveTo>
                  <a:lnTo>
                    <a:pt x="2932339" y="0"/>
                  </a:lnTo>
                </a:path>
                <a:path w="4643119" h="692785">
                  <a:moveTo>
                    <a:pt x="2958176" y="145674"/>
                  </a:moveTo>
                  <a:lnTo>
                    <a:pt x="3103850" y="0"/>
                  </a:lnTo>
                </a:path>
                <a:path w="4643119" h="692785">
                  <a:moveTo>
                    <a:pt x="3129681" y="145674"/>
                  </a:moveTo>
                  <a:lnTo>
                    <a:pt x="3275355" y="0"/>
                  </a:lnTo>
                </a:path>
                <a:path w="4643119" h="692785">
                  <a:moveTo>
                    <a:pt x="3301192" y="145674"/>
                  </a:moveTo>
                  <a:lnTo>
                    <a:pt x="3446866" y="0"/>
                  </a:lnTo>
                </a:path>
                <a:path w="4643119" h="692785">
                  <a:moveTo>
                    <a:pt x="3472703" y="145674"/>
                  </a:moveTo>
                  <a:lnTo>
                    <a:pt x="3618377" y="0"/>
                  </a:lnTo>
                </a:path>
                <a:path w="4643119" h="692785">
                  <a:moveTo>
                    <a:pt x="3644211" y="145674"/>
                  </a:moveTo>
                  <a:lnTo>
                    <a:pt x="3789885" y="0"/>
                  </a:lnTo>
                </a:path>
                <a:path w="4643119" h="692785">
                  <a:moveTo>
                    <a:pt x="3815722" y="145674"/>
                  </a:moveTo>
                  <a:lnTo>
                    <a:pt x="3961396" y="0"/>
                  </a:lnTo>
                </a:path>
                <a:path w="4643119" h="692785">
                  <a:moveTo>
                    <a:pt x="3987233" y="145674"/>
                  </a:moveTo>
                  <a:lnTo>
                    <a:pt x="4132907" y="0"/>
                  </a:lnTo>
                </a:path>
                <a:path w="4643119" h="692785">
                  <a:moveTo>
                    <a:pt x="4158736" y="145674"/>
                  </a:moveTo>
                  <a:lnTo>
                    <a:pt x="4304411" y="0"/>
                  </a:lnTo>
                </a:path>
                <a:path w="4643119" h="692785">
                  <a:moveTo>
                    <a:pt x="4330249" y="145674"/>
                  </a:moveTo>
                  <a:lnTo>
                    <a:pt x="4475923" y="0"/>
                  </a:lnTo>
                </a:path>
                <a:path w="4643119" h="692785">
                  <a:moveTo>
                    <a:pt x="4501760" y="145674"/>
                  </a:moveTo>
                  <a:lnTo>
                    <a:pt x="4642897" y="4540"/>
                  </a:lnTo>
                </a:path>
                <a:path w="4643119" h="692785">
                  <a:moveTo>
                    <a:pt x="9942" y="692773"/>
                  </a:moveTo>
                  <a:lnTo>
                    <a:pt x="155616" y="547099"/>
                  </a:lnTo>
                </a:path>
                <a:path w="4643119" h="692785">
                  <a:moveTo>
                    <a:pt x="181453" y="692773"/>
                  </a:moveTo>
                  <a:lnTo>
                    <a:pt x="327127" y="547099"/>
                  </a:lnTo>
                </a:path>
                <a:path w="4643119" h="692785">
                  <a:moveTo>
                    <a:pt x="352958" y="692773"/>
                  </a:moveTo>
                  <a:lnTo>
                    <a:pt x="498632" y="547099"/>
                  </a:lnTo>
                </a:path>
                <a:path w="4643119" h="692785">
                  <a:moveTo>
                    <a:pt x="524469" y="692773"/>
                  </a:moveTo>
                  <a:lnTo>
                    <a:pt x="670143" y="547099"/>
                  </a:lnTo>
                </a:path>
                <a:path w="4643119" h="692785">
                  <a:moveTo>
                    <a:pt x="695980" y="692773"/>
                  </a:moveTo>
                  <a:lnTo>
                    <a:pt x="841654" y="547099"/>
                  </a:lnTo>
                </a:path>
                <a:path w="4643119" h="692785">
                  <a:moveTo>
                    <a:pt x="867484" y="692773"/>
                  </a:moveTo>
                  <a:lnTo>
                    <a:pt x="1013157" y="547099"/>
                  </a:lnTo>
                </a:path>
                <a:path w="4643119" h="692785">
                  <a:moveTo>
                    <a:pt x="1038999" y="692773"/>
                  </a:moveTo>
                  <a:lnTo>
                    <a:pt x="1184672" y="547099"/>
                  </a:lnTo>
                </a:path>
                <a:path w="4643119" h="692785">
                  <a:moveTo>
                    <a:pt x="1210510" y="692773"/>
                  </a:moveTo>
                  <a:lnTo>
                    <a:pt x="1356184" y="547099"/>
                  </a:lnTo>
                </a:path>
                <a:path w="4643119" h="692785">
                  <a:moveTo>
                    <a:pt x="1382013" y="692773"/>
                  </a:moveTo>
                  <a:lnTo>
                    <a:pt x="1527688" y="547099"/>
                  </a:lnTo>
                </a:path>
                <a:path w="4643119" h="692785">
                  <a:moveTo>
                    <a:pt x="1553524" y="692773"/>
                  </a:moveTo>
                  <a:lnTo>
                    <a:pt x="1699199" y="547099"/>
                  </a:lnTo>
                </a:path>
                <a:path w="4643119" h="692785">
                  <a:moveTo>
                    <a:pt x="1725037" y="692773"/>
                  </a:moveTo>
                  <a:lnTo>
                    <a:pt x="1870711" y="547099"/>
                  </a:lnTo>
                </a:path>
                <a:path w="4643119" h="692785">
                  <a:moveTo>
                    <a:pt x="1896540" y="692773"/>
                  </a:moveTo>
                  <a:lnTo>
                    <a:pt x="2042214" y="547099"/>
                  </a:lnTo>
                </a:path>
                <a:path w="4643119" h="692785">
                  <a:moveTo>
                    <a:pt x="2068055" y="692773"/>
                  </a:moveTo>
                  <a:lnTo>
                    <a:pt x="2213729" y="547099"/>
                  </a:lnTo>
                </a:path>
                <a:path w="4643119" h="692785">
                  <a:moveTo>
                    <a:pt x="2239566" y="692773"/>
                  </a:moveTo>
                  <a:lnTo>
                    <a:pt x="2385240" y="547099"/>
                  </a:lnTo>
                </a:path>
                <a:path w="4643119" h="692785">
                  <a:moveTo>
                    <a:pt x="2411078" y="692773"/>
                  </a:moveTo>
                  <a:lnTo>
                    <a:pt x="2556751" y="547099"/>
                  </a:lnTo>
                </a:path>
                <a:path w="4643119" h="692785">
                  <a:moveTo>
                    <a:pt x="2582581" y="692773"/>
                  </a:moveTo>
                  <a:lnTo>
                    <a:pt x="2728255" y="547099"/>
                  </a:lnTo>
                </a:path>
                <a:path w="4643119" h="692785">
                  <a:moveTo>
                    <a:pt x="2754092" y="692773"/>
                  </a:moveTo>
                  <a:lnTo>
                    <a:pt x="2899766" y="547099"/>
                  </a:lnTo>
                </a:path>
                <a:path w="4643119" h="692785">
                  <a:moveTo>
                    <a:pt x="2925603" y="692773"/>
                  </a:moveTo>
                  <a:lnTo>
                    <a:pt x="3071277" y="547099"/>
                  </a:lnTo>
                </a:path>
                <a:path w="4643119" h="692785">
                  <a:moveTo>
                    <a:pt x="3097112" y="692773"/>
                  </a:moveTo>
                  <a:lnTo>
                    <a:pt x="3242786" y="547099"/>
                  </a:lnTo>
                </a:path>
                <a:path w="4643119" h="692785">
                  <a:moveTo>
                    <a:pt x="3268623" y="692773"/>
                  </a:moveTo>
                  <a:lnTo>
                    <a:pt x="3414297" y="547099"/>
                  </a:lnTo>
                </a:path>
                <a:path w="4643119" h="692785">
                  <a:moveTo>
                    <a:pt x="3440134" y="692773"/>
                  </a:moveTo>
                  <a:lnTo>
                    <a:pt x="3585808" y="547099"/>
                  </a:lnTo>
                </a:path>
                <a:path w="4643119" h="692785">
                  <a:moveTo>
                    <a:pt x="3611638" y="692773"/>
                  </a:moveTo>
                  <a:lnTo>
                    <a:pt x="3757312" y="547099"/>
                  </a:lnTo>
                </a:path>
                <a:path w="4643119" h="692785">
                  <a:moveTo>
                    <a:pt x="3783149" y="692773"/>
                  </a:moveTo>
                  <a:lnTo>
                    <a:pt x="3928823" y="547099"/>
                  </a:lnTo>
                </a:path>
                <a:path w="4643119" h="692785">
                  <a:moveTo>
                    <a:pt x="3954660" y="692773"/>
                  </a:moveTo>
                  <a:lnTo>
                    <a:pt x="4100334" y="547099"/>
                  </a:lnTo>
                </a:path>
                <a:path w="4643119" h="692785">
                  <a:moveTo>
                    <a:pt x="4126171" y="692773"/>
                  </a:moveTo>
                  <a:lnTo>
                    <a:pt x="4271845" y="547099"/>
                  </a:lnTo>
                </a:path>
                <a:path w="4643119" h="692785">
                  <a:moveTo>
                    <a:pt x="4297680" y="692773"/>
                  </a:moveTo>
                  <a:lnTo>
                    <a:pt x="4443354" y="547099"/>
                  </a:lnTo>
                </a:path>
                <a:path w="4643119" h="692785">
                  <a:moveTo>
                    <a:pt x="4469190" y="692773"/>
                  </a:moveTo>
                  <a:lnTo>
                    <a:pt x="4614865" y="547099"/>
                  </a:lnTo>
                </a:path>
                <a:path w="4643119" h="692785">
                  <a:moveTo>
                    <a:pt x="4640701" y="692773"/>
                  </a:moveTo>
                  <a:lnTo>
                    <a:pt x="4642897" y="69057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194" y="2266571"/>
              <a:ext cx="3444875" cy="3444875"/>
            </a:xfrm>
            <a:custGeom>
              <a:avLst/>
              <a:gdLst/>
              <a:ahLst/>
              <a:cxnLst/>
              <a:rect l="l" t="t" r="r" b="b"/>
              <a:pathLst>
                <a:path w="3444875" h="3444875">
                  <a:moveTo>
                    <a:pt x="1722125" y="0"/>
                  </a:moveTo>
                  <a:lnTo>
                    <a:pt x="1669477" y="789"/>
                  </a:lnTo>
                  <a:lnTo>
                    <a:pt x="1617222" y="3143"/>
                  </a:lnTo>
                  <a:lnTo>
                    <a:pt x="1565382" y="7038"/>
                  </a:lnTo>
                  <a:lnTo>
                    <a:pt x="1513981" y="12451"/>
                  </a:lnTo>
                  <a:lnTo>
                    <a:pt x="1463039" y="19362"/>
                  </a:lnTo>
                  <a:lnTo>
                    <a:pt x="1412581" y="27746"/>
                  </a:lnTo>
                  <a:lnTo>
                    <a:pt x="1362628" y="37582"/>
                  </a:lnTo>
                  <a:lnTo>
                    <a:pt x="1313203" y="48847"/>
                  </a:lnTo>
                  <a:lnTo>
                    <a:pt x="1264328" y="61518"/>
                  </a:lnTo>
                  <a:lnTo>
                    <a:pt x="1216027" y="75572"/>
                  </a:lnTo>
                  <a:lnTo>
                    <a:pt x="1168321" y="90989"/>
                  </a:lnTo>
                  <a:lnTo>
                    <a:pt x="1121233" y="107744"/>
                  </a:lnTo>
                  <a:lnTo>
                    <a:pt x="1074786" y="125815"/>
                  </a:lnTo>
                  <a:lnTo>
                    <a:pt x="1029002" y="145180"/>
                  </a:lnTo>
                  <a:lnTo>
                    <a:pt x="983904" y="165817"/>
                  </a:lnTo>
                  <a:lnTo>
                    <a:pt x="939514" y="187702"/>
                  </a:lnTo>
                  <a:lnTo>
                    <a:pt x="895855" y="210813"/>
                  </a:lnTo>
                  <a:lnTo>
                    <a:pt x="852949" y="235128"/>
                  </a:lnTo>
                  <a:lnTo>
                    <a:pt x="810819" y="260625"/>
                  </a:lnTo>
                  <a:lnTo>
                    <a:pt x="769487" y="287280"/>
                  </a:lnTo>
                  <a:lnTo>
                    <a:pt x="728976" y="315071"/>
                  </a:lnTo>
                  <a:lnTo>
                    <a:pt x="689309" y="343976"/>
                  </a:lnTo>
                  <a:lnTo>
                    <a:pt x="650508" y="373972"/>
                  </a:lnTo>
                  <a:lnTo>
                    <a:pt x="612595" y="405036"/>
                  </a:lnTo>
                  <a:lnTo>
                    <a:pt x="575593" y="437147"/>
                  </a:lnTo>
                  <a:lnTo>
                    <a:pt x="539525" y="470281"/>
                  </a:lnTo>
                  <a:lnTo>
                    <a:pt x="504413" y="504417"/>
                  </a:lnTo>
                  <a:lnTo>
                    <a:pt x="470278" y="539529"/>
                  </a:lnTo>
                  <a:lnTo>
                    <a:pt x="437143" y="575597"/>
                  </a:lnTo>
                  <a:lnTo>
                    <a:pt x="405033" y="612599"/>
                  </a:lnTo>
                  <a:lnTo>
                    <a:pt x="373968" y="650511"/>
                  </a:lnTo>
                  <a:lnTo>
                    <a:pt x="343972" y="689313"/>
                  </a:lnTo>
                  <a:lnTo>
                    <a:pt x="315068" y="728980"/>
                  </a:lnTo>
                  <a:lnTo>
                    <a:pt x="287277" y="769491"/>
                  </a:lnTo>
                  <a:lnTo>
                    <a:pt x="260622" y="810822"/>
                  </a:lnTo>
                  <a:lnTo>
                    <a:pt x="235126" y="852952"/>
                  </a:lnTo>
                  <a:lnTo>
                    <a:pt x="210811" y="895858"/>
                  </a:lnTo>
                  <a:lnTo>
                    <a:pt x="187699" y="939517"/>
                  </a:lnTo>
                  <a:lnTo>
                    <a:pt x="165814" y="983907"/>
                  </a:lnTo>
                  <a:lnTo>
                    <a:pt x="145178" y="1029005"/>
                  </a:lnTo>
                  <a:lnTo>
                    <a:pt x="125813" y="1074789"/>
                  </a:lnTo>
                  <a:lnTo>
                    <a:pt x="107742" y="1121236"/>
                  </a:lnTo>
                  <a:lnTo>
                    <a:pt x="90987" y="1168324"/>
                  </a:lnTo>
                  <a:lnTo>
                    <a:pt x="75571" y="1216030"/>
                  </a:lnTo>
                  <a:lnTo>
                    <a:pt x="61517" y="1264331"/>
                  </a:lnTo>
                  <a:lnTo>
                    <a:pt x="48846" y="1313205"/>
                  </a:lnTo>
                  <a:lnTo>
                    <a:pt x="37581" y="1362630"/>
                  </a:lnTo>
                  <a:lnTo>
                    <a:pt x="27746" y="1412583"/>
                  </a:lnTo>
                  <a:lnTo>
                    <a:pt x="19362" y="1463041"/>
                  </a:lnTo>
                  <a:lnTo>
                    <a:pt x="12451" y="1513982"/>
                  </a:lnTo>
                  <a:lnTo>
                    <a:pt x="7037" y="1565384"/>
                  </a:lnTo>
                  <a:lnTo>
                    <a:pt x="3142" y="1617223"/>
                  </a:lnTo>
                  <a:lnTo>
                    <a:pt x="789" y="1669477"/>
                  </a:lnTo>
                  <a:lnTo>
                    <a:pt x="0" y="1722125"/>
                  </a:lnTo>
                  <a:lnTo>
                    <a:pt x="789" y="1774772"/>
                  </a:lnTo>
                  <a:lnTo>
                    <a:pt x="3142" y="1827027"/>
                  </a:lnTo>
                  <a:lnTo>
                    <a:pt x="7037" y="1878866"/>
                  </a:lnTo>
                  <a:lnTo>
                    <a:pt x="12451" y="1930268"/>
                  </a:lnTo>
                  <a:lnTo>
                    <a:pt x="19362" y="1981209"/>
                  </a:lnTo>
                  <a:lnTo>
                    <a:pt x="27746" y="2031668"/>
                  </a:lnTo>
                  <a:lnTo>
                    <a:pt x="37581" y="2081620"/>
                  </a:lnTo>
                  <a:lnTo>
                    <a:pt x="48846" y="2131045"/>
                  </a:lnTo>
                  <a:lnTo>
                    <a:pt x="61517" y="2179920"/>
                  </a:lnTo>
                  <a:lnTo>
                    <a:pt x="75571" y="2228221"/>
                  </a:lnTo>
                  <a:lnTo>
                    <a:pt x="90987" y="2275927"/>
                  </a:lnTo>
                  <a:lnTo>
                    <a:pt x="107742" y="2323015"/>
                  </a:lnTo>
                  <a:lnTo>
                    <a:pt x="125813" y="2369462"/>
                  </a:lnTo>
                  <a:lnTo>
                    <a:pt x="145178" y="2415246"/>
                  </a:lnTo>
                  <a:lnTo>
                    <a:pt x="165814" y="2460344"/>
                  </a:lnTo>
                  <a:lnTo>
                    <a:pt x="187699" y="2504734"/>
                  </a:lnTo>
                  <a:lnTo>
                    <a:pt x="210811" y="2548393"/>
                  </a:lnTo>
                  <a:lnTo>
                    <a:pt x="235126" y="2591299"/>
                  </a:lnTo>
                  <a:lnTo>
                    <a:pt x="260622" y="2633429"/>
                  </a:lnTo>
                  <a:lnTo>
                    <a:pt x="287277" y="2674761"/>
                  </a:lnTo>
                  <a:lnTo>
                    <a:pt x="315068" y="2715272"/>
                  </a:lnTo>
                  <a:lnTo>
                    <a:pt x="343972" y="2754939"/>
                  </a:lnTo>
                  <a:lnTo>
                    <a:pt x="373968" y="2793740"/>
                  </a:lnTo>
                  <a:lnTo>
                    <a:pt x="405033" y="2831653"/>
                  </a:lnTo>
                  <a:lnTo>
                    <a:pt x="437143" y="2868655"/>
                  </a:lnTo>
                  <a:lnTo>
                    <a:pt x="470278" y="2904723"/>
                  </a:lnTo>
                  <a:lnTo>
                    <a:pt x="504413" y="2939835"/>
                  </a:lnTo>
                  <a:lnTo>
                    <a:pt x="539525" y="2973970"/>
                  </a:lnTo>
                  <a:lnTo>
                    <a:pt x="575593" y="3007104"/>
                  </a:lnTo>
                  <a:lnTo>
                    <a:pt x="612595" y="3039215"/>
                  </a:lnTo>
                  <a:lnTo>
                    <a:pt x="650508" y="3070280"/>
                  </a:lnTo>
                  <a:lnTo>
                    <a:pt x="689309" y="3100275"/>
                  </a:lnTo>
                  <a:lnTo>
                    <a:pt x="728976" y="3129180"/>
                  </a:lnTo>
                  <a:lnTo>
                    <a:pt x="769487" y="3156971"/>
                  </a:lnTo>
                  <a:lnTo>
                    <a:pt x="810819" y="3183626"/>
                  </a:lnTo>
                  <a:lnTo>
                    <a:pt x="852949" y="3209122"/>
                  </a:lnTo>
                  <a:lnTo>
                    <a:pt x="895855" y="3233437"/>
                  </a:lnTo>
                  <a:lnTo>
                    <a:pt x="939514" y="3256548"/>
                  </a:lnTo>
                  <a:lnTo>
                    <a:pt x="983904" y="3278433"/>
                  </a:lnTo>
                  <a:lnTo>
                    <a:pt x="1029002" y="3299070"/>
                  </a:lnTo>
                  <a:lnTo>
                    <a:pt x="1074786" y="3318435"/>
                  </a:lnTo>
                  <a:lnTo>
                    <a:pt x="1121233" y="3336506"/>
                  </a:lnTo>
                  <a:lnTo>
                    <a:pt x="1168321" y="3353261"/>
                  </a:lnTo>
                  <a:lnTo>
                    <a:pt x="1216027" y="3368677"/>
                  </a:lnTo>
                  <a:lnTo>
                    <a:pt x="1264328" y="3382731"/>
                  </a:lnTo>
                  <a:lnTo>
                    <a:pt x="1313203" y="3395402"/>
                  </a:lnTo>
                  <a:lnTo>
                    <a:pt x="1362628" y="3406667"/>
                  </a:lnTo>
                  <a:lnTo>
                    <a:pt x="1412581" y="3416502"/>
                  </a:lnTo>
                  <a:lnTo>
                    <a:pt x="1463039" y="3424886"/>
                  </a:lnTo>
                  <a:lnTo>
                    <a:pt x="1513981" y="3431797"/>
                  </a:lnTo>
                  <a:lnTo>
                    <a:pt x="1565382" y="3437211"/>
                  </a:lnTo>
                  <a:lnTo>
                    <a:pt x="1617222" y="3441105"/>
                  </a:lnTo>
                  <a:lnTo>
                    <a:pt x="1669477" y="3443459"/>
                  </a:lnTo>
                  <a:lnTo>
                    <a:pt x="1722125" y="3444248"/>
                  </a:lnTo>
                  <a:lnTo>
                    <a:pt x="1774772" y="3443459"/>
                  </a:lnTo>
                  <a:lnTo>
                    <a:pt x="1827026" y="3441105"/>
                  </a:lnTo>
                  <a:lnTo>
                    <a:pt x="1878865" y="3437211"/>
                  </a:lnTo>
                  <a:lnTo>
                    <a:pt x="1930266" y="3431797"/>
                  </a:lnTo>
                  <a:lnTo>
                    <a:pt x="1981207" y="3424886"/>
                  </a:lnTo>
                  <a:lnTo>
                    <a:pt x="2031666" y="3416502"/>
                  </a:lnTo>
                  <a:lnTo>
                    <a:pt x="2081618" y="3406667"/>
                  </a:lnTo>
                  <a:lnTo>
                    <a:pt x="2131043" y="3395402"/>
                  </a:lnTo>
                  <a:lnTo>
                    <a:pt x="2179917" y="3382731"/>
                  </a:lnTo>
                  <a:lnTo>
                    <a:pt x="2228218" y="3368677"/>
                  </a:lnTo>
                  <a:lnTo>
                    <a:pt x="2275924" y="3353261"/>
                  </a:lnTo>
                  <a:lnTo>
                    <a:pt x="2323012" y="3336506"/>
                  </a:lnTo>
                  <a:lnTo>
                    <a:pt x="2369459" y="3318435"/>
                  </a:lnTo>
                  <a:lnTo>
                    <a:pt x="2415243" y="3299070"/>
                  </a:lnTo>
                  <a:lnTo>
                    <a:pt x="2460341" y="3278433"/>
                  </a:lnTo>
                  <a:lnTo>
                    <a:pt x="2504731" y="3256548"/>
                  </a:lnTo>
                  <a:lnTo>
                    <a:pt x="2548390" y="3233437"/>
                  </a:lnTo>
                  <a:lnTo>
                    <a:pt x="2591296" y="3209122"/>
                  </a:lnTo>
                  <a:lnTo>
                    <a:pt x="2633426" y="3183626"/>
                  </a:lnTo>
                  <a:lnTo>
                    <a:pt x="2674757" y="3156971"/>
                  </a:lnTo>
                  <a:lnTo>
                    <a:pt x="2715268" y="3129180"/>
                  </a:lnTo>
                  <a:lnTo>
                    <a:pt x="2754935" y="3100275"/>
                  </a:lnTo>
                  <a:lnTo>
                    <a:pt x="2793737" y="3070280"/>
                  </a:lnTo>
                  <a:lnTo>
                    <a:pt x="2831649" y="3039215"/>
                  </a:lnTo>
                  <a:lnTo>
                    <a:pt x="2868651" y="3007104"/>
                  </a:lnTo>
                  <a:lnTo>
                    <a:pt x="2904719" y="2973970"/>
                  </a:lnTo>
                  <a:lnTo>
                    <a:pt x="2939831" y="2939835"/>
                  </a:lnTo>
                  <a:lnTo>
                    <a:pt x="2973966" y="2904723"/>
                  </a:lnTo>
                  <a:lnTo>
                    <a:pt x="3007101" y="2868655"/>
                  </a:lnTo>
                  <a:lnTo>
                    <a:pt x="3039211" y="2831653"/>
                  </a:lnTo>
                  <a:lnTo>
                    <a:pt x="3070276" y="2793740"/>
                  </a:lnTo>
                  <a:lnTo>
                    <a:pt x="3100272" y="2754939"/>
                  </a:lnTo>
                  <a:lnTo>
                    <a:pt x="3129177" y="2715272"/>
                  </a:lnTo>
                  <a:lnTo>
                    <a:pt x="3156968" y="2674761"/>
                  </a:lnTo>
                  <a:lnTo>
                    <a:pt x="3183623" y="2633429"/>
                  </a:lnTo>
                  <a:lnTo>
                    <a:pt x="3209119" y="2591299"/>
                  </a:lnTo>
                  <a:lnTo>
                    <a:pt x="3233435" y="2548393"/>
                  </a:lnTo>
                  <a:lnTo>
                    <a:pt x="3256546" y="2504734"/>
                  </a:lnTo>
                  <a:lnTo>
                    <a:pt x="3278431" y="2460344"/>
                  </a:lnTo>
                  <a:lnTo>
                    <a:pt x="3299068" y="2415246"/>
                  </a:lnTo>
                  <a:lnTo>
                    <a:pt x="3318433" y="2369462"/>
                  </a:lnTo>
                  <a:lnTo>
                    <a:pt x="3336504" y="2323015"/>
                  </a:lnTo>
                  <a:lnTo>
                    <a:pt x="3353259" y="2275927"/>
                  </a:lnTo>
                  <a:lnTo>
                    <a:pt x="3368675" y="2228221"/>
                  </a:lnTo>
                  <a:lnTo>
                    <a:pt x="3382730" y="2179920"/>
                  </a:lnTo>
                  <a:lnTo>
                    <a:pt x="3395401" y="2131045"/>
                  </a:lnTo>
                  <a:lnTo>
                    <a:pt x="3406666" y="2081620"/>
                  </a:lnTo>
                  <a:lnTo>
                    <a:pt x="3416502" y="2031668"/>
                  </a:lnTo>
                  <a:lnTo>
                    <a:pt x="3424886" y="1981209"/>
                  </a:lnTo>
                  <a:lnTo>
                    <a:pt x="3431796" y="1930268"/>
                  </a:lnTo>
                  <a:lnTo>
                    <a:pt x="3437210" y="1878866"/>
                  </a:lnTo>
                  <a:lnTo>
                    <a:pt x="3441105" y="1827027"/>
                  </a:lnTo>
                  <a:lnTo>
                    <a:pt x="3443459" y="1774772"/>
                  </a:lnTo>
                  <a:lnTo>
                    <a:pt x="3444248" y="1722125"/>
                  </a:lnTo>
                  <a:lnTo>
                    <a:pt x="3443459" y="1669477"/>
                  </a:lnTo>
                  <a:lnTo>
                    <a:pt x="3441105" y="1617223"/>
                  </a:lnTo>
                  <a:lnTo>
                    <a:pt x="3437210" y="1565384"/>
                  </a:lnTo>
                  <a:lnTo>
                    <a:pt x="3431796" y="1513982"/>
                  </a:lnTo>
                  <a:lnTo>
                    <a:pt x="3424886" y="1463041"/>
                  </a:lnTo>
                  <a:lnTo>
                    <a:pt x="3416502" y="1412583"/>
                  </a:lnTo>
                  <a:lnTo>
                    <a:pt x="3406666" y="1362630"/>
                  </a:lnTo>
                  <a:lnTo>
                    <a:pt x="3395401" y="1313205"/>
                  </a:lnTo>
                  <a:lnTo>
                    <a:pt x="3382730" y="1264331"/>
                  </a:lnTo>
                  <a:lnTo>
                    <a:pt x="3368675" y="1216030"/>
                  </a:lnTo>
                  <a:lnTo>
                    <a:pt x="3353259" y="1168324"/>
                  </a:lnTo>
                  <a:lnTo>
                    <a:pt x="3336504" y="1121236"/>
                  </a:lnTo>
                  <a:lnTo>
                    <a:pt x="3318433" y="1074789"/>
                  </a:lnTo>
                  <a:lnTo>
                    <a:pt x="3299068" y="1029005"/>
                  </a:lnTo>
                  <a:lnTo>
                    <a:pt x="3278431" y="983907"/>
                  </a:lnTo>
                  <a:lnTo>
                    <a:pt x="3256546" y="939517"/>
                  </a:lnTo>
                  <a:lnTo>
                    <a:pt x="3233435" y="895858"/>
                  </a:lnTo>
                  <a:lnTo>
                    <a:pt x="3209119" y="852952"/>
                  </a:lnTo>
                  <a:lnTo>
                    <a:pt x="3183623" y="810822"/>
                  </a:lnTo>
                  <a:lnTo>
                    <a:pt x="3156968" y="769491"/>
                  </a:lnTo>
                  <a:lnTo>
                    <a:pt x="3129177" y="728980"/>
                  </a:lnTo>
                  <a:lnTo>
                    <a:pt x="3100272" y="689313"/>
                  </a:lnTo>
                  <a:lnTo>
                    <a:pt x="3070276" y="650511"/>
                  </a:lnTo>
                  <a:lnTo>
                    <a:pt x="3039211" y="612599"/>
                  </a:lnTo>
                  <a:lnTo>
                    <a:pt x="3007101" y="575597"/>
                  </a:lnTo>
                  <a:lnTo>
                    <a:pt x="2973966" y="539529"/>
                  </a:lnTo>
                  <a:lnTo>
                    <a:pt x="2939831" y="504417"/>
                  </a:lnTo>
                  <a:lnTo>
                    <a:pt x="2904719" y="470281"/>
                  </a:lnTo>
                  <a:lnTo>
                    <a:pt x="2868651" y="437147"/>
                  </a:lnTo>
                  <a:lnTo>
                    <a:pt x="2831649" y="405036"/>
                  </a:lnTo>
                  <a:lnTo>
                    <a:pt x="2793737" y="373972"/>
                  </a:lnTo>
                  <a:lnTo>
                    <a:pt x="2754935" y="343976"/>
                  </a:lnTo>
                  <a:lnTo>
                    <a:pt x="2715268" y="315071"/>
                  </a:lnTo>
                  <a:lnTo>
                    <a:pt x="2674757" y="287280"/>
                  </a:lnTo>
                  <a:lnTo>
                    <a:pt x="2633426" y="260625"/>
                  </a:lnTo>
                  <a:lnTo>
                    <a:pt x="2591296" y="235128"/>
                  </a:lnTo>
                  <a:lnTo>
                    <a:pt x="2548390" y="210813"/>
                  </a:lnTo>
                  <a:lnTo>
                    <a:pt x="2504731" y="187702"/>
                  </a:lnTo>
                  <a:lnTo>
                    <a:pt x="2460341" y="165817"/>
                  </a:lnTo>
                  <a:lnTo>
                    <a:pt x="2415243" y="145180"/>
                  </a:lnTo>
                  <a:lnTo>
                    <a:pt x="2369459" y="125815"/>
                  </a:lnTo>
                  <a:lnTo>
                    <a:pt x="2323012" y="107744"/>
                  </a:lnTo>
                  <a:lnTo>
                    <a:pt x="2275924" y="90989"/>
                  </a:lnTo>
                  <a:lnTo>
                    <a:pt x="2228218" y="75572"/>
                  </a:lnTo>
                  <a:lnTo>
                    <a:pt x="2179917" y="61518"/>
                  </a:lnTo>
                  <a:lnTo>
                    <a:pt x="2131043" y="48847"/>
                  </a:lnTo>
                  <a:lnTo>
                    <a:pt x="2081618" y="37582"/>
                  </a:lnTo>
                  <a:lnTo>
                    <a:pt x="2031666" y="27746"/>
                  </a:lnTo>
                  <a:lnTo>
                    <a:pt x="1981207" y="19362"/>
                  </a:lnTo>
                  <a:lnTo>
                    <a:pt x="1930266" y="12451"/>
                  </a:lnTo>
                  <a:lnTo>
                    <a:pt x="1878865" y="7038"/>
                  </a:lnTo>
                  <a:lnTo>
                    <a:pt x="1827026" y="3143"/>
                  </a:lnTo>
                  <a:lnTo>
                    <a:pt x="1774772" y="789"/>
                  </a:lnTo>
                  <a:lnTo>
                    <a:pt x="1722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194" y="2266571"/>
              <a:ext cx="3444875" cy="3444875"/>
            </a:xfrm>
            <a:custGeom>
              <a:avLst/>
              <a:gdLst/>
              <a:ahLst/>
              <a:cxnLst/>
              <a:rect l="l" t="t" r="r" b="b"/>
              <a:pathLst>
                <a:path w="3444875" h="3444875">
                  <a:moveTo>
                    <a:pt x="1722125" y="0"/>
                  </a:moveTo>
                  <a:lnTo>
                    <a:pt x="1774772" y="789"/>
                  </a:lnTo>
                  <a:lnTo>
                    <a:pt x="1827026" y="3143"/>
                  </a:lnTo>
                  <a:lnTo>
                    <a:pt x="1878865" y="7038"/>
                  </a:lnTo>
                  <a:lnTo>
                    <a:pt x="1930266" y="12451"/>
                  </a:lnTo>
                  <a:lnTo>
                    <a:pt x="1981207" y="19362"/>
                  </a:lnTo>
                  <a:lnTo>
                    <a:pt x="2031666" y="27746"/>
                  </a:lnTo>
                  <a:lnTo>
                    <a:pt x="2081618" y="37582"/>
                  </a:lnTo>
                  <a:lnTo>
                    <a:pt x="2131043" y="48847"/>
                  </a:lnTo>
                  <a:lnTo>
                    <a:pt x="2179917" y="61518"/>
                  </a:lnTo>
                  <a:lnTo>
                    <a:pt x="2228218" y="75572"/>
                  </a:lnTo>
                  <a:lnTo>
                    <a:pt x="2275924" y="90989"/>
                  </a:lnTo>
                  <a:lnTo>
                    <a:pt x="2323012" y="107744"/>
                  </a:lnTo>
                  <a:lnTo>
                    <a:pt x="2369459" y="125815"/>
                  </a:lnTo>
                  <a:lnTo>
                    <a:pt x="2415243" y="145180"/>
                  </a:lnTo>
                  <a:lnTo>
                    <a:pt x="2460341" y="165817"/>
                  </a:lnTo>
                  <a:lnTo>
                    <a:pt x="2504731" y="187702"/>
                  </a:lnTo>
                  <a:lnTo>
                    <a:pt x="2548390" y="210813"/>
                  </a:lnTo>
                  <a:lnTo>
                    <a:pt x="2591296" y="235128"/>
                  </a:lnTo>
                  <a:lnTo>
                    <a:pt x="2633426" y="260625"/>
                  </a:lnTo>
                  <a:lnTo>
                    <a:pt x="2674757" y="287280"/>
                  </a:lnTo>
                  <a:lnTo>
                    <a:pt x="2715268" y="315071"/>
                  </a:lnTo>
                  <a:lnTo>
                    <a:pt x="2754935" y="343976"/>
                  </a:lnTo>
                  <a:lnTo>
                    <a:pt x="2793737" y="373972"/>
                  </a:lnTo>
                  <a:lnTo>
                    <a:pt x="2831649" y="405036"/>
                  </a:lnTo>
                  <a:lnTo>
                    <a:pt x="2868651" y="437147"/>
                  </a:lnTo>
                  <a:lnTo>
                    <a:pt x="2904719" y="470281"/>
                  </a:lnTo>
                  <a:lnTo>
                    <a:pt x="2939831" y="504417"/>
                  </a:lnTo>
                  <a:lnTo>
                    <a:pt x="2973966" y="539529"/>
                  </a:lnTo>
                  <a:lnTo>
                    <a:pt x="3007101" y="575597"/>
                  </a:lnTo>
                  <a:lnTo>
                    <a:pt x="3039211" y="612599"/>
                  </a:lnTo>
                  <a:lnTo>
                    <a:pt x="3070276" y="650511"/>
                  </a:lnTo>
                  <a:lnTo>
                    <a:pt x="3100272" y="689313"/>
                  </a:lnTo>
                  <a:lnTo>
                    <a:pt x="3129177" y="728980"/>
                  </a:lnTo>
                  <a:lnTo>
                    <a:pt x="3156968" y="769491"/>
                  </a:lnTo>
                  <a:lnTo>
                    <a:pt x="3183623" y="810822"/>
                  </a:lnTo>
                  <a:lnTo>
                    <a:pt x="3209119" y="852952"/>
                  </a:lnTo>
                  <a:lnTo>
                    <a:pt x="3233435" y="895858"/>
                  </a:lnTo>
                  <a:lnTo>
                    <a:pt x="3256546" y="939517"/>
                  </a:lnTo>
                  <a:lnTo>
                    <a:pt x="3278431" y="983907"/>
                  </a:lnTo>
                  <a:lnTo>
                    <a:pt x="3299068" y="1029005"/>
                  </a:lnTo>
                  <a:lnTo>
                    <a:pt x="3318433" y="1074789"/>
                  </a:lnTo>
                  <a:lnTo>
                    <a:pt x="3336504" y="1121236"/>
                  </a:lnTo>
                  <a:lnTo>
                    <a:pt x="3353259" y="1168324"/>
                  </a:lnTo>
                  <a:lnTo>
                    <a:pt x="3368675" y="1216030"/>
                  </a:lnTo>
                  <a:lnTo>
                    <a:pt x="3382730" y="1264331"/>
                  </a:lnTo>
                  <a:lnTo>
                    <a:pt x="3395401" y="1313205"/>
                  </a:lnTo>
                  <a:lnTo>
                    <a:pt x="3406666" y="1362630"/>
                  </a:lnTo>
                  <a:lnTo>
                    <a:pt x="3416502" y="1412583"/>
                  </a:lnTo>
                  <a:lnTo>
                    <a:pt x="3424886" y="1463041"/>
                  </a:lnTo>
                  <a:lnTo>
                    <a:pt x="3431796" y="1513982"/>
                  </a:lnTo>
                  <a:lnTo>
                    <a:pt x="3437210" y="1565384"/>
                  </a:lnTo>
                  <a:lnTo>
                    <a:pt x="3441105" y="1617223"/>
                  </a:lnTo>
                  <a:lnTo>
                    <a:pt x="3443459" y="1669477"/>
                  </a:lnTo>
                  <a:lnTo>
                    <a:pt x="3444248" y="1722125"/>
                  </a:lnTo>
                  <a:lnTo>
                    <a:pt x="3443459" y="1774772"/>
                  </a:lnTo>
                  <a:lnTo>
                    <a:pt x="3441105" y="1827027"/>
                  </a:lnTo>
                  <a:lnTo>
                    <a:pt x="3437210" y="1878866"/>
                  </a:lnTo>
                  <a:lnTo>
                    <a:pt x="3431796" y="1930268"/>
                  </a:lnTo>
                  <a:lnTo>
                    <a:pt x="3424886" y="1981209"/>
                  </a:lnTo>
                  <a:lnTo>
                    <a:pt x="3416502" y="2031668"/>
                  </a:lnTo>
                  <a:lnTo>
                    <a:pt x="3406666" y="2081620"/>
                  </a:lnTo>
                  <a:lnTo>
                    <a:pt x="3395401" y="2131045"/>
                  </a:lnTo>
                  <a:lnTo>
                    <a:pt x="3382730" y="2179920"/>
                  </a:lnTo>
                  <a:lnTo>
                    <a:pt x="3368675" y="2228221"/>
                  </a:lnTo>
                  <a:lnTo>
                    <a:pt x="3353259" y="2275927"/>
                  </a:lnTo>
                  <a:lnTo>
                    <a:pt x="3336504" y="2323015"/>
                  </a:lnTo>
                  <a:lnTo>
                    <a:pt x="3318433" y="2369462"/>
                  </a:lnTo>
                  <a:lnTo>
                    <a:pt x="3299068" y="2415246"/>
                  </a:lnTo>
                  <a:lnTo>
                    <a:pt x="3278431" y="2460344"/>
                  </a:lnTo>
                  <a:lnTo>
                    <a:pt x="3256546" y="2504734"/>
                  </a:lnTo>
                  <a:lnTo>
                    <a:pt x="3233435" y="2548393"/>
                  </a:lnTo>
                  <a:lnTo>
                    <a:pt x="3209119" y="2591299"/>
                  </a:lnTo>
                  <a:lnTo>
                    <a:pt x="3183623" y="2633429"/>
                  </a:lnTo>
                  <a:lnTo>
                    <a:pt x="3156968" y="2674761"/>
                  </a:lnTo>
                  <a:lnTo>
                    <a:pt x="3129177" y="2715272"/>
                  </a:lnTo>
                  <a:lnTo>
                    <a:pt x="3100272" y="2754939"/>
                  </a:lnTo>
                  <a:lnTo>
                    <a:pt x="3070276" y="2793740"/>
                  </a:lnTo>
                  <a:lnTo>
                    <a:pt x="3039211" y="2831653"/>
                  </a:lnTo>
                  <a:lnTo>
                    <a:pt x="3007101" y="2868655"/>
                  </a:lnTo>
                  <a:lnTo>
                    <a:pt x="2973966" y="2904723"/>
                  </a:lnTo>
                  <a:lnTo>
                    <a:pt x="2939831" y="2939835"/>
                  </a:lnTo>
                  <a:lnTo>
                    <a:pt x="2904719" y="2973970"/>
                  </a:lnTo>
                  <a:lnTo>
                    <a:pt x="2868651" y="3007104"/>
                  </a:lnTo>
                  <a:lnTo>
                    <a:pt x="2831649" y="3039215"/>
                  </a:lnTo>
                  <a:lnTo>
                    <a:pt x="2793737" y="3070280"/>
                  </a:lnTo>
                  <a:lnTo>
                    <a:pt x="2754935" y="3100275"/>
                  </a:lnTo>
                  <a:lnTo>
                    <a:pt x="2715268" y="3129180"/>
                  </a:lnTo>
                  <a:lnTo>
                    <a:pt x="2674757" y="3156971"/>
                  </a:lnTo>
                  <a:lnTo>
                    <a:pt x="2633426" y="3183626"/>
                  </a:lnTo>
                  <a:lnTo>
                    <a:pt x="2591296" y="3209122"/>
                  </a:lnTo>
                  <a:lnTo>
                    <a:pt x="2548390" y="3233437"/>
                  </a:lnTo>
                  <a:lnTo>
                    <a:pt x="2504731" y="3256548"/>
                  </a:lnTo>
                  <a:lnTo>
                    <a:pt x="2460341" y="3278433"/>
                  </a:lnTo>
                  <a:lnTo>
                    <a:pt x="2415243" y="3299070"/>
                  </a:lnTo>
                  <a:lnTo>
                    <a:pt x="2369459" y="3318435"/>
                  </a:lnTo>
                  <a:lnTo>
                    <a:pt x="2323012" y="3336506"/>
                  </a:lnTo>
                  <a:lnTo>
                    <a:pt x="2275924" y="3353261"/>
                  </a:lnTo>
                  <a:lnTo>
                    <a:pt x="2228218" y="3368677"/>
                  </a:lnTo>
                  <a:lnTo>
                    <a:pt x="2179917" y="3382731"/>
                  </a:lnTo>
                  <a:lnTo>
                    <a:pt x="2131043" y="3395402"/>
                  </a:lnTo>
                  <a:lnTo>
                    <a:pt x="2081618" y="3406667"/>
                  </a:lnTo>
                  <a:lnTo>
                    <a:pt x="2031666" y="3416502"/>
                  </a:lnTo>
                  <a:lnTo>
                    <a:pt x="1981207" y="3424886"/>
                  </a:lnTo>
                  <a:lnTo>
                    <a:pt x="1930266" y="3431797"/>
                  </a:lnTo>
                  <a:lnTo>
                    <a:pt x="1878865" y="3437211"/>
                  </a:lnTo>
                  <a:lnTo>
                    <a:pt x="1827026" y="3441105"/>
                  </a:lnTo>
                  <a:lnTo>
                    <a:pt x="1774772" y="3443459"/>
                  </a:lnTo>
                  <a:lnTo>
                    <a:pt x="1722125" y="3444248"/>
                  </a:lnTo>
                  <a:lnTo>
                    <a:pt x="1669477" y="3443459"/>
                  </a:lnTo>
                  <a:lnTo>
                    <a:pt x="1617222" y="3441105"/>
                  </a:lnTo>
                  <a:lnTo>
                    <a:pt x="1565382" y="3437211"/>
                  </a:lnTo>
                  <a:lnTo>
                    <a:pt x="1513981" y="3431797"/>
                  </a:lnTo>
                  <a:lnTo>
                    <a:pt x="1463039" y="3424886"/>
                  </a:lnTo>
                  <a:lnTo>
                    <a:pt x="1412581" y="3416502"/>
                  </a:lnTo>
                  <a:lnTo>
                    <a:pt x="1362628" y="3406667"/>
                  </a:lnTo>
                  <a:lnTo>
                    <a:pt x="1313203" y="3395402"/>
                  </a:lnTo>
                  <a:lnTo>
                    <a:pt x="1264328" y="3382731"/>
                  </a:lnTo>
                  <a:lnTo>
                    <a:pt x="1216027" y="3368677"/>
                  </a:lnTo>
                  <a:lnTo>
                    <a:pt x="1168321" y="3353261"/>
                  </a:lnTo>
                  <a:lnTo>
                    <a:pt x="1121233" y="3336506"/>
                  </a:lnTo>
                  <a:lnTo>
                    <a:pt x="1074786" y="3318435"/>
                  </a:lnTo>
                  <a:lnTo>
                    <a:pt x="1029002" y="3299070"/>
                  </a:lnTo>
                  <a:lnTo>
                    <a:pt x="983904" y="3278433"/>
                  </a:lnTo>
                  <a:lnTo>
                    <a:pt x="939514" y="3256548"/>
                  </a:lnTo>
                  <a:lnTo>
                    <a:pt x="895855" y="3233437"/>
                  </a:lnTo>
                  <a:lnTo>
                    <a:pt x="852949" y="3209122"/>
                  </a:lnTo>
                  <a:lnTo>
                    <a:pt x="810819" y="3183626"/>
                  </a:lnTo>
                  <a:lnTo>
                    <a:pt x="769487" y="3156971"/>
                  </a:lnTo>
                  <a:lnTo>
                    <a:pt x="728976" y="3129180"/>
                  </a:lnTo>
                  <a:lnTo>
                    <a:pt x="689309" y="3100275"/>
                  </a:lnTo>
                  <a:lnTo>
                    <a:pt x="650508" y="3070280"/>
                  </a:lnTo>
                  <a:lnTo>
                    <a:pt x="612595" y="3039215"/>
                  </a:lnTo>
                  <a:lnTo>
                    <a:pt x="575593" y="3007104"/>
                  </a:lnTo>
                  <a:lnTo>
                    <a:pt x="539525" y="2973970"/>
                  </a:lnTo>
                  <a:lnTo>
                    <a:pt x="504413" y="2939835"/>
                  </a:lnTo>
                  <a:lnTo>
                    <a:pt x="470278" y="2904723"/>
                  </a:lnTo>
                  <a:lnTo>
                    <a:pt x="437143" y="2868655"/>
                  </a:lnTo>
                  <a:lnTo>
                    <a:pt x="405033" y="2831653"/>
                  </a:lnTo>
                  <a:lnTo>
                    <a:pt x="373968" y="2793740"/>
                  </a:lnTo>
                  <a:lnTo>
                    <a:pt x="343972" y="2754939"/>
                  </a:lnTo>
                  <a:lnTo>
                    <a:pt x="315068" y="2715272"/>
                  </a:lnTo>
                  <a:lnTo>
                    <a:pt x="287277" y="2674761"/>
                  </a:lnTo>
                  <a:lnTo>
                    <a:pt x="260622" y="2633429"/>
                  </a:lnTo>
                  <a:lnTo>
                    <a:pt x="235126" y="2591299"/>
                  </a:lnTo>
                  <a:lnTo>
                    <a:pt x="210811" y="2548393"/>
                  </a:lnTo>
                  <a:lnTo>
                    <a:pt x="187699" y="2504734"/>
                  </a:lnTo>
                  <a:lnTo>
                    <a:pt x="165814" y="2460344"/>
                  </a:lnTo>
                  <a:lnTo>
                    <a:pt x="145178" y="2415246"/>
                  </a:lnTo>
                  <a:lnTo>
                    <a:pt x="125813" y="2369462"/>
                  </a:lnTo>
                  <a:lnTo>
                    <a:pt x="107742" y="2323015"/>
                  </a:lnTo>
                  <a:lnTo>
                    <a:pt x="90987" y="2275927"/>
                  </a:lnTo>
                  <a:lnTo>
                    <a:pt x="75571" y="2228221"/>
                  </a:lnTo>
                  <a:lnTo>
                    <a:pt x="61517" y="2179920"/>
                  </a:lnTo>
                  <a:lnTo>
                    <a:pt x="48846" y="2131045"/>
                  </a:lnTo>
                  <a:lnTo>
                    <a:pt x="37581" y="2081620"/>
                  </a:lnTo>
                  <a:lnTo>
                    <a:pt x="27746" y="2031668"/>
                  </a:lnTo>
                  <a:lnTo>
                    <a:pt x="19362" y="1981209"/>
                  </a:lnTo>
                  <a:lnTo>
                    <a:pt x="12451" y="1930268"/>
                  </a:lnTo>
                  <a:lnTo>
                    <a:pt x="7037" y="1878866"/>
                  </a:lnTo>
                  <a:lnTo>
                    <a:pt x="3142" y="1827027"/>
                  </a:lnTo>
                  <a:lnTo>
                    <a:pt x="789" y="1774772"/>
                  </a:lnTo>
                  <a:lnTo>
                    <a:pt x="0" y="1722125"/>
                  </a:lnTo>
                  <a:lnTo>
                    <a:pt x="789" y="1669477"/>
                  </a:lnTo>
                  <a:lnTo>
                    <a:pt x="3142" y="1617223"/>
                  </a:lnTo>
                  <a:lnTo>
                    <a:pt x="7037" y="1565384"/>
                  </a:lnTo>
                  <a:lnTo>
                    <a:pt x="12451" y="1513982"/>
                  </a:lnTo>
                  <a:lnTo>
                    <a:pt x="19362" y="1463041"/>
                  </a:lnTo>
                  <a:lnTo>
                    <a:pt x="27746" y="1412583"/>
                  </a:lnTo>
                  <a:lnTo>
                    <a:pt x="37581" y="1362630"/>
                  </a:lnTo>
                  <a:lnTo>
                    <a:pt x="48846" y="1313205"/>
                  </a:lnTo>
                  <a:lnTo>
                    <a:pt x="61517" y="1264331"/>
                  </a:lnTo>
                  <a:lnTo>
                    <a:pt x="75571" y="1216030"/>
                  </a:lnTo>
                  <a:lnTo>
                    <a:pt x="90987" y="1168324"/>
                  </a:lnTo>
                  <a:lnTo>
                    <a:pt x="107742" y="1121236"/>
                  </a:lnTo>
                  <a:lnTo>
                    <a:pt x="125813" y="1074789"/>
                  </a:lnTo>
                  <a:lnTo>
                    <a:pt x="145178" y="1029005"/>
                  </a:lnTo>
                  <a:lnTo>
                    <a:pt x="165814" y="983907"/>
                  </a:lnTo>
                  <a:lnTo>
                    <a:pt x="187699" y="939517"/>
                  </a:lnTo>
                  <a:lnTo>
                    <a:pt x="210811" y="895858"/>
                  </a:lnTo>
                  <a:lnTo>
                    <a:pt x="235126" y="852952"/>
                  </a:lnTo>
                  <a:lnTo>
                    <a:pt x="260622" y="810822"/>
                  </a:lnTo>
                  <a:lnTo>
                    <a:pt x="287277" y="769491"/>
                  </a:lnTo>
                  <a:lnTo>
                    <a:pt x="315068" y="728980"/>
                  </a:lnTo>
                  <a:lnTo>
                    <a:pt x="343972" y="689313"/>
                  </a:lnTo>
                  <a:lnTo>
                    <a:pt x="373968" y="650511"/>
                  </a:lnTo>
                  <a:lnTo>
                    <a:pt x="405033" y="612599"/>
                  </a:lnTo>
                  <a:lnTo>
                    <a:pt x="437143" y="575597"/>
                  </a:lnTo>
                  <a:lnTo>
                    <a:pt x="470278" y="539529"/>
                  </a:lnTo>
                  <a:lnTo>
                    <a:pt x="504413" y="504417"/>
                  </a:lnTo>
                  <a:lnTo>
                    <a:pt x="539525" y="470281"/>
                  </a:lnTo>
                  <a:lnTo>
                    <a:pt x="575593" y="437147"/>
                  </a:lnTo>
                  <a:lnTo>
                    <a:pt x="612595" y="405036"/>
                  </a:lnTo>
                  <a:lnTo>
                    <a:pt x="650508" y="373972"/>
                  </a:lnTo>
                  <a:lnTo>
                    <a:pt x="689309" y="343976"/>
                  </a:lnTo>
                  <a:lnTo>
                    <a:pt x="728976" y="315071"/>
                  </a:lnTo>
                  <a:lnTo>
                    <a:pt x="769487" y="287280"/>
                  </a:lnTo>
                  <a:lnTo>
                    <a:pt x="810819" y="260625"/>
                  </a:lnTo>
                  <a:lnTo>
                    <a:pt x="852949" y="235128"/>
                  </a:lnTo>
                  <a:lnTo>
                    <a:pt x="895855" y="210813"/>
                  </a:lnTo>
                  <a:lnTo>
                    <a:pt x="939514" y="187702"/>
                  </a:lnTo>
                  <a:lnTo>
                    <a:pt x="983904" y="165817"/>
                  </a:lnTo>
                  <a:lnTo>
                    <a:pt x="1029002" y="145180"/>
                  </a:lnTo>
                  <a:lnTo>
                    <a:pt x="1074786" y="125815"/>
                  </a:lnTo>
                  <a:lnTo>
                    <a:pt x="1121233" y="107744"/>
                  </a:lnTo>
                  <a:lnTo>
                    <a:pt x="1168321" y="90989"/>
                  </a:lnTo>
                  <a:lnTo>
                    <a:pt x="1216027" y="75572"/>
                  </a:lnTo>
                  <a:lnTo>
                    <a:pt x="1264328" y="61518"/>
                  </a:lnTo>
                  <a:lnTo>
                    <a:pt x="1313203" y="48847"/>
                  </a:lnTo>
                  <a:lnTo>
                    <a:pt x="1362628" y="37582"/>
                  </a:lnTo>
                  <a:lnTo>
                    <a:pt x="1412581" y="27746"/>
                  </a:lnTo>
                  <a:lnTo>
                    <a:pt x="1463039" y="19362"/>
                  </a:lnTo>
                  <a:lnTo>
                    <a:pt x="1513981" y="12451"/>
                  </a:lnTo>
                  <a:lnTo>
                    <a:pt x="1565382" y="7038"/>
                  </a:lnTo>
                  <a:lnTo>
                    <a:pt x="1617222" y="3143"/>
                  </a:lnTo>
                  <a:lnTo>
                    <a:pt x="1669477" y="789"/>
                  </a:lnTo>
                  <a:lnTo>
                    <a:pt x="17221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4304" y="2269616"/>
              <a:ext cx="3427729" cy="3427729"/>
            </a:xfrm>
            <a:custGeom>
              <a:avLst/>
              <a:gdLst/>
              <a:ahLst/>
              <a:cxnLst/>
              <a:rect l="l" t="t" r="r" b="b"/>
              <a:pathLst>
                <a:path w="3427729" h="3427729">
                  <a:moveTo>
                    <a:pt x="0" y="1713675"/>
                  </a:moveTo>
                  <a:lnTo>
                    <a:pt x="3427343" y="1713675"/>
                  </a:lnTo>
                </a:path>
                <a:path w="3427729" h="3427729">
                  <a:moveTo>
                    <a:pt x="229585" y="2570507"/>
                  </a:moveTo>
                  <a:lnTo>
                    <a:pt x="3197753" y="856839"/>
                  </a:lnTo>
                </a:path>
                <a:path w="3427729" h="3427729">
                  <a:moveTo>
                    <a:pt x="856832" y="3197753"/>
                  </a:moveTo>
                  <a:lnTo>
                    <a:pt x="2570504" y="229589"/>
                  </a:lnTo>
                </a:path>
                <a:path w="3427729" h="3427729">
                  <a:moveTo>
                    <a:pt x="1713668" y="3427343"/>
                  </a:moveTo>
                  <a:lnTo>
                    <a:pt x="1713668" y="0"/>
                  </a:lnTo>
                </a:path>
                <a:path w="3427729" h="3427729">
                  <a:moveTo>
                    <a:pt x="3197764" y="2570507"/>
                  </a:moveTo>
                  <a:lnTo>
                    <a:pt x="229596" y="856839"/>
                  </a:lnTo>
                </a:path>
                <a:path w="3427729" h="3427729">
                  <a:moveTo>
                    <a:pt x="2574773" y="3205123"/>
                  </a:moveTo>
                  <a:lnTo>
                    <a:pt x="857998" y="23158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82996" y="3781824"/>
              <a:ext cx="362585" cy="410845"/>
            </a:xfrm>
            <a:custGeom>
              <a:avLst/>
              <a:gdLst/>
              <a:ahLst/>
              <a:cxnLst/>
              <a:rect l="l" t="t" r="r" b="b"/>
              <a:pathLst>
                <a:path w="362584" h="410845">
                  <a:moveTo>
                    <a:pt x="362092" y="0"/>
                  </a:moveTo>
                  <a:lnTo>
                    <a:pt x="0" y="0"/>
                  </a:lnTo>
                  <a:lnTo>
                    <a:pt x="0" y="410843"/>
                  </a:lnTo>
                  <a:lnTo>
                    <a:pt x="362092" y="410843"/>
                  </a:lnTo>
                  <a:lnTo>
                    <a:pt x="36209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04584" y="3788781"/>
            <a:ext cx="58102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2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70077" y="3125975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2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84836" y="2601495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2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06934" y="2426664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2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14759" y="2572950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2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2598" y="3054616"/>
            <a:ext cx="334010" cy="1074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2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0988" y="4496048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2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07631" y="5009827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2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06942" y="5188225"/>
            <a:ext cx="18415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2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1783" y="4976944"/>
            <a:ext cx="34290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2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50580" y="4472018"/>
            <a:ext cx="32194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6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25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8780526" y="2833390"/>
            <a:ext cx="4815205" cy="2548255"/>
            <a:chOff x="8780526" y="2833390"/>
            <a:chExt cx="4815205" cy="2548255"/>
          </a:xfrm>
        </p:grpSpPr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06432" y="3913452"/>
              <a:ext cx="101164" cy="101163"/>
            </a:xfrm>
            <a:prstGeom prst="rect">
              <a:avLst/>
            </a:prstGeom>
          </p:spPr>
        </p:pic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80526" y="3482266"/>
              <a:ext cx="129452" cy="129452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78370" y="3108647"/>
              <a:ext cx="3401695" cy="114935"/>
            </a:xfrm>
            <a:custGeom>
              <a:avLst/>
              <a:gdLst/>
              <a:ahLst/>
              <a:cxnLst/>
              <a:rect l="l" t="t" r="r" b="b"/>
              <a:pathLst>
                <a:path w="3401694" h="114935">
                  <a:moveTo>
                    <a:pt x="133357" y="0"/>
                  </a:moveTo>
                  <a:lnTo>
                    <a:pt x="0" y="57153"/>
                  </a:lnTo>
                  <a:lnTo>
                    <a:pt x="133357" y="114306"/>
                  </a:lnTo>
                  <a:lnTo>
                    <a:pt x="131626" y="110735"/>
                  </a:lnTo>
                  <a:lnTo>
                    <a:pt x="130009" y="107161"/>
                  </a:lnTo>
                  <a:lnTo>
                    <a:pt x="119573" y="67870"/>
                  </a:lnTo>
                  <a:lnTo>
                    <a:pt x="119479" y="66678"/>
                  </a:lnTo>
                  <a:lnTo>
                    <a:pt x="67020" y="66678"/>
                  </a:lnTo>
                  <a:lnTo>
                    <a:pt x="67020" y="47627"/>
                  </a:lnTo>
                  <a:lnTo>
                    <a:pt x="119479" y="47627"/>
                  </a:lnTo>
                  <a:lnTo>
                    <a:pt x="119573" y="46436"/>
                  </a:lnTo>
                  <a:lnTo>
                    <a:pt x="130009" y="7142"/>
                  </a:lnTo>
                  <a:lnTo>
                    <a:pt x="131626" y="3571"/>
                  </a:lnTo>
                  <a:lnTo>
                    <a:pt x="133357" y="0"/>
                  </a:lnTo>
                  <a:close/>
                </a:path>
                <a:path w="3401694" h="114935">
                  <a:moveTo>
                    <a:pt x="3268209" y="0"/>
                  </a:moveTo>
                  <a:lnTo>
                    <a:pt x="3281100" y="39293"/>
                  </a:lnTo>
                  <a:lnTo>
                    <a:pt x="3282439" y="53582"/>
                  </a:lnTo>
                  <a:lnTo>
                    <a:pt x="3282439" y="60725"/>
                  </a:lnTo>
                  <a:lnTo>
                    <a:pt x="3274458" y="100018"/>
                  </a:lnTo>
                  <a:lnTo>
                    <a:pt x="3268209" y="114306"/>
                  </a:lnTo>
                  <a:lnTo>
                    <a:pt x="3379342" y="66678"/>
                  </a:lnTo>
                  <a:lnTo>
                    <a:pt x="3334546" y="66678"/>
                  </a:lnTo>
                  <a:lnTo>
                    <a:pt x="3334546" y="47627"/>
                  </a:lnTo>
                  <a:lnTo>
                    <a:pt x="3379340" y="47627"/>
                  </a:lnTo>
                  <a:lnTo>
                    <a:pt x="3268209" y="0"/>
                  </a:lnTo>
                  <a:close/>
                </a:path>
                <a:path w="3401694" h="114935">
                  <a:moveTo>
                    <a:pt x="119479" y="47627"/>
                  </a:moveTo>
                  <a:lnTo>
                    <a:pt x="67020" y="47627"/>
                  </a:lnTo>
                  <a:lnTo>
                    <a:pt x="67020" y="66678"/>
                  </a:lnTo>
                  <a:lnTo>
                    <a:pt x="119479" y="66678"/>
                  </a:lnTo>
                  <a:lnTo>
                    <a:pt x="119292" y="64296"/>
                  </a:lnTo>
                  <a:lnTo>
                    <a:pt x="119127" y="60725"/>
                  </a:lnTo>
                  <a:lnTo>
                    <a:pt x="119123" y="53582"/>
                  </a:lnTo>
                  <a:lnTo>
                    <a:pt x="119292" y="50007"/>
                  </a:lnTo>
                  <a:lnTo>
                    <a:pt x="119479" y="47627"/>
                  </a:lnTo>
                  <a:close/>
                </a:path>
                <a:path w="3401694" h="114935">
                  <a:moveTo>
                    <a:pt x="3282087" y="47627"/>
                  </a:moveTo>
                  <a:lnTo>
                    <a:pt x="119479" y="47627"/>
                  </a:lnTo>
                  <a:lnTo>
                    <a:pt x="119292" y="50011"/>
                  </a:lnTo>
                  <a:lnTo>
                    <a:pt x="119123" y="53582"/>
                  </a:lnTo>
                  <a:lnTo>
                    <a:pt x="119127" y="60725"/>
                  </a:lnTo>
                  <a:lnTo>
                    <a:pt x="119292" y="64296"/>
                  </a:lnTo>
                  <a:lnTo>
                    <a:pt x="119479" y="66678"/>
                  </a:lnTo>
                  <a:lnTo>
                    <a:pt x="3282087" y="66678"/>
                  </a:lnTo>
                  <a:lnTo>
                    <a:pt x="3282274" y="64296"/>
                  </a:lnTo>
                  <a:lnTo>
                    <a:pt x="3282439" y="60725"/>
                  </a:lnTo>
                  <a:lnTo>
                    <a:pt x="3282439" y="53582"/>
                  </a:lnTo>
                  <a:lnTo>
                    <a:pt x="3282274" y="50007"/>
                  </a:lnTo>
                  <a:lnTo>
                    <a:pt x="3282087" y="47627"/>
                  </a:lnTo>
                  <a:close/>
                </a:path>
                <a:path w="3401694" h="114935">
                  <a:moveTo>
                    <a:pt x="3379340" y="47627"/>
                  </a:moveTo>
                  <a:lnTo>
                    <a:pt x="3334546" y="47627"/>
                  </a:lnTo>
                  <a:lnTo>
                    <a:pt x="3334546" y="66678"/>
                  </a:lnTo>
                  <a:lnTo>
                    <a:pt x="3379342" y="66678"/>
                  </a:lnTo>
                  <a:lnTo>
                    <a:pt x="3401567" y="57153"/>
                  </a:lnTo>
                  <a:lnTo>
                    <a:pt x="3379340" y="47627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69672" y="2837200"/>
              <a:ext cx="3422015" cy="2540635"/>
            </a:xfrm>
            <a:custGeom>
              <a:avLst/>
              <a:gdLst/>
              <a:ahLst/>
              <a:cxnLst/>
              <a:rect l="l" t="t" r="r" b="b"/>
              <a:pathLst>
                <a:path w="3422015" h="2540635">
                  <a:moveTo>
                    <a:pt x="3421865" y="2540358"/>
                  </a:moveTo>
                  <a:lnTo>
                    <a:pt x="3421865" y="0"/>
                  </a:lnTo>
                </a:path>
                <a:path w="3422015" h="2540635">
                  <a:moveTo>
                    <a:pt x="0" y="251046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78370" y="4984344"/>
              <a:ext cx="3401695" cy="114300"/>
            </a:xfrm>
            <a:custGeom>
              <a:avLst/>
              <a:gdLst/>
              <a:ahLst/>
              <a:cxnLst/>
              <a:rect l="l" t="t" r="r" b="b"/>
              <a:pathLst>
                <a:path w="3401694" h="114300">
                  <a:moveTo>
                    <a:pt x="133357" y="0"/>
                  </a:moveTo>
                  <a:lnTo>
                    <a:pt x="0" y="57153"/>
                  </a:lnTo>
                  <a:lnTo>
                    <a:pt x="133357" y="114306"/>
                  </a:lnTo>
                  <a:lnTo>
                    <a:pt x="131626" y="110735"/>
                  </a:lnTo>
                  <a:lnTo>
                    <a:pt x="130009" y="107161"/>
                  </a:lnTo>
                  <a:lnTo>
                    <a:pt x="119573" y="67870"/>
                  </a:lnTo>
                  <a:lnTo>
                    <a:pt x="119479" y="66678"/>
                  </a:lnTo>
                  <a:lnTo>
                    <a:pt x="67020" y="66678"/>
                  </a:lnTo>
                  <a:lnTo>
                    <a:pt x="67020" y="47627"/>
                  </a:lnTo>
                  <a:lnTo>
                    <a:pt x="119479" y="47627"/>
                  </a:lnTo>
                  <a:lnTo>
                    <a:pt x="119573" y="46436"/>
                  </a:lnTo>
                  <a:lnTo>
                    <a:pt x="130009" y="7142"/>
                  </a:lnTo>
                  <a:lnTo>
                    <a:pt x="131626" y="3571"/>
                  </a:lnTo>
                  <a:lnTo>
                    <a:pt x="133357" y="0"/>
                  </a:lnTo>
                  <a:close/>
                </a:path>
                <a:path w="3401694" h="114300">
                  <a:moveTo>
                    <a:pt x="3268209" y="0"/>
                  </a:moveTo>
                  <a:lnTo>
                    <a:pt x="3281100" y="39293"/>
                  </a:lnTo>
                  <a:lnTo>
                    <a:pt x="3282439" y="53582"/>
                  </a:lnTo>
                  <a:lnTo>
                    <a:pt x="3282439" y="60723"/>
                  </a:lnTo>
                  <a:lnTo>
                    <a:pt x="3274458" y="100018"/>
                  </a:lnTo>
                  <a:lnTo>
                    <a:pt x="3268209" y="114306"/>
                  </a:lnTo>
                  <a:lnTo>
                    <a:pt x="3379342" y="66678"/>
                  </a:lnTo>
                  <a:lnTo>
                    <a:pt x="3334546" y="66678"/>
                  </a:lnTo>
                  <a:lnTo>
                    <a:pt x="3334546" y="47627"/>
                  </a:lnTo>
                  <a:lnTo>
                    <a:pt x="3379340" y="47627"/>
                  </a:lnTo>
                  <a:lnTo>
                    <a:pt x="3268209" y="0"/>
                  </a:lnTo>
                  <a:close/>
                </a:path>
                <a:path w="3401694" h="114300">
                  <a:moveTo>
                    <a:pt x="119479" y="47627"/>
                  </a:moveTo>
                  <a:lnTo>
                    <a:pt x="67020" y="47627"/>
                  </a:lnTo>
                  <a:lnTo>
                    <a:pt x="67020" y="66678"/>
                  </a:lnTo>
                  <a:lnTo>
                    <a:pt x="119479" y="66678"/>
                  </a:lnTo>
                  <a:lnTo>
                    <a:pt x="119292" y="64295"/>
                  </a:lnTo>
                  <a:lnTo>
                    <a:pt x="119127" y="60723"/>
                  </a:lnTo>
                  <a:lnTo>
                    <a:pt x="119123" y="53582"/>
                  </a:lnTo>
                  <a:lnTo>
                    <a:pt x="119292" y="50007"/>
                  </a:lnTo>
                  <a:lnTo>
                    <a:pt x="119479" y="47627"/>
                  </a:lnTo>
                  <a:close/>
                </a:path>
                <a:path w="3401694" h="114300">
                  <a:moveTo>
                    <a:pt x="3282087" y="47627"/>
                  </a:moveTo>
                  <a:lnTo>
                    <a:pt x="119479" y="47627"/>
                  </a:lnTo>
                  <a:lnTo>
                    <a:pt x="119292" y="50011"/>
                  </a:lnTo>
                  <a:lnTo>
                    <a:pt x="119123" y="53582"/>
                  </a:lnTo>
                  <a:lnTo>
                    <a:pt x="119127" y="60723"/>
                  </a:lnTo>
                  <a:lnTo>
                    <a:pt x="119292" y="64295"/>
                  </a:lnTo>
                  <a:lnTo>
                    <a:pt x="119479" y="66678"/>
                  </a:lnTo>
                  <a:lnTo>
                    <a:pt x="3282087" y="66678"/>
                  </a:lnTo>
                  <a:lnTo>
                    <a:pt x="3282274" y="64295"/>
                  </a:lnTo>
                  <a:lnTo>
                    <a:pt x="3282439" y="60723"/>
                  </a:lnTo>
                  <a:lnTo>
                    <a:pt x="3282439" y="53582"/>
                  </a:lnTo>
                  <a:lnTo>
                    <a:pt x="3282274" y="50007"/>
                  </a:lnTo>
                  <a:lnTo>
                    <a:pt x="3282087" y="47627"/>
                  </a:lnTo>
                  <a:close/>
                </a:path>
                <a:path w="3401694" h="114300">
                  <a:moveTo>
                    <a:pt x="3379340" y="47627"/>
                  </a:moveTo>
                  <a:lnTo>
                    <a:pt x="3334546" y="47627"/>
                  </a:lnTo>
                  <a:lnTo>
                    <a:pt x="3334546" y="66678"/>
                  </a:lnTo>
                  <a:lnTo>
                    <a:pt x="3379342" y="66678"/>
                  </a:lnTo>
                  <a:lnTo>
                    <a:pt x="3401567" y="57153"/>
                  </a:lnTo>
                  <a:lnTo>
                    <a:pt x="3379340" y="47627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80746" y="2921360"/>
            <a:ext cx="396875" cy="694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350" spc="-5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435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4313581" y="3033025"/>
            <a:ext cx="10028555" cy="1301115"/>
            <a:chOff x="4313581" y="3033025"/>
            <a:chExt cx="10028555" cy="130111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00489" y="3126784"/>
              <a:ext cx="8744585" cy="838835"/>
            </a:xfrm>
            <a:custGeom>
              <a:avLst/>
              <a:gdLst/>
              <a:ahLst/>
              <a:cxnLst/>
              <a:rect l="l" t="t" r="r" b="b"/>
              <a:pathLst>
                <a:path w="8744585" h="838835">
                  <a:moveTo>
                    <a:pt x="8744583" y="838320"/>
                  </a:move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7510" y="3636964"/>
              <a:ext cx="4643120" cy="692785"/>
            </a:xfrm>
            <a:custGeom>
              <a:avLst/>
              <a:gdLst/>
              <a:ahLst/>
              <a:cxnLst/>
              <a:rect l="l" t="t" r="r" b="b"/>
              <a:pathLst>
                <a:path w="4643119" h="692785">
                  <a:moveTo>
                    <a:pt x="0" y="0"/>
                  </a:moveTo>
                  <a:lnTo>
                    <a:pt x="4642899" y="0"/>
                  </a:lnTo>
                  <a:lnTo>
                    <a:pt x="4642899" y="145674"/>
                  </a:lnTo>
                  <a:lnTo>
                    <a:pt x="0" y="145674"/>
                  </a:lnTo>
                  <a:lnTo>
                    <a:pt x="0" y="0"/>
                  </a:lnTo>
                  <a:close/>
                </a:path>
                <a:path w="4643119" h="692785">
                  <a:moveTo>
                    <a:pt x="0" y="547103"/>
                  </a:moveTo>
                  <a:lnTo>
                    <a:pt x="4642899" y="547103"/>
                  </a:lnTo>
                  <a:lnTo>
                    <a:pt x="4642899" y="692777"/>
                  </a:lnTo>
                  <a:lnTo>
                    <a:pt x="0" y="692777"/>
                  </a:lnTo>
                  <a:lnTo>
                    <a:pt x="0" y="54710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3581" y="3033025"/>
              <a:ext cx="176194" cy="176198"/>
            </a:xfrm>
            <a:prstGeom prst="rect">
              <a:avLst/>
            </a:prstGeom>
          </p:spPr>
        </p:pic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20333" y="3833942"/>
              <a:ext cx="507269" cy="337993"/>
            </a:xfrm>
            <a:prstGeom prst="rect">
              <a:avLst/>
            </a:prstGeom>
          </p:spPr>
        </p:pic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7673" y="3625770"/>
              <a:ext cx="194310" cy="700405"/>
            </a:xfrm>
            <a:custGeom>
              <a:avLst/>
              <a:gdLst/>
              <a:ahLst/>
              <a:cxnLst/>
              <a:rect l="l" t="t" r="r" b="b"/>
              <a:pathLst>
                <a:path w="194309" h="700404">
                  <a:moveTo>
                    <a:pt x="194081" y="411695"/>
                  </a:moveTo>
                  <a:lnTo>
                    <a:pt x="0" y="411695"/>
                  </a:lnTo>
                  <a:lnTo>
                    <a:pt x="0" y="699858"/>
                  </a:lnTo>
                  <a:lnTo>
                    <a:pt x="194081" y="699858"/>
                  </a:lnTo>
                  <a:lnTo>
                    <a:pt x="194081" y="411695"/>
                  </a:lnTo>
                  <a:close/>
                </a:path>
                <a:path w="194309" h="700404">
                  <a:moveTo>
                    <a:pt x="194081" y="0"/>
                  </a:moveTo>
                  <a:lnTo>
                    <a:pt x="0" y="0"/>
                  </a:lnTo>
                  <a:lnTo>
                    <a:pt x="0" y="288175"/>
                  </a:lnTo>
                  <a:lnTo>
                    <a:pt x="194081" y="288175"/>
                  </a:lnTo>
                  <a:lnTo>
                    <a:pt x="1940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30430" y="4243283"/>
            <a:ext cx="158115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800" spc="-4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800" spc="-4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6696" y="1723201"/>
            <a:ext cx="10840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82795" algn="l"/>
                <a:tab pos="8773795" algn="l"/>
              </a:tabLst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CRANK </a:t>
            </a:r>
            <a:r>
              <a:rPr sz="1800" spc="-10" dirty="0">
                <a:solidFill>
                  <a:srgbClr val="151616"/>
                </a:solidFill>
                <a:latin typeface="Arial"/>
                <a:cs typeface="Arial"/>
              </a:rPr>
              <a:t>WHEEL</a:t>
            </a: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	PISTON</a:t>
            </a:r>
            <a:r>
              <a:rPr sz="18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	PISTON</a:t>
            </a:r>
            <a:r>
              <a:rPr sz="18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51616"/>
                </a:solidFill>
                <a:latin typeface="Arial"/>
                <a:cs typeface="Arial"/>
              </a:rPr>
              <a:t>CHAMBER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590" y="823143"/>
            <a:ext cx="14619605" cy="63881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7465" rIns="0" bIns="0" rtlCol="0">
            <a:spAutoFit/>
          </a:bodyPr>
          <a:lstStyle/>
          <a:p>
            <a:pPr marL="1820545" marR="90805" indent="-1567180">
              <a:lnSpc>
                <a:spcPts val="1560"/>
              </a:lnSpc>
              <a:spcBef>
                <a:spcPts val="295"/>
              </a:spcBef>
              <a:tabLst>
                <a:tab pos="1547495" algn="l"/>
              </a:tabLst>
            </a:pPr>
            <a:r>
              <a:rPr sz="2400" b="1" u="sng" spc="-15" baseline="-43402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2400" b="1" u="none" baseline="-43402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u="none" dirty="0">
                <a:solidFill>
                  <a:srgbClr val="151616"/>
                </a:solidFill>
                <a:latin typeface="Arial"/>
                <a:cs typeface="Arial"/>
              </a:rPr>
              <a:t>As fuel in the piston chamber ignites, the piston rod is pushed forward. In turn, the rod forces the crank wheel to rotate in an anti-clockwise direction. </a:t>
            </a:r>
            <a:r>
              <a:rPr sz="1400" b="1" u="none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400" b="1" u="none" dirty="0">
                <a:solidFill>
                  <a:srgbClr val="151616"/>
                </a:solidFill>
                <a:latin typeface="Arial"/>
                <a:cs typeface="Arial"/>
              </a:rPr>
              <a:t>each rotation, fuel is injected into the piston</a:t>
            </a:r>
            <a:r>
              <a:rPr sz="1400" b="1" u="none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u="none" dirty="0">
                <a:solidFill>
                  <a:srgbClr val="151616"/>
                </a:solidFill>
                <a:latin typeface="Arial"/>
                <a:cs typeface="Arial"/>
              </a:rPr>
              <a:t>chamber and ignites. This is repeated, ensuring the</a:t>
            </a:r>
            <a:r>
              <a:rPr sz="1400" b="1" u="none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u="none" dirty="0">
                <a:solidFill>
                  <a:srgbClr val="151616"/>
                </a:solidFill>
                <a:latin typeface="Arial"/>
                <a:cs typeface="Arial"/>
              </a:rPr>
              <a:t>crank wheel rotates </a:t>
            </a:r>
            <a:r>
              <a:rPr sz="1400" b="1" u="none" spc="-10" dirty="0">
                <a:solidFill>
                  <a:srgbClr val="151616"/>
                </a:solidFill>
                <a:latin typeface="Arial"/>
                <a:cs typeface="Arial"/>
              </a:rPr>
              <a:t>continually.</a:t>
            </a:r>
            <a:r>
              <a:rPr sz="1400" b="1" u="none" dirty="0">
                <a:solidFill>
                  <a:srgbClr val="151616"/>
                </a:solidFill>
                <a:latin typeface="Arial"/>
                <a:cs typeface="Arial"/>
              </a:rPr>
              <a:t> Point </a:t>
            </a:r>
            <a:r>
              <a:rPr sz="1400" b="1" u="none" spc="-30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400" b="1" u="none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u="none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b="1" u="none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u="none" spc="-2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endParaRPr sz="1400">
              <a:latin typeface="Arial"/>
              <a:cs typeface="Arial"/>
            </a:endParaRPr>
          </a:p>
          <a:p>
            <a:pPr marL="1695450">
              <a:lnSpc>
                <a:spcPts val="1535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piston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arm.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creates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moves,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‘locus’.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locus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‘A’,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revolution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ﬂy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wheel.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82127" y="2853310"/>
            <a:ext cx="272224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LIMITS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LINEAR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6399" y="6399509"/>
            <a:ext cx="47739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‘locus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point’?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Write your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own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deﬁnition.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6242" y="7090729"/>
            <a:ext cx="13309600" cy="1549400"/>
          </a:xfrm>
          <a:custGeom>
            <a:avLst/>
            <a:gdLst/>
            <a:ahLst/>
            <a:cxnLst/>
            <a:rect l="l" t="t" r="r" b="b"/>
            <a:pathLst>
              <a:path w="13309600" h="1549400">
                <a:moveTo>
                  <a:pt x="0" y="0"/>
                </a:moveTo>
                <a:lnTo>
                  <a:pt x="5664201" y="0"/>
                </a:lnTo>
              </a:path>
              <a:path w="13309600" h="1549400">
                <a:moveTo>
                  <a:pt x="0" y="520699"/>
                </a:moveTo>
                <a:lnTo>
                  <a:pt x="5664201" y="520699"/>
                </a:lnTo>
              </a:path>
              <a:path w="13309600" h="1549400">
                <a:moveTo>
                  <a:pt x="0" y="1028699"/>
                </a:moveTo>
                <a:lnTo>
                  <a:pt x="5664201" y="1028699"/>
                </a:lnTo>
              </a:path>
              <a:path w="13309600" h="1549400">
                <a:moveTo>
                  <a:pt x="0" y="1549399"/>
                </a:moveTo>
                <a:lnTo>
                  <a:pt x="5664201" y="1549399"/>
                </a:lnTo>
              </a:path>
              <a:path w="13309600" h="1549400">
                <a:moveTo>
                  <a:pt x="7645402" y="0"/>
                </a:moveTo>
                <a:lnTo>
                  <a:pt x="13309603" y="0"/>
                </a:lnTo>
              </a:path>
              <a:path w="13309600" h="1549400">
                <a:moveTo>
                  <a:pt x="7645402" y="520699"/>
                </a:moveTo>
                <a:lnTo>
                  <a:pt x="13309603" y="520699"/>
                </a:lnTo>
              </a:path>
              <a:path w="13309600" h="1549400">
                <a:moveTo>
                  <a:pt x="7645402" y="1028699"/>
                </a:moveTo>
                <a:lnTo>
                  <a:pt x="13309603" y="1028699"/>
                </a:lnTo>
              </a:path>
              <a:path w="13309600" h="1549400">
                <a:moveTo>
                  <a:pt x="7645402" y="1549399"/>
                </a:moveTo>
                <a:lnTo>
                  <a:pt x="13309603" y="1549399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42545" y="6120091"/>
            <a:ext cx="447230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77520" marR="5080" indent="-465455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When designing a machine or mechanical device,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understanding of Loci is important.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Why?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7371" y="74054"/>
            <a:ext cx="104394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LOCI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7957"/>
            <a:ext cx="14914880" cy="10527030"/>
            <a:chOff x="91683" y="87957"/>
            <a:chExt cx="14914880" cy="1052703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590" y="823143"/>
              <a:ext cx="14619605" cy="638810"/>
            </a:xfrm>
            <a:custGeom>
              <a:avLst/>
              <a:gdLst/>
              <a:ahLst/>
              <a:cxnLst/>
              <a:rect l="l" t="t" r="r" b="b"/>
              <a:pathLst>
                <a:path w="14619605" h="638810">
                  <a:moveTo>
                    <a:pt x="14619364" y="0"/>
                  </a:moveTo>
                  <a:lnTo>
                    <a:pt x="0" y="0"/>
                  </a:lnTo>
                  <a:lnTo>
                    <a:pt x="0" y="638586"/>
                  </a:lnTo>
                  <a:lnTo>
                    <a:pt x="14619364" y="638586"/>
                  </a:lnTo>
                  <a:lnTo>
                    <a:pt x="1461936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167371" y="74054"/>
            <a:ext cx="104394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hlinkClick r:id="rId3"/>
              </a:rPr>
              <a:t>LOCI</a:t>
            </a: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5227" y="16941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https://technologystudent.com/despro_3/linkage2.html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889" y="154361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315911" y="1735465"/>
            <a:ext cx="8896350" cy="4017010"/>
            <a:chOff x="315911" y="1735465"/>
            <a:chExt cx="8896350" cy="4017010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5911" y="1735465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34" y="1798799"/>
              <a:ext cx="1013460" cy="380365"/>
            </a:xfrm>
            <a:custGeom>
              <a:avLst/>
              <a:gdLst/>
              <a:ahLst/>
              <a:cxnLst/>
              <a:rect l="l" t="t" r="r" b="b"/>
              <a:pathLst>
                <a:path w="1013460" h="380364">
                  <a:moveTo>
                    <a:pt x="25323" y="227952"/>
                  </a:moveTo>
                  <a:lnTo>
                    <a:pt x="0" y="227952"/>
                  </a:lnTo>
                  <a:lnTo>
                    <a:pt x="0" y="278612"/>
                  </a:lnTo>
                  <a:lnTo>
                    <a:pt x="25323" y="278612"/>
                  </a:lnTo>
                  <a:lnTo>
                    <a:pt x="25323" y="227952"/>
                  </a:lnTo>
                  <a:close/>
                </a:path>
                <a:path w="1013460" h="380364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52"/>
                  </a:lnTo>
                  <a:lnTo>
                    <a:pt x="75984" y="227952"/>
                  </a:lnTo>
                  <a:lnTo>
                    <a:pt x="75984" y="202628"/>
                  </a:lnTo>
                  <a:close/>
                </a:path>
                <a:path w="1013460" h="380364">
                  <a:moveTo>
                    <a:pt x="101307" y="227952"/>
                  </a:moveTo>
                  <a:lnTo>
                    <a:pt x="75984" y="227952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01307" y="227952"/>
                  </a:lnTo>
                  <a:close/>
                </a:path>
                <a:path w="1013460" h="380364">
                  <a:moveTo>
                    <a:pt x="227952" y="253288"/>
                  </a:moveTo>
                  <a:lnTo>
                    <a:pt x="202628" y="253288"/>
                  </a:lnTo>
                  <a:lnTo>
                    <a:pt x="202628" y="202628"/>
                  </a:lnTo>
                  <a:lnTo>
                    <a:pt x="177292" y="202628"/>
                  </a:lnTo>
                  <a:lnTo>
                    <a:pt x="151968" y="202628"/>
                  </a:lnTo>
                  <a:lnTo>
                    <a:pt x="126644" y="202628"/>
                  </a:lnTo>
                  <a:lnTo>
                    <a:pt x="126644" y="227952"/>
                  </a:lnTo>
                  <a:lnTo>
                    <a:pt x="151968" y="227952"/>
                  </a:lnTo>
                  <a:lnTo>
                    <a:pt x="177292" y="227952"/>
                  </a:lnTo>
                  <a:lnTo>
                    <a:pt x="177292" y="253288"/>
                  </a:lnTo>
                  <a:lnTo>
                    <a:pt x="151968" y="253288"/>
                  </a:lnTo>
                  <a:lnTo>
                    <a:pt x="151968" y="278612"/>
                  </a:lnTo>
                  <a:lnTo>
                    <a:pt x="177292" y="278612"/>
                  </a:lnTo>
                  <a:lnTo>
                    <a:pt x="202628" y="278612"/>
                  </a:lnTo>
                  <a:lnTo>
                    <a:pt x="227952" y="278612"/>
                  </a:lnTo>
                  <a:lnTo>
                    <a:pt x="227952" y="253288"/>
                  </a:lnTo>
                  <a:close/>
                </a:path>
                <a:path w="1013460" h="380364">
                  <a:moveTo>
                    <a:pt x="278612" y="0"/>
                  </a:moveTo>
                  <a:lnTo>
                    <a:pt x="253288" y="0"/>
                  </a:lnTo>
                  <a:lnTo>
                    <a:pt x="253288" y="75984"/>
                  </a:lnTo>
                  <a:lnTo>
                    <a:pt x="278612" y="75984"/>
                  </a:lnTo>
                  <a:lnTo>
                    <a:pt x="278612" y="0"/>
                  </a:lnTo>
                  <a:close/>
                </a:path>
                <a:path w="1013460" h="380364">
                  <a:moveTo>
                    <a:pt x="329272" y="0"/>
                  </a:moveTo>
                  <a:lnTo>
                    <a:pt x="303936" y="0"/>
                  </a:lnTo>
                  <a:lnTo>
                    <a:pt x="303936" y="50647"/>
                  </a:lnTo>
                  <a:lnTo>
                    <a:pt x="329272" y="50647"/>
                  </a:lnTo>
                  <a:lnTo>
                    <a:pt x="329272" y="0"/>
                  </a:lnTo>
                  <a:close/>
                </a:path>
                <a:path w="1013460" h="380364">
                  <a:moveTo>
                    <a:pt x="354596" y="202628"/>
                  </a:moveTo>
                  <a:lnTo>
                    <a:pt x="329272" y="202628"/>
                  </a:lnTo>
                  <a:lnTo>
                    <a:pt x="329272" y="227952"/>
                  </a:lnTo>
                  <a:lnTo>
                    <a:pt x="354596" y="227952"/>
                  </a:lnTo>
                  <a:lnTo>
                    <a:pt x="354596" y="202628"/>
                  </a:lnTo>
                  <a:close/>
                </a:path>
                <a:path w="1013460" h="380364">
                  <a:moveTo>
                    <a:pt x="379933" y="151968"/>
                  </a:moveTo>
                  <a:lnTo>
                    <a:pt x="354596" y="151968"/>
                  </a:lnTo>
                  <a:lnTo>
                    <a:pt x="354596" y="202628"/>
                  </a:lnTo>
                  <a:lnTo>
                    <a:pt x="379933" y="202628"/>
                  </a:lnTo>
                  <a:lnTo>
                    <a:pt x="379933" y="151968"/>
                  </a:lnTo>
                  <a:close/>
                </a:path>
                <a:path w="1013460" h="380364">
                  <a:moveTo>
                    <a:pt x="405257" y="25323"/>
                  </a:moveTo>
                  <a:lnTo>
                    <a:pt x="379933" y="25323"/>
                  </a:lnTo>
                  <a:lnTo>
                    <a:pt x="379933" y="0"/>
                  </a:lnTo>
                  <a:lnTo>
                    <a:pt x="354596" y="0"/>
                  </a:lnTo>
                  <a:lnTo>
                    <a:pt x="354596" y="50647"/>
                  </a:lnTo>
                  <a:lnTo>
                    <a:pt x="379933" y="50647"/>
                  </a:lnTo>
                  <a:lnTo>
                    <a:pt x="405257" y="50647"/>
                  </a:lnTo>
                  <a:lnTo>
                    <a:pt x="405257" y="25323"/>
                  </a:lnTo>
                  <a:close/>
                </a:path>
                <a:path w="1013460" h="380364">
                  <a:moveTo>
                    <a:pt x="430580" y="329272"/>
                  </a:moveTo>
                  <a:lnTo>
                    <a:pt x="405257" y="329272"/>
                  </a:lnTo>
                  <a:lnTo>
                    <a:pt x="379933" y="329272"/>
                  </a:lnTo>
                  <a:lnTo>
                    <a:pt x="354596" y="329272"/>
                  </a:lnTo>
                  <a:lnTo>
                    <a:pt x="354596" y="278612"/>
                  </a:lnTo>
                  <a:lnTo>
                    <a:pt x="329272" y="278612"/>
                  </a:lnTo>
                  <a:lnTo>
                    <a:pt x="329272" y="227952"/>
                  </a:lnTo>
                  <a:lnTo>
                    <a:pt x="303936" y="227952"/>
                  </a:lnTo>
                  <a:lnTo>
                    <a:pt x="303936" y="303949"/>
                  </a:lnTo>
                  <a:lnTo>
                    <a:pt x="329272" y="303949"/>
                  </a:lnTo>
                  <a:lnTo>
                    <a:pt x="329272" y="354609"/>
                  </a:lnTo>
                  <a:lnTo>
                    <a:pt x="354596" y="354609"/>
                  </a:lnTo>
                  <a:lnTo>
                    <a:pt x="379933" y="354609"/>
                  </a:lnTo>
                  <a:lnTo>
                    <a:pt x="405257" y="354609"/>
                  </a:lnTo>
                  <a:lnTo>
                    <a:pt x="405257" y="379933"/>
                  </a:lnTo>
                  <a:lnTo>
                    <a:pt x="430580" y="379933"/>
                  </a:lnTo>
                  <a:lnTo>
                    <a:pt x="430580" y="329272"/>
                  </a:lnTo>
                  <a:close/>
                </a:path>
                <a:path w="1013460" h="380364">
                  <a:moveTo>
                    <a:pt x="430580" y="101307"/>
                  </a:moveTo>
                  <a:lnTo>
                    <a:pt x="405257" y="101307"/>
                  </a:lnTo>
                  <a:lnTo>
                    <a:pt x="379933" y="101307"/>
                  </a:lnTo>
                  <a:lnTo>
                    <a:pt x="379933" y="75984"/>
                  </a:lnTo>
                  <a:lnTo>
                    <a:pt x="354596" y="75984"/>
                  </a:lnTo>
                  <a:lnTo>
                    <a:pt x="354596" y="101307"/>
                  </a:lnTo>
                  <a:lnTo>
                    <a:pt x="329272" y="101307"/>
                  </a:lnTo>
                  <a:lnTo>
                    <a:pt x="329272" y="75984"/>
                  </a:lnTo>
                  <a:lnTo>
                    <a:pt x="303936" y="75984"/>
                  </a:lnTo>
                  <a:lnTo>
                    <a:pt x="303936" y="101307"/>
                  </a:lnTo>
                  <a:lnTo>
                    <a:pt x="278612" y="101307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53288" y="75984"/>
                  </a:lnTo>
                  <a:lnTo>
                    <a:pt x="227952" y="75984"/>
                  </a:lnTo>
                  <a:lnTo>
                    <a:pt x="227952" y="25323"/>
                  </a:lnTo>
                  <a:lnTo>
                    <a:pt x="202628" y="25323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52"/>
                  </a:lnTo>
                  <a:lnTo>
                    <a:pt x="303936" y="227952"/>
                  </a:lnTo>
                  <a:lnTo>
                    <a:pt x="303936" y="202628"/>
                  </a:lnTo>
                  <a:lnTo>
                    <a:pt x="329272" y="202628"/>
                  </a:lnTo>
                  <a:lnTo>
                    <a:pt x="329272" y="151968"/>
                  </a:lnTo>
                  <a:lnTo>
                    <a:pt x="303936" y="151968"/>
                  </a:lnTo>
                  <a:lnTo>
                    <a:pt x="303936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36" y="151968"/>
                  </a:lnTo>
                  <a:lnTo>
                    <a:pt x="303936" y="126644"/>
                  </a:lnTo>
                  <a:lnTo>
                    <a:pt x="329272" y="126644"/>
                  </a:lnTo>
                  <a:lnTo>
                    <a:pt x="329272" y="151968"/>
                  </a:lnTo>
                  <a:lnTo>
                    <a:pt x="354596" y="151968"/>
                  </a:lnTo>
                  <a:lnTo>
                    <a:pt x="354596" y="126644"/>
                  </a:lnTo>
                  <a:lnTo>
                    <a:pt x="379933" y="126644"/>
                  </a:lnTo>
                  <a:lnTo>
                    <a:pt x="379933" y="151968"/>
                  </a:lnTo>
                  <a:lnTo>
                    <a:pt x="405257" y="151968"/>
                  </a:lnTo>
                  <a:lnTo>
                    <a:pt x="405257" y="126644"/>
                  </a:lnTo>
                  <a:lnTo>
                    <a:pt x="430580" y="126644"/>
                  </a:lnTo>
                  <a:lnTo>
                    <a:pt x="430580" y="101307"/>
                  </a:lnTo>
                  <a:close/>
                </a:path>
                <a:path w="1013460" h="380364">
                  <a:moveTo>
                    <a:pt x="430580" y="0"/>
                  </a:moveTo>
                  <a:lnTo>
                    <a:pt x="405257" y="0"/>
                  </a:lnTo>
                  <a:lnTo>
                    <a:pt x="405257" y="25323"/>
                  </a:lnTo>
                  <a:lnTo>
                    <a:pt x="430580" y="25323"/>
                  </a:lnTo>
                  <a:lnTo>
                    <a:pt x="430580" y="0"/>
                  </a:lnTo>
                  <a:close/>
                </a:path>
                <a:path w="1013460" h="380364">
                  <a:moveTo>
                    <a:pt x="455917" y="227952"/>
                  </a:moveTo>
                  <a:lnTo>
                    <a:pt x="430580" y="227952"/>
                  </a:lnTo>
                  <a:lnTo>
                    <a:pt x="405257" y="227952"/>
                  </a:lnTo>
                  <a:lnTo>
                    <a:pt x="405257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30580" y="253288"/>
                  </a:lnTo>
                  <a:lnTo>
                    <a:pt x="455917" y="253288"/>
                  </a:lnTo>
                  <a:lnTo>
                    <a:pt x="455917" y="227952"/>
                  </a:lnTo>
                  <a:close/>
                </a:path>
                <a:path w="1013460" h="380364">
                  <a:moveTo>
                    <a:pt x="455917" y="177304"/>
                  </a:moveTo>
                  <a:lnTo>
                    <a:pt x="430580" y="177304"/>
                  </a:lnTo>
                  <a:lnTo>
                    <a:pt x="430580" y="151968"/>
                  </a:lnTo>
                  <a:lnTo>
                    <a:pt x="405257" y="151968"/>
                  </a:lnTo>
                  <a:lnTo>
                    <a:pt x="405257" y="202628"/>
                  </a:lnTo>
                  <a:lnTo>
                    <a:pt x="430580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13460" h="380364">
                  <a:moveTo>
                    <a:pt x="481241" y="151968"/>
                  </a:moveTo>
                  <a:lnTo>
                    <a:pt x="455917" y="151968"/>
                  </a:lnTo>
                  <a:lnTo>
                    <a:pt x="455917" y="177304"/>
                  </a:lnTo>
                  <a:lnTo>
                    <a:pt x="481241" y="177304"/>
                  </a:lnTo>
                  <a:lnTo>
                    <a:pt x="481241" y="151968"/>
                  </a:lnTo>
                  <a:close/>
                </a:path>
                <a:path w="1013460" h="380364">
                  <a:moveTo>
                    <a:pt x="506577" y="50647"/>
                  </a:moveTo>
                  <a:lnTo>
                    <a:pt x="481241" y="50647"/>
                  </a:lnTo>
                  <a:lnTo>
                    <a:pt x="481241" y="0"/>
                  </a:lnTo>
                  <a:lnTo>
                    <a:pt x="455917" y="0"/>
                  </a:lnTo>
                  <a:lnTo>
                    <a:pt x="455917" y="75984"/>
                  </a:lnTo>
                  <a:lnTo>
                    <a:pt x="430580" y="75984"/>
                  </a:lnTo>
                  <a:lnTo>
                    <a:pt x="430580" y="101307"/>
                  </a:lnTo>
                  <a:lnTo>
                    <a:pt x="455917" y="101307"/>
                  </a:lnTo>
                  <a:lnTo>
                    <a:pt x="481241" y="101307"/>
                  </a:lnTo>
                  <a:lnTo>
                    <a:pt x="481241" y="75984"/>
                  </a:lnTo>
                  <a:lnTo>
                    <a:pt x="506577" y="75984"/>
                  </a:lnTo>
                  <a:lnTo>
                    <a:pt x="506577" y="50647"/>
                  </a:lnTo>
                  <a:close/>
                </a:path>
                <a:path w="1013460" h="380364">
                  <a:moveTo>
                    <a:pt x="557237" y="202628"/>
                  </a:moveTo>
                  <a:lnTo>
                    <a:pt x="531901" y="202628"/>
                  </a:lnTo>
                  <a:lnTo>
                    <a:pt x="531901" y="101307"/>
                  </a:lnTo>
                  <a:lnTo>
                    <a:pt x="506577" y="101307"/>
                  </a:lnTo>
                  <a:lnTo>
                    <a:pt x="506577" y="126644"/>
                  </a:lnTo>
                  <a:lnTo>
                    <a:pt x="481241" y="126644"/>
                  </a:lnTo>
                  <a:lnTo>
                    <a:pt x="481241" y="151968"/>
                  </a:lnTo>
                  <a:lnTo>
                    <a:pt x="506577" y="151968"/>
                  </a:lnTo>
                  <a:lnTo>
                    <a:pt x="506577" y="202628"/>
                  </a:lnTo>
                  <a:lnTo>
                    <a:pt x="481241" y="202628"/>
                  </a:lnTo>
                  <a:lnTo>
                    <a:pt x="455917" y="202628"/>
                  </a:lnTo>
                  <a:lnTo>
                    <a:pt x="455917" y="227952"/>
                  </a:lnTo>
                  <a:lnTo>
                    <a:pt x="481241" y="227952"/>
                  </a:lnTo>
                  <a:lnTo>
                    <a:pt x="481241" y="278612"/>
                  </a:lnTo>
                  <a:lnTo>
                    <a:pt x="506577" y="278612"/>
                  </a:lnTo>
                  <a:lnTo>
                    <a:pt x="506577" y="227952"/>
                  </a:lnTo>
                  <a:lnTo>
                    <a:pt x="531901" y="227952"/>
                  </a:lnTo>
                  <a:lnTo>
                    <a:pt x="557237" y="227952"/>
                  </a:lnTo>
                  <a:lnTo>
                    <a:pt x="557237" y="202628"/>
                  </a:lnTo>
                  <a:close/>
                </a:path>
                <a:path w="1013460" h="380364">
                  <a:moveTo>
                    <a:pt x="557237" y="0"/>
                  </a:moveTo>
                  <a:lnTo>
                    <a:pt x="531901" y="0"/>
                  </a:lnTo>
                  <a:lnTo>
                    <a:pt x="506577" y="0"/>
                  </a:lnTo>
                  <a:lnTo>
                    <a:pt x="506577" y="25323"/>
                  </a:lnTo>
                  <a:lnTo>
                    <a:pt x="531901" y="25323"/>
                  </a:lnTo>
                  <a:lnTo>
                    <a:pt x="557237" y="25323"/>
                  </a:lnTo>
                  <a:lnTo>
                    <a:pt x="557237" y="0"/>
                  </a:lnTo>
                  <a:close/>
                </a:path>
                <a:path w="1013460" h="380364">
                  <a:moveTo>
                    <a:pt x="582561" y="50647"/>
                  </a:moveTo>
                  <a:lnTo>
                    <a:pt x="557237" y="50647"/>
                  </a:lnTo>
                  <a:lnTo>
                    <a:pt x="531901" y="50647"/>
                  </a:lnTo>
                  <a:lnTo>
                    <a:pt x="531901" y="75984"/>
                  </a:lnTo>
                  <a:lnTo>
                    <a:pt x="557237" y="75984"/>
                  </a:lnTo>
                  <a:lnTo>
                    <a:pt x="582561" y="75984"/>
                  </a:lnTo>
                  <a:lnTo>
                    <a:pt x="582561" y="50647"/>
                  </a:lnTo>
                  <a:close/>
                </a:path>
                <a:path w="1013460" h="380364">
                  <a:moveTo>
                    <a:pt x="633222" y="25323"/>
                  </a:moveTo>
                  <a:lnTo>
                    <a:pt x="607898" y="25323"/>
                  </a:lnTo>
                  <a:lnTo>
                    <a:pt x="607898" y="0"/>
                  </a:lnTo>
                  <a:lnTo>
                    <a:pt x="582561" y="0"/>
                  </a:lnTo>
                  <a:lnTo>
                    <a:pt x="582561" y="50647"/>
                  </a:lnTo>
                  <a:lnTo>
                    <a:pt x="607898" y="50647"/>
                  </a:lnTo>
                  <a:lnTo>
                    <a:pt x="633222" y="50647"/>
                  </a:lnTo>
                  <a:lnTo>
                    <a:pt x="633222" y="25323"/>
                  </a:lnTo>
                  <a:close/>
                </a:path>
                <a:path w="1013460" h="380364">
                  <a:moveTo>
                    <a:pt x="658545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07"/>
                  </a:lnTo>
                  <a:lnTo>
                    <a:pt x="582561" y="101307"/>
                  </a:lnTo>
                  <a:lnTo>
                    <a:pt x="557237" y="101307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33222" y="227952"/>
                  </a:lnTo>
                  <a:lnTo>
                    <a:pt x="658545" y="227952"/>
                  </a:lnTo>
                  <a:lnTo>
                    <a:pt x="658545" y="202628"/>
                  </a:lnTo>
                  <a:close/>
                </a:path>
                <a:path w="1013460" h="380364">
                  <a:moveTo>
                    <a:pt x="658545" y="50647"/>
                  </a:moveTo>
                  <a:lnTo>
                    <a:pt x="633222" y="50647"/>
                  </a:lnTo>
                  <a:lnTo>
                    <a:pt x="633222" y="75984"/>
                  </a:lnTo>
                  <a:lnTo>
                    <a:pt x="658545" y="75984"/>
                  </a:lnTo>
                  <a:lnTo>
                    <a:pt x="658545" y="50647"/>
                  </a:lnTo>
                  <a:close/>
                </a:path>
                <a:path w="1013460" h="380364">
                  <a:moveTo>
                    <a:pt x="683882" y="151968"/>
                  </a:moveTo>
                  <a:lnTo>
                    <a:pt x="658545" y="15196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51968"/>
                  </a:lnTo>
                  <a:close/>
                </a:path>
                <a:path w="1013460" h="380364">
                  <a:moveTo>
                    <a:pt x="683882" y="0"/>
                  </a:moveTo>
                  <a:lnTo>
                    <a:pt x="658545" y="0"/>
                  </a:lnTo>
                  <a:lnTo>
                    <a:pt x="633222" y="0"/>
                  </a:lnTo>
                  <a:lnTo>
                    <a:pt x="633222" y="25323"/>
                  </a:lnTo>
                  <a:lnTo>
                    <a:pt x="658545" y="25323"/>
                  </a:lnTo>
                  <a:lnTo>
                    <a:pt x="683882" y="25323"/>
                  </a:lnTo>
                  <a:lnTo>
                    <a:pt x="683882" y="0"/>
                  </a:lnTo>
                  <a:close/>
                </a:path>
                <a:path w="1013460" h="380364">
                  <a:moveTo>
                    <a:pt x="709206" y="75984"/>
                  </a:moveTo>
                  <a:lnTo>
                    <a:pt x="683882" y="75984"/>
                  </a:lnTo>
                  <a:lnTo>
                    <a:pt x="683882" y="101307"/>
                  </a:lnTo>
                  <a:lnTo>
                    <a:pt x="709206" y="101307"/>
                  </a:lnTo>
                  <a:lnTo>
                    <a:pt x="709206" y="75984"/>
                  </a:lnTo>
                  <a:close/>
                </a:path>
                <a:path w="1013460" h="380364">
                  <a:moveTo>
                    <a:pt x="785202" y="0"/>
                  </a:moveTo>
                  <a:lnTo>
                    <a:pt x="759866" y="0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09206" y="25323"/>
                  </a:lnTo>
                  <a:lnTo>
                    <a:pt x="709206" y="75984"/>
                  </a:lnTo>
                  <a:lnTo>
                    <a:pt x="734542" y="75984"/>
                  </a:lnTo>
                  <a:lnTo>
                    <a:pt x="734542" y="50647"/>
                  </a:lnTo>
                  <a:lnTo>
                    <a:pt x="759866" y="50647"/>
                  </a:lnTo>
                  <a:lnTo>
                    <a:pt x="759866" y="101307"/>
                  </a:lnTo>
                  <a:lnTo>
                    <a:pt x="734542" y="101307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13460" h="380364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13460" h="380364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13460" h="380364">
                  <a:moveTo>
                    <a:pt x="1013155" y="202628"/>
                  </a:moveTo>
                  <a:lnTo>
                    <a:pt x="987831" y="202628"/>
                  </a:lnTo>
                  <a:lnTo>
                    <a:pt x="962494" y="202628"/>
                  </a:lnTo>
                  <a:lnTo>
                    <a:pt x="962494" y="227952"/>
                  </a:lnTo>
                  <a:lnTo>
                    <a:pt x="962494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52"/>
                  </a:lnTo>
                  <a:lnTo>
                    <a:pt x="937171" y="227952"/>
                  </a:lnTo>
                  <a:lnTo>
                    <a:pt x="962494" y="227952"/>
                  </a:lnTo>
                  <a:lnTo>
                    <a:pt x="962494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52"/>
                  </a:lnTo>
                  <a:lnTo>
                    <a:pt x="861187" y="227952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52"/>
                  </a:lnTo>
                  <a:lnTo>
                    <a:pt x="810526" y="227952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12"/>
                  </a:lnTo>
                  <a:lnTo>
                    <a:pt x="810526" y="27861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12"/>
                  </a:lnTo>
                  <a:lnTo>
                    <a:pt x="861187" y="27861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03949"/>
                  </a:lnTo>
                  <a:lnTo>
                    <a:pt x="962494" y="303949"/>
                  </a:lnTo>
                  <a:lnTo>
                    <a:pt x="962494" y="278612"/>
                  </a:lnTo>
                  <a:lnTo>
                    <a:pt x="987831" y="278612"/>
                  </a:lnTo>
                  <a:lnTo>
                    <a:pt x="987831" y="227952"/>
                  </a:lnTo>
                  <a:lnTo>
                    <a:pt x="1013155" y="227952"/>
                  </a:lnTo>
                  <a:lnTo>
                    <a:pt x="1013155" y="2026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34" y="2001427"/>
              <a:ext cx="1038860" cy="354965"/>
            </a:xfrm>
            <a:custGeom>
              <a:avLst/>
              <a:gdLst/>
              <a:ahLst/>
              <a:cxnLst/>
              <a:rect l="l" t="t" r="r" b="b"/>
              <a:pathLst>
                <a:path w="1038860" h="354964">
                  <a:moveTo>
                    <a:pt x="50647" y="227965"/>
                  </a:moveTo>
                  <a:lnTo>
                    <a:pt x="25323" y="227965"/>
                  </a:ln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50647" y="253288"/>
                  </a:lnTo>
                  <a:lnTo>
                    <a:pt x="50647" y="227965"/>
                  </a:lnTo>
                  <a:close/>
                </a:path>
                <a:path w="1038860" h="354964">
                  <a:moveTo>
                    <a:pt x="101307" y="177304"/>
                  </a:moveTo>
                  <a:lnTo>
                    <a:pt x="75984" y="177304"/>
                  </a:lnTo>
                  <a:lnTo>
                    <a:pt x="75984" y="202628"/>
                  </a:lnTo>
                  <a:lnTo>
                    <a:pt x="101307" y="202628"/>
                  </a:lnTo>
                  <a:lnTo>
                    <a:pt x="101307" y="177304"/>
                  </a:lnTo>
                  <a:close/>
                </a:path>
                <a:path w="1038860" h="354964">
                  <a:moveTo>
                    <a:pt x="126644" y="75984"/>
                  </a:moveTo>
                  <a:lnTo>
                    <a:pt x="101307" y="75984"/>
                  </a:lnTo>
                  <a:lnTo>
                    <a:pt x="75984" y="75984"/>
                  </a:lnTo>
                  <a:lnTo>
                    <a:pt x="50647" y="75984"/>
                  </a:lnTo>
                  <a:lnTo>
                    <a:pt x="25323" y="75984"/>
                  </a:lnTo>
                  <a:lnTo>
                    <a:pt x="25323" y="101320"/>
                  </a:lnTo>
                  <a:lnTo>
                    <a:pt x="50647" y="101320"/>
                  </a:lnTo>
                  <a:lnTo>
                    <a:pt x="50647" y="151980"/>
                  </a:lnTo>
                  <a:lnTo>
                    <a:pt x="25323" y="151980"/>
                  </a:lnTo>
                  <a:lnTo>
                    <a:pt x="25323" y="126644"/>
                  </a:lnTo>
                  <a:lnTo>
                    <a:pt x="0" y="126644"/>
                  </a:lnTo>
                  <a:lnTo>
                    <a:pt x="0" y="202628"/>
                  </a:lnTo>
                  <a:lnTo>
                    <a:pt x="25323" y="202628"/>
                  </a:lnTo>
                  <a:lnTo>
                    <a:pt x="50647" y="202628"/>
                  </a:lnTo>
                  <a:lnTo>
                    <a:pt x="50647" y="177304"/>
                  </a:lnTo>
                  <a:lnTo>
                    <a:pt x="75984" y="177304"/>
                  </a:lnTo>
                  <a:lnTo>
                    <a:pt x="75984" y="126644"/>
                  </a:lnTo>
                  <a:lnTo>
                    <a:pt x="101307" y="126644"/>
                  </a:lnTo>
                  <a:lnTo>
                    <a:pt x="101307" y="101320"/>
                  </a:lnTo>
                  <a:lnTo>
                    <a:pt x="126644" y="101320"/>
                  </a:lnTo>
                  <a:lnTo>
                    <a:pt x="126644" y="75984"/>
                  </a:lnTo>
                  <a:close/>
                </a:path>
                <a:path w="1038860" h="354964">
                  <a:moveTo>
                    <a:pt x="151968" y="278625"/>
                  </a:moveTo>
                  <a:lnTo>
                    <a:pt x="126644" y="278625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25"/>
                  </a:lnTo>
                  <a:close/>
                </a:path>
                <a:path w="1038860" h="354964">
                  <a:moveTo>
                    <a:pt x="151968" y="227965"/>
                  </a:move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close/>
                </a:path>
                <a:path w="1038860" h="354964">
                  <a:moveTo>
                    <a:pt x="177292" y="101320"/>
                  </a:moveTo>
                  <a:lnTo>
                    <a:pt x="151968" y="101320"/>
                  </a:lnTo>
                  <a:lnTo>
                    <a:pt x="126644" y="101320"/>
                  </a:lnTo>
                  <a:lnTo>
                    <a:pt x="126644" y="151980"/>
                  </a:lnTo>
                  <a:lnTo>
                    <a:pt x="101307" y="151980"/>
                  </a:lnTo>
                  <a:lnTo>
                    <a:pt x="101307" y="177304"/>
                  </a:lnTo>
                  <a:lnTo>
                    <a:pt x="126644" y="177304"/>
                  </a:lnTo>
                  <a:lnTo>
                    <a:pt x="126644" y="202628"/>
                  </a:lnTo>
                  <a:lnTo>
                    <a:pt x="151968" y="202628"/>
                  </a:lnTo>
                  <a:lnTo>
                    <a:pt x="151968" y="177304"/>
                  </a:lnTo>
                  <a:lnTo>
                    <a:pt x="177292" y="177304"/>
                  </a:lnTo>
                  <a:lnTo>
                    <a:pt x="177292" y="151980"/>
                  </a:lnTo>
                  <a:lnTo>
                    <a:pt x="151968" y="151980"/>
                  </a:lnTo>
                  <a:lnTo>
                    <a:pt x="151968" y="126644"/>
                  </a:lnTo>
                  <a:lnTo>
                    <a:pt x="177292" y="126644"/>
                  </a:lnTo>
                  <a:lnTo>
                    <a:pt x="177292" y="101320"/>
                  </a:lnTo>
                  <a:close/>
                </a:path>
                <a:path w="1038860" h="354964">
                  <a:moveTo>
                    <a:pt x="177292" y="0"/>
                  </a:moveTo>
                  <a:lnTo>
                    <a:pt x="151968" y="0"/>
                  </a:lnTo>
                  <a:lnTo>
                    <a:pt x="151968" y="25323"/>
                  </a:lnTo>
                  <a:lnTo>
                    <a:pt x="177292" y="25323"/>
                  </a:lnTo>
                  <a:lnTo>
                    <a:pt x="177292" y="0"/>
                  </a:lnTo>
                  <a:close/>
                </a:path>
                <a:path w="1038860" h="354964">
                  <a:moveTo>
                    <a:pt x="202628" y="253288"/>
                  </a:moveTo>
                  <a:lnTo>
                    <a:pt x="177292" y="253288"/>
                  </a:lnTo>
                  <a:lnTo>
                    <a:pt x="151968" y="253288"/>
                  </a:lnTo>
                  <a:lnTo>
                    <a:pt x="151968" y="278625"/>
                  </a:lnTo>
                  <a:lnTo>
                    <a:pt x="177292" y="278625"/>
                  </a:lnTo>
                  <a:lnTo>
                    <a:pt x="202628" y="278625"/>
                  </a:lnTo>
                  <a:lnTo>
                    <a:pt x="202628" y="253288"/>
                  </a:lnTo>
                  <a:close/>
                </a:path>
                <a:path w="1038860" h="354964">
                  <a:moveTo>
                    <a:pt x="202628" y="126644"/>
                  </a:moveTo>
                  <a:lnTo>
                    <a:pt x="177292" y="126644"/>
                  </a:lnTo>
                  <a:lnTo>
                    <a:pt x="177292" y="151980"/>
                  </a:lnTo>
                  <a:lnTo>
                    <a:pt x="202628" y="151980"/>
                  </a:lnTo>
                  <a:lnTo>
                    <a:pt x="202628" y="126644"/>
                  </a:lnTo>
                  <a:close/>
                </a:path>
                <a:path w="1038860" h="354964">
                  <a:moveTo>
                    <a:pt x="227952" y="101320"/>
                  </a:moveTo>
                  <a:lnTo>
                    <a:pt x="202628" y="101320"/>
                  </a:lnTo>
                  <a:lnTo>
                    <a:pt x="202628" y="126644"/>
                  </a:lnTo>
                  <a:lnTo>
                    <a:pt x="227952" y="126644"/>
                  </a:lnTo>
                  <a:lnTo>
                    <a:pt x="227952" y="101320"/>
                  </a:lnTo>
                  <a:close/>
                </a:path>
                <a:path w="1038860" h="354964">
                  <a:moveTo>
                    <a:pt x="227952" y="0"/>
                  </a:moveTo>
                  <a:lnTo>
                    <a:pt x="202628" y="0"/>
                  </a:lnTo>
                  <a:lnTo>
                    <a:pt x="202628" y="25323"/>
                  </a:lnTo>
                  <a:lnTo>
                    <a:pt x="227952" y="25323"/>
                  </a:lnTo>
                  <a:lnTo>
                    <a:pt x="227952" y="0"/>
                  </a:lnTo>
                  <a:close/>
                </a:path>
                <a:path w="1038860" h="354964">
                  <a:moveTo>
                    <a:pt x="253288" y="227965"/>
                  </a:moveTo>
                  <a:lnTo>
                    <a:pt x="227952" y="227965"/>
                  </a:lnTo>
                  <a:lnTo>
                    <a:pt x="227952" y="278625"/>
                  </a:lnTo>
                  <a:lnTo>
                    <a:pt x="253288" y="278625"/>
                  </a:lnTo>
                  <a:lnTo>
                    <a:pt x="253288" y="227965"/>
                  </a:lnTo>
                  <a:close/>
                </a:path>
                <a:path w="1038860" h="354964">
                  <a:moveTo>
                    <a:pt x="278612" y="75984"/>
                  </a:moveTo>
                  <a:lnTo>
                    <a:pt x="253288" y="75984"/>
                  </a:lnTo>
                  <a:lnTo>
                    <a:pt x="253288" y="101320"/>
                  </a:lnTo>
                  <a:lnTo>
                    <a:pt x="278612" y="101320"/>
                  </a:lnTo>
                  <a:lnTo>
                    <a:pt x="278612" y="75984"/>
                  </a:lnTo>
                  <a:close/>
                </a:path>
                <a:path w="1038860" h="354964">
                  <a:moveTo>
                    <a:pt x="303936" y="101320"/>
                  </a:moveTo>
                  <a:lnTo>
                    <a:pt x="278612" y="101320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27952" y="177304"/>
                  </a:lnTo>
                  <a:lnTo>
                    <a:pt x="202628" y="177304"/>
                  </a:lnTo>
                  <a:lnTo>
                    <a:pt x="177292" y="177304"/>
                  </a:lnTo>
                  <a:lnTo>
                    <a:pt x="177292" y="202628"/>
                  </a:lnTo>
                  <a:lnTo>
                    <a:pt x="151968" y="202628"/>
                  </a:lnTo>
                  <a:lnTo>
                    <a:pt x="151968" y="227965"/>
                  </a:lnTo>
                  <a:lnTo>
                    <a:pt x="177292" y="227965"/>
                  </a:lnTo>
                  <a:lnTo>
                    <a:pt x="202628" y="227965"/>
                  </a:lnTo>
                  <a:lnTo>
                    <a:pt x="227952" y="227965"/>
                  </a:lnTo>
                  <a:lnTo>
                    <a:pt x="227952" y="202628"/>
                  </a:lnTo>
                  <a:lnTo>
                    <a:pt x="253288" y="202628"/>
                  </a:lnTo>
                  <a:lnTo>
                    <a:pt x="253288" y="151980"/>
                  </a:lnTo>
                  <a:lnTo>
                    <a:pt x="278612" y="151980"/>
                  </a:lnTo>
                  <a:lnTo>
                    <a:pt x="303936" y="151980"/>
                  </a:lnTo>
                  <a:lnTo>
                    <a:pt x="303936" y="101320"/>
                  </a:lnTo>
                  <a:close/>
                </a:path>
                <a:path w="1038860" h="354964">
                  <a:moveTo>
                    <a:pt x="329272" y="151980"/>
                  </a:moveTo>
                  <a:lnTo>
                    <a:pt x="303936" y="151980"/>
                  </a:lnTo>
                  <a:lnTo>
                    <a:pt x="303936" y="177304"/>
                  </a:lnTo>
                  <a:lnTo>
                    <a:pt x="329272" y="177304"/>
                  </a:lnTo>
                  <a:lnTo>
                    <a:pt x="329272" y="151980"/>
                  </a:lnTo>
                  <a:close/>
                </a:path>
                <a:path w="1038860" h="354964">
                  <a:moveTo>
                    <a:pt x="379933" y="50660"/>
                  </a:moveTo>
                  <a:lnTo>
                    <a:pt x="354596" y="50660"/>
                  </a:lnTo>
                  <a:lnTo>
                    <a:pt x="354596" y="75984"/>
                  </a:lnTo>
                  <a:lnTo>
                    <a:pt x="379933" y="75984"/>
                  </a:lnTo>
                  <a:lnTo>
                    <a:pt x="379933" y="50660"/>
                  </a:lnTo>
                  <a:close/>
                </a:path>
                <a:path w="1038860" h="354964">
                  <a:moveTo>
                    <a:pt x="430580" y="75984"/>
                  </a:moveTo>
                  <a:lnTo>
                    <a:pt x="405257" y="75984"/>
                  </a:lnTo>
                  <a:lnTo>
                    <a:pt x="405257" y="101320"/>
                  </a:lnTo>
                  <a:lnTo>
                    <a:pt x="430580" y="101320"/>
                  </a:lnTo>
                  <a:lnTo>
                    <a:pt x="430580" y="75984"/>
                  </a:lnTo>
                  <a:close/>
                </a:path>
                <a:path w="1038860" h="354964">
                  <a:moveTo>
                    <a:pt x="481241" y="151980"/>
                  </a:moveTo>
                  <a:lnTo>
                    <a:pt x="455917" y="151980"/>
                  </a:lnTo>
                  <a:lnTo>
                    <a:pt x="455917" y="177304"/>
                  </a:lnTo>
                  <a:lnTo>
                    <a:pt x="481241" y="177304"/>
                  </a:lnTo>
                  <a:lnTo>
                    <a:pt x="481241" y="151980"/>
                  </a:lnTo>
                  <a:close/>
                </a:path>
                <a:path w="1038860" h="354964">
                  <a:moveTo>
                    <a:pt x="481241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41" y="126644"/>
                  </a:lnTo>
                  <a:lnTo>
                    <a:pt x="481241" y="101320"/>
                  </a:lnTo>
                  <a:close/>
                </a:path>
                <a:path w="1038860" h="354964">
                  <a:moveTo>
                    <a:pt x="506577" y="227965"/>
                  </a:moveTo>
                  <a:lnTo>
                    <a:pt x="481241" y="227965"/>
                  </a:lnTo>
                  <a:lnTo>
                    <a:pt x="481241" y="202628"/>
                  </a:lnTo>
                  <a:lnTo>
                    <a:pt x="455917" y="202628"/>
                  </a:lnTo>
                  <a:lnTo>
                    <a:pt x="430580" y="202628"/>
                  </a:lnTo>
                  <a:lnTo>
                    <a:pt x="405257" y="202628"/>
                  </a:lnTo>
                  <a:lnTo>
                    <a:pt x="405257" y="177304"/>
                  </a:lnTo>
                  <a:lnTo>
                    <a:pt x="379933" y="177304"/>
                  </a:lnTo>
                  <a:lnTo>
                    <a:pt x="379933" y="202628"/>
                  </a:lnTo>
                  <a:lnTo>
                    <a:pt x="354596" y="202628"/>
                  </a:lnTo>
                  <a:lnTo>
                    <a:pt x="329272" y="202628"/>
                  </a:lnTo>
                  <a:lnTo>
                    <a:pt x="303936" y="202628"/>
                  </a:lnTo>
                  <a:lnTo>
                    <a:pt x="278612" y="202628"/>
                  </a:lnTo>
                  <a:lnTo>
                    <a:pt x="278612" y="278625"/>
                  </a:lnTo>
                  <a:lnTo>
                    <a:pt x="303936" y="278625"/>
                  </a:lnTo>
                  <a:lnTo>
                    <a:pt x="303936" y="227965"/>
                  </a:lnTo>
                  <a:lnTo>
                    <a:pt x="329272" y="227965"/>
                  </a:lnTo>
                  <a:lnTo>
                    <a:pt x="329272" y="278625"/>
                  </a:lnTo>
                  <a:lnTo>
                    <a:pt x="354596" y="278625"/>
                  </a:lnTo>
                  <a:lnTo>
                    <a:pt x="354596" y="227965"/>
                  </a:lnTo>
                  <a:lnTo>
                    <a:pt x="379933" y="227965"/>
                  </a:lnTo>
                  <a:lnTo>
                    <a:pt x="379933" y="278625"/>
                  </a:lnTo>
                  <a:lnTo>
                    <a:pt x="405257" y="278625"/>
                  </a:lnTo>
                  <a:lnTo>
                    <a:pt x="405257" y="253288"/>
                  </a:lnTo>
                  <a:lnTo>
                    <a:pt x="430580" y="253288"/>
                  </a:lnTo>
                  <a:lnTo>
                    <a:pt x="455917" y="253288"/>
                  </a:lnTo>
                  <a:lnTo>
                    <a:pt x="455917" y="303949"/>
                  </a:lnTo>
                  <a:lnTo>
                    <a:pt x="481241" y="303949"/>
                  </a:lnTo>
                  <a:lnTo>
                    <a:pt x="481241" y="253288"/>
                  </a:lnTo>
                  <a:lnTo>
                    <a:pt x="506577" y="253288"/>
                  </a:lnTo>
                  <a:lnTo>
                    <a:pt x="506577" y="227965"/>
                  </a:lnTo>
                  <a:close/>
                </a:path>
                <a:path w="1038860" h="354964">
                  <a:moveTo>
                    <a:pt x="506577" y="126644"/>
                  </a:moveTo>
                  <a:lnTo>
                    <a:pt x="481241" y="126644"/>
                  </a:lnTo>
                  <a:lnTo>
                    <a:pt x="481241" y="151980"/>
                  </a:lnTo>
                  <a:lnTo>
                    <a:pt x="506577" y="151980"/>
                  </a:lnTo>
                  <a:lnTo>
                    <a:pt x="506577" y="126644"/>
                  </a:lnTo>
                  <a:close/>
                </a:path>
                <a:path w="1038860" h="354964">
                  <a:moveTo>
                    <a:pt x="531901" y="151980"/>
                  </a:moveTo>
                  <a:lnTo>
                    <a:pt x="506577" y="151980"/>
                  </a:lnTo>
                  <a:lnTo>
                    <a:pt x="506577" y="177304"/>
                  </a:lnTo>
                  <a:lnTo>
                    <a:pt x="531901" y="177304"/>
                  </a:lnTo>
                  <a:lnTo>
                    <a:pt x="531901" y="151980"/>
                  </a:lnTo>
                  <a:close/>
                </a:path>
                <a:path w="1038860" h="354964">
                  <a:moveTo>
                    <a:pt x="557237" y="177304"/>
                  </a:moveTo>
                  <a:lnTo>
                    <a:pt x="531901" y="177304"/>
                  </a:lnTo>
                  <a:lnTo>
                    <a:pt x="531901" y="202628"/>
                  </a:lnTo>
                  <a:lnTo>
                    <a:pt x="557237" y="202628"/>
                  </a:lnTo>
                  <a:lnTo>
                    <a:pt x="557237" y="177304"/>
                  </a:lnTo>
                  <a:close/>
                </a:path>
                <a:path w="1038860" h="354964">
                  <a:moveTo>
                    <a:pt x="582561" y="101320"/>
                  </a:moveTo>
                  <a:lnTo>
                    <a:pt x="557237" y="101320"/>
                  </a:lnTo>
                  <a:lnTo>
                    <a:pt x="557237" y="75984"/>
                  </a:lnTo>
                  <a:lnTo>
                    <a:pt x="531901" y="75984"/>
                  </a:lnTo>
                  <a:lnTo>
                    <a:pt x="506577" y="75984"/>
                  </a:lnTo>
                  <a:lnTo>
                    <a:pt x="506577" y="126644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101320"/>
                  </a:lnTo>
                  <a:close/>
                </a:path>
                <a:path w="1038860" h="354964">
                  <a:moveTo>
                    <a:pt x="607898" y="227965"/>
                  </a:moveTo>
                  <a:lnTo>
                    <a:pt x="582561" y="227965"/>
                  </a:lnTo>
                  <a:lnTo>
                    <a:pt x="582561" y="253288"/>
                  </a:lnTo>
                  <a:lnTo>
                    <a:pt x="607898" y="253288"/>
                  </a:lnTo>
                  <a:lnTo>
                    <a:pt x="607898" y="227965"/>
                  </a:lnTo>
                  <a:close/>
                </a:path>
                <a:path w="1038860" h="354964">
                  <a:moveTo>
                    <a:pt x="607898" y="50660"/>
                  </a:moveTo>
                  <a:lnTo>
                    <a:pt x="582561" y="50660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50660"/>
                  </a:lnTo>
                  <a:close/>
                </a:path>
                <a:path w="1038860" h="354964">
                  <a:moveTo>
                    <a:pt x="633222" y="278625"/>
                  </a:moveTo>
                  <a:lnTo>
                    <a:pt x="607898" y="278625"/>
                  </a:lnTo>
                  <a:lnTo>
                    <a:pt x="582561" y="278625"/>
                  </a:lnTo>
                  <a:lnTo>
                    <a:pt x="582561" y="253288"/>
                  </a:lnTo>
                  <a:lnTo>
                    <a:pt x="557237" y="253288"/>
                  </a:lnTo>
                  <a:lnTo>
                    <a:pt x="557237" y="227965"/>
                  </a:lnTo>
                  <a:lnTo>
                    <a:pt x="531901" y="227965"/>
                  </a:lnTo>
                  <a:lnTo>
                    <a:pt x="531901" y="253288"/>
                  </a:lnTo>
                  <a:lnTo>
                    <a:pt x="506577" y="253288"/>
                  </a:lnTo>
                  <a:lnTo>
                    <a:pt x="506577" y="329272"/>
                  </a:lnTo>
                  <a:lnTo>
                    <a:pt x="531901" y="329272"/>
                  </a:lnTo>
                  <a:lnTo>
                    <a:pt x="531901" y="303949"/>
                  </a:lnTo>
                  <a:lnTo>
                    <a:pt x="557237" y="303949"/>
                  </a:lnTo>
                  <a:lnTo>
                    <a:pt x="557237" y="329272"/>
                  </a:lnTo>
                  <a:lnTo>
                    <a:pt x="582561" y="329272"/>
                  </a:lnTo>
                  <a:lnTo>
                    <a:pt x="582561" y="354609"/>
                  </a:lnTo>
                  <a:lnTo>
                    <a:pt x="607898" y="354609"/>
                  </a:lnTo>
                  <a:lnTo>
                    <a:pt x="633222" y="354609"/>
                  </a:lnTo>
                  <a:lnTo>
                    <a:pt x="633222" y="329272"/>
                  </a:lnTo>
                  <a:lnTo>
                    <a:pt x="607898" y="329272"/>
                  </a:lnTo>
                  <a:lnTo>
                    <a:pt x="607898" y="303949"/>
                  </a:lnTo>
                  <a:lnTo>
                    <a:pt x="633222" y="303949"/>
                  </a:lnTo>
                  <a:lnTo>
                    <a:pt x="633222" y="278625"/>
                  </a:lnTo>
                  <a:close/>
                </a:path>
                <a:path w="1038860" h="354964">
                  <a:moveTo>
                    <a:pt x="633222" y="75984"/>
                  </a:moveTo>
                  <a:lnTo>
                    <a:pt x="607898" y="75984"/>
                  </a:lnTo>
                  <a:lnTo>
                    <a:pt x="607898" y="101320"/>
                  </a:lnTo>
                  <a:lnTo>
                    <a:pt x="633222" y="101320"/>
                  </a:lnTo>
                  <a:lnTo>
                    <a:pt x="633222" y="75984"/>
                  </a:lnTo>
                  <a:close/>
                </a:path>
                <a:path w="1038860" h="354964">
                  <a:moveTo>
                    <a:pt x="785202" y="177304"/>
                  </a:moveTo>
                  <a:lnTo>
                    <a:pt x="759866" y="177304"/>
                  </a:lnTo>
                  <a:lnTo>
                    <a:pt x="759866" y="202628"/>
                  </a:lnTo>
                  <a:lnTo>
                    <a:pt x="785202" y="202628"/>
                  </a:lnTo>
                  <a:lnTo>
                    <a:pt x="785202" y="177304"/>
                  </a:lnTo>
                  <a:close/>
                </a:path>
                <a:path w="1038860" h="354964">
                  <a:moveTo>
                    <a:pt x="987831" y="253288"/>
                  </a:moveTo>
                  <a:lnTo>
                    <a:pt x="962494" y="253288"/>
                  </a:lnTo>
                  <a:lnTo>
                    <a:pt x="962494" y="177304"/>
                  </a:lnTo>
                  <a:lnTo>
                    <a:pt x="937171" y="177304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886510" y="227965"/>
                  </a:lnTo>
                  <a:lnTo>
                    <a:pt x="886510" y="151980"/>
                  </a:lnTo>
                  <a:lnTo>
                    <a:pt x="911847" y="151980"/>
                  </a:lnTo>
                  <a:lnTo>
                    <a:pt x="911847" y="126644"/>
                  </a:lnTo>
                  <a:lnTo>
                    <a:pt x="886510" y="126644"/>
                  </a:lnTo>
                  <a:lnTo>
                    <a:pt x="886510" y="101320"/>
                  </a:lnTo>
                  <a:lnTo>
                    <a:pt x="861187" y="101320"/>
                  </a:lnTo>
                  <a:lnTo>
                    <a:pt x="861187" y="126644"/>
                  </a:lnTo>
                  <a:lnTo>
                    <a:pt x="835850" y="126644"/>
                  </a:lnTo>
                  <a:lnTo>
                    <a:pt x="835850" y="151980"/>
                  </a:lnTo>
                  <a:lnTo>
                    <a:pt x="810526" y="151980"/>
                  </a:lnTo>
                  <a:lnTo>
                    <a:pt x="785202" y="151980"/>
                  </a:lnTo>
                  <a:lnTo>
                    <a:pt x="785202" y="177304"/>
                  </a:lnTo>
                  <a:lnTo>
                    <a:pt x="810526" y="17730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253288"/>
                  </a:lnTo>
                  <a:lnTo>
                    <a:pt x="861187" y="253288"/>
                  </a:lnTo>
                  <a:lnTo>
                    <a:pt x="861187" y="278625"/>
                  </a:lnTo>
                  <a:lnTo>
                    <a:pt x="886510" y="278625"/>
                  </a:lnTo>
                  <a:lnTo>
                    <a:pt x="911847" y="278625"/>
                  </a:lnTo>
                  <a:lnTo>
                    <a:pt x="937171" y="278625"/>
                  </a:lnTo>
                  <a:lnTo>
                    <a:pt x="937171" y="354609"/>
                  </a:lnTo>
                  <a:lnTo>
                    <a:pt x="962494" y="354609"/>
                  </a:lnTo>
                  <a:lnTo>
                    <a:pt x="962494" y="278625"/>
                  </a:lnTo>
                  <a:lnTo>
                    <a:pt x="987831" y="278625"/>
                  </a:lnTo>
                  <a:lnTo>
                    <a:pt x="987831" y="253288"/>
                  </a:lnTo>
                  <a:close/>
                </a:path>
                <a:path w="1038860" h="354964">
                  <a:moveTo>
                    <a:pt x="987831" y="126644"/>
                  </a:moveTo>
                  <a:lnTo>
                    <a:pt x="962494" y="126644"/>
                  </a:lnTo>
                  <a:lnTo>
                    <a:pt x="937171" y="126644"/>
                  </a:lnTo>
                  <a:lnTo>
                    <a:pt x="937171" y="151980"/>
                  </a:lnTo>
                  <a:lnTo>
                    <a:pt x="962494" y="151980"/>
                  </a:lnTo>
                  <a:lnTo>
                    <a:pt x="987831" y="151980"/>
                  </a:lnTo>
                  <a:lnTo>
                    <a:pt x="987831" y="126644"/>
                  </a:lnTo>
                  <a:close/>
                </a:path>
                <a:path w="1038860" h="354964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25"/>
                  </a:lnTo>
                  <a:lnTo>
                    <a:pt x="1038491" y="278625"/>
                  </a:lnTo>
                  <a:lnTo>
                    <a:pt x="1038491" y="227965"/>
                  </a:lnTo>
                  <a:close/>
                </a:path>
                <a:path w="1038860" h="354964">
                  <a:moveTo>
                    <a:pt x="1038491" y="25323"/>
                  </a:moveTo>
                  <a:lnTo>
                    <a:pt x="1013155" y="25323"/>
                  </a:lnTo>
                  <a:lnTo>
                    <a:pt x="1013155" y="75984"/>
                  </a:lnTo>
                  <a:lnTo>
                    <a:pt x="987831" y="75984"/>
                  </a:lnTo>
                  <a:lnTo>
                    <a:pt x="987831" y="101320"/>
                  </a:lnTo>
                  <a:lnTo>
                    <a:pt x="1013155" y="101320"/>
                  </a:lnTo>
                  <a:lnTo>
                    <a:pt x="1013155" y="177304"/>
                  </a:lnTo>
                  <a:lnTo>
                    <a:pt x="987831" y="177304"/>
                  </a:lnTo>
                  <a:lnTo>
                    <a:pt x="987831" y="202628"/>
                  </a:lnTo>
                  <a:lnTo>
                    <a:pt x="1013155" y="202628"/>
                  </a:lnTo>
                  <a:lnTo>
                    <a:pt x="1038491" y="202628"/>
                  </a:lnTo>
                  <a:lnTo>
                    <a:pt x="1038491" y="253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34" y="1926142"/>
              <a:ext cx="1038860" cy="657860"/>
            </a:xfrm>
            <a:custGeom>
              <a:avLst/>
              <a:gdLst/>
              <a:ahLst/>
              <a:cxnLst/>
              <a:rect l="l" t="t" r="r" b="b"/>
              <a:pathLst>
                <a:path w="1038860" h="657860">
                  <a:moveTo>
                    <a:pt x="25323" y="581863"/>
                  </a:moveTo>
                  <a:lnTo>
                    <a:pt x="0" y="581863"/>
                  </a:lnTo>
                  <a:lnTo>
                    <a:pt x="0" y="607199"/>
                  </a:lnTo>
                  <a:lnTo>
                    <a:pt x="25323" y="607199"/>
                  </a:lnTo>
                  <a:lnTo>
                    <a:pt x="25323" y="581863"/>
                  </a:lnTo>
                  <a:close/>
                </a:path>
                <a:path w="1038860" h="657860">
                  <a:moveTo>
                    <a:pt x="50647" y="480555"/>
                  </a:moveTo>
                  <a:lnTo>
                    <a:pt x="25323" y="480555"/>
                  </a:lnTo>
                  <a:lnTo>
                    <a:pt x="0" y="480555"/>
                  </a:lnTo>
                  <a:lnTo>
                    <a:pt x="0" y="505879"/>
                  </a:lnTo>
                  <a:lnTo>
                    <a:pt x="25323" y="505879"/>
                  </a:lnTo>
                  <a:lnTo>
                    <a:pt x="50647" y="505879"/>
                  </a:lnTo>
                  <a:lnTo>
                    <a:pt x="50647" y="480555"/>
                  </a:lnTo>
                  <a:close/>
                </a:path>
                <a:path w="1038860" h="657860">
                  <a:moveTo>
                    <a:pt x="126644" y="581863"/>
                  </a:moveTo>
                  <a:lnTo>
                    <a:pt x="101307" y="581863"/>
                  </a:lnTo>
                  <a:lnTo>
                    <a:pt x="101307" y="607199"/>
                  </a:lnTo>
                  <a:lnTo>
                    <a:pt x="126644" y="607199"/>
                  </a:lnTo>
                  <a:lnTo>
                    <a:pt x="126644" y="581863"/>
                  </a:lnTo>
                  <a:close/>
                </a:path>
                <a:path w="1038860" h="657860">
                  <a:moveTo>
                    <a:pt x="126644" y="379234"/>
                  </a:moveTo>
                  <a:lnTo>
                    <a:pt x="101307" y="379234"/>
                  </a:lnTo>
                  <a:lnTo>
                    <a:pt x="101307" y="353910"/>
                  </a:lnTo>
                  <a:lnTo>
                    <a:pt x="75984" y="353910"/>
                  </a:lnTo>
                  <a:lnTo>
                    <a:pt x="50647" y="353910"/>
                  </a:lnTo>
                  <a:lnTo>
                    <a:pt x="25323" y="353910"/>
                  </a:lnTo>
                  <a:lnTo>
                    <a:pt x="25323" y="379234"/>
                  </a:lnTo>
                  <a:lnTo>
                    <a:pt x="50647" y="379234"/>
                  </a:lnTo>
                  <a:lnTo>
                    <a:pt x="50647" y="429895"/>
                  </a:lnTo>
                  <a:lnTo>
                    <a:pt x="25323" y="429895"/>
                  </a:lnTo>
                  <a:lnTo>
                    <a:pt x="0" y="429895"/>
                  </a:lnTo>
                  <a:lnTo>
                    <a:pt x="0" y="455218"/>
                  </a:lnTo>
                  <a:lnTo>
                    <a:pt x="25323" y="455218"/>
                  </a:lnTo>
                  <a:lnTo>
                    <a:pt x="50647" y="455218"/>
                  </a:lnTo>
                  <a:lnTo>
                    <a:pt x="50647" y="480555"/>
                  </a:lnTo>
                  <a:lnTo>
                    <a:pt x="75984" y="480555"/>
                  </a:lnTo>
                  <a:lnTo>
                    <a:pt x="75984" y="429895"/>
                  </a:lnTo>
                  <a:lnTo>
                    <a:pt x="101307" y="429895"/>
                  </a:lnTo>
                  <a:lnTo>
                    <a:pt x="101307" y="404558"/>
                  </a:lnTo>
                  <a:lnTo>
                    <a:pt x="126644" y="404558"/>
                  </a:lnTo>
                  <a:lnTo>
                    <a:pt x="126644" y="379234"/>
                  </a:lnTo>
                  <a:close/>
                </a:path>
                <a:path w="1038860" h="657860">
                  <a:moveTo>
                    <a:pt x="151968" y="353910"/>
                  </a:moveTo>
                  <a:lnTo>
                    <a:pt x="126644" y="353910"/>
                  </a:lnTo>
                  <a:lnTo>
                    <a:pt x="126644" y="379234"/>
                  </a:lnTo>
                  <a:lnTo>
                    <a:pt x="151968" y="379234"/>
                  </a:lnTo>
                  <a:lnTo>
                    <a:pt x="151968" y="353910"/>
                  </a:lnTo>
                  <a:close/>
                </a:path>
                <a:path w="1038860" h="657860">
                  <a:moveTo>
                    <a:pt x="177292" y="379234"/>
                  </a:moveTo>
                  <a:lnTo>
                    <a:pt x="151968" y="379234"/>
                  </a:lnTo>
                  <a:lnTo>
                    <a:pt x="151968" y="404558"/>
                  </a:lnTo>
                  <a:lnTo>
                    <a:pt x="177292" y="404558"/>
                  </a:lnTo>
                  <a:lnTo>
                    <a:pt x="177292" y="379234"/>
                  </a:lnTo>
                  <a:close/>
                </a:path>
                <a:path w="1038860" h="657860">
                  <a:moveTo>
                    <a:pt x="202628" y="581863"/>
                  </a:moveTo>
                  <a:lnTo>
                    <a:pt x="177292" y="581863"/>
                  </a:lnTo>
                  <a:lnTo>
                    <a:pt x="151968" y="581863"/>
                  </a:lnTo>
                  <a:lnTo>
                    <a:pt x="151968" y="607199"/>
                  </a:lnTo>
                  <a:lnTo>
                    <a:pt x="177292" y="607199"/>
                  </a:lnTo>
                  <a:lnTo>
                    <a:pt x="177292" y="632523"/>
                  </a:lnTo>
                  <a:lnTo>
                    <a:pt x="202628" y="632523"/>
                  </a:lnTo>
                  <a:lnTo>
                    <a:pt x="202628" y="581863"/>
                  </a:lnTo>
                  <a:close/>
                </a:path>
                <a:path w="1038860" h="657860">
                  <a:moveTo>
                    <a:pt x="202628" y="531202"/>
                  </a:moveTo>
                  <a:lnTo>
                    <a:pt x="177292" y="531202"/>
                  </a:lnTo>
                  <a:lnTo>
                    <a:pt x="151968" y="531202"/>
                  </a:lnTo>
                  <a:lnTo>
                    <a:pt x="126644" y="531202"/>
                  </a:lnTo>
                  <a:lnTo>
                    <a:pt x="126644" y="556539"/>
                  </a:lnTo>
                  <a:lnTo>
                    <a:pt x="151968" y="556539"/>
                  </a:lnTo>
                  <a:lnTo>
                    <a:pt x="177292" y="556539"/>
                  </a:lnTo>
                  <a:lnTo>
                    <a:pt x="202628" y="556539"/>
                  </a:lnTo>
                  <a:lnTo>
                    <a:pt x="202628" y="531202"/>
                  </a:lnTo>
                  <a:close/>
                </a:path>
                <a:path w="1038860" h="657860">
                  <a:moveTo>
                    <a:pt x="202628" y="429895"/>
                  </a:moveTo>
                  <a:lnTo>
                    <a:pt x="177292" y="429895"/>
                  </a:lnTo>
                  <a:lnTo>
                    <a:pt x="151968" y="429895"/>
                  </a:lnTo>
                  <a:lnTo>
                    <a:pt x="126644" y="429895"/>
                  </a:lnTo>
                  <a:lnTo>
                    <a:pt x="101307" y="429895"/>
                  </a:lnTo>
                  <a:lnTo>
                    <a:pt x="101307" y="455218"/>
                  </a:lnTo>
                  <a:lnTo>
                    <a:pt x="126644" y="455218"/>
                  </a:lnTo>
                  <a:lnTo>
                    <a:pt x="126644" y="480555"/>
                  </a:lnTo>
                  <a:lnTo>
                    <a:pt x="101307" y="480555"/>
                  </a:lnTo>
                  <a:lnTo>
                    <a:pt x="75984" y="480555"/>
                  </a:lnTo>
                  <a:lnTo>
                    <a:pt x="75984" y="505879"/>
                  </a:lnTo>
                  <a:lnTo>
                    <a:pt x="101307" y="505879"/>
                  </a:lnTo>
                  <a:lnTo>
                    <a:pt x="126644" y="505879"/>
                  </a:lnTo>
                  <a:lnTo>
                    <a:pt x="151968" y="505879"/>
                  </a:lnTo>
                  <a:lnTo>
                    <a:pt x="177292" y="505879"/>
                  </a:lnTo>
                  <a:lnTo>
                    <a:pt x="202628" y="505879"/>
                  </a:lnTo>
                  <a:lnTo>
                    <a:pt x="202628" y="480555"/>
                  </a:lnTo>
                  <a:lnTo>
                    <a:pt x="177292" y="480555"/>
                  </a:lnTo>
                  <a:lnTo>
                    <a:pt x="151968" y="480555"/>
                  </a:lnTo>
                  <a:lnTo>
                    <a:pt x="151968" y="455218"/>
                  </a:lnTo>
                  <a:lnTo>
                    <a:pt x="177292" y="455218"/>
                  </a:lnTo>
                  <a:lnTo>
                    <a:pt x="202628" y="455218"/>
                  </a:lnTo>
                  <a:lnTo>
                    <a:pt x="202628" y="429895"/>
                  </a:lnTo>
                  <a:close/>
                </a:path>
                <a:path w="1038860" h="657860">
                  <a:moveTo>
                    <a:pt x="227952" y="556539"/>
                  </a:moveTo>
                  <a:lnTo>
                    <a:pt x="202628" y="556539"/>
                  </a:lnTo>
                  <a:lnTo>
                    <a:pt x="202628" y="581863"/>
                  </a:lnTo>
                  <a:lnTo>
                    <a:pt x="227952" y="581863"/>
                  </a:lnTo>
                  <a:lnTo>
                    <a:pt x="227952" y="556539"/>
                  </a:lnTo>
                  <a:close/>
                </a:path>
                <a:path w="1038860" h="657860">
                  <a:moveTo>
                    <a:pt x="227952" y="353910"/>
                  </a:moveTo>
                  <a:lnTo>
                    <a:pt x="202628" y="353910"/>
                  </a:lnTo>
                  <a:lnTo>
                    <a:pt x="202628" y="379234"/>
                  </a:lnTo>
                  <a:lnTo>
                    <a:pt x="227952" y="379234"/>
                  </a:lnTo>
                  <a:lnTo>
                    <a:pt x="227952" y="353910"/>
                  </a:lnTo>
                  <a:close/>
                </a:path>
                <a:path w="1038860" h="657860">
                  <a:moveTo>
                    <a:pt x="253288" y="531202"/>
                  </a:moveTo>
                  <a:lnTo>
                    <a:pt x="227952" y="531202"/>
                  </a:lnTo>
                  <a:lnTo>
                    <a:pt x="227952" y="556539"/>
                  </a:lnTo>
                  <a:lnTo>
                    <a:pt x="253288" y="556539"/>
                  </a:lnTo>
                  <a:lnTo>
                    <a:pt x="253288" y="531202"/>
                  </a:lnTo>
                  <a:close/>
                </a:path>
                <a:path w="1038860" h="657860">
                  <a:moveTo>
                    <a:pt x="253288" y="429895"/>
                  </a:moveTo>
                  <a:lnTo>
                    <a:pt x="227952" y="429895"/>
                  </a:lnTo>
                  <a:lnTo>
                    <a:pt x="227952" y="455218"/>
                  </a:lnTo>
                  <a:lnTo>
                    <a:pt x="253288" y="455218"/>
                  </a:lnTo>
                  <a:lnTo>
                    <a:pt x="253288" y="429895"/>
                  </a:lnTo>
                  <a:close/>
                </a:path>
                <a:path w="1038860" h="657860">
                  <a:moveTo>
                    <a:pt x="329272" y="404558"/>
                  </a:moveTo>
                  <a:lnTo>
                    <a:pt x="303936" y="404558"/>
                  </a:lnTo>
                  <a:lnTo>
                    <a:pt x="303936" y="379234"/>
                  </a:lnTo>
                  <a:lnTo>
                    <a:pt x="278612" y="379234"/>
                  </a:lnTo>
                  <a:lnTo>
                    <a:pt x="278612" y="353910"/>
                  </a:lnTo>
                  <a:lnTo>
                    <a:pt x="253288" y="353910"/>
                  </a:lnTo>
                  <a:lnTo>
                    <a:pt x="253288" y="379234"/>
                  </a:lnTo>
                  <a:lnTo>
                    <a:pt x="227952" y="379234"/>
                  </a:lnTo>
                  <a:lnTo>
                    <a:pt x="227952" y="404558"/>
                  </a:lnTo>
                  <a:lnTo>
                    <a:pt x="253288" y="404558"/>
                  </a:lnTo>
                  <a:lnTo>
                    <a:pt x="253288" y="429895"/>
                  </a:lnTo>
                  <a:lnTo>
                    <a:pt x="278612" y="429895"/>
                  </a:lnTo>
                  <a:lnTo>
                    <a:pt x="278612" y="455218"/>
                  </a:lnTo>
                  <a:lnTo>
                    <a:pt x="303936" y="455218"/>
                  </a:lnTo>
                  <a:lnTo>
                    <a:pt x="303936" y="429895"/>
                  </a:lnTo>
                  <a:lnTo>
                    <a:pt x="329272" y="429895"/>
                  </a:lnTo>
                  <a:lnTo>
                    <a:pt x="329272" y="404558"/>
                  </a:lnTo>
                  <a:close/>
                </a:path>
                <a:path w="1038860" h="657860">
                  <a:moveTo>
                    <a:pt x="379933" y="379234"/>
                  </a:moveTo>
                  <a:lnTo>
                    <a:pt x="354596" y="379234"/>
                  </a:lnTo>
                  <a:lnTo>
                    <a:pt x="354596" y="404558"/>
                  </a:lnTo>
                  <a:lnTo>
                    <a:pt x="379933" y="404558"/>
                  </a:lnTo>
                  <a:lnTo>
                    <a:pt x="379933" y="379234"/>
                  </a:lnTo>
                  <a:close/>
                </a:path>
                <a:path w="1038860" h="657860">
                  <a:moveTo>
                    <a:pt x="506577" y="429895"/>
                  </a:moveTo>
                  <a:lnTo>
                    <a:pt x="481241" y="429895"/>
                  </a:lnTo>
                  <a:lnTo>
                    <a:pt x="481241" y="455218"/>
                  </a:lnTo>
                  <a:lnTo>
                    <a:pt x="455917" y="455218"/>
                  </a:lnTo>
                  <a:lnTo>
                    <a:pt x="455917" y="480555"/>
                  </a:lnTo>
                  <a:lnTo>
                    <a:pt x="481241" y="480555"/>
                  </a:lnTo>
                  <a:lnTo>
                    <a:pt x="506577" y="480555"/>
                  </a:lnTo>
                  <a:lnTo>
                    <a:pt x="506577" y="429895"/>
                  </a:lnTo>
                  <a:close/>
                </a:path>
                <a:path w="1038860" h="657860">
                  <a:moveTo>
                    <a:pt x="557237" y="404558"/>
                  </a:moveTo>
                  <a:lnTo>
                    <a:pt x="531901" y="404558"/>
                  </a:lnTo>
                  <a:lnTo>
                    <a:pt x="531901" y="429895"/>
                  </a:lnTo>
                  <a:lnTo>
                    <a:pt x="557237" y="429895"/>
                  </a:lnTo>
                  <a:lnTo>
                    <a:pt x="557237" y="404558"/>
                  </a:lnTo>
                  <a:close/>
                </a:path>
                <a:path w="1038860" h="657860">
                  <a:moveTo>
                    <a:pt x="683882" y="607199"/>
                  </a:moveTo>
                  <a:lnTo>
                    <a:pt x="658545" y="607199"/>
                  </a:lnTo>
                  <a:lnTo>
                    <a:pt x="658545" y="632523"/>
                  </a:lnTo>
                  <a:lnTo>
                    <a:pt x="683882" y="632523"/>
                  </a:lnTo>
                  <a:lnTo>
                    <a:pt x="683882" y="607199"/>
                  </a:lnTo>
                  <a:close/>
                </a:path>
                <a:path w="1038860" h="657860">
                  <a:moveTo>
                    <a:pt x="759866" y="607199"/>
                  </a:moveTo>
                  <a:lnTo>
                    <a:pt x="734542" y="607199"/>
                  </a:lnTo>
                  <a:lnTo>
                    <a:pt x="734542" y="657860"/>
                  </a:lnTo>
                  <a:lnTo>
                    <a:pt x="759866" y="657860"/>
                  </a:lnTo>
                  <a:lnTo>
                    <a:pt x="759866" y="607199"/>
                  </a:lnTo>
                  <a:close/>
                </a:path>
                <a:path w="1038860" h="657860">
                  <a:moveTo>
                    <a:pt x="911847" y="607199"/>
                  </a:moveTo>
                  <a:lnTo>
                    <a:pt x="886510" y="607199"/>
                  </a:lnTo>
                  <a:lnTo>
                    <a:pt x="886510" y="581863"/>
                  </a:lnTo>
                  <a:lnTo>
                    <a:pt x="861187" y="581863"/>
                  </a:lnTo>
                  <a:lnTo>
                    <a:pt x="861187" y="632523"/>
                  </a:lnTo>
                  <a:lnTo>
                    <a:pt x="886510" y="632523"/>
                  </a:lnTo>
                  <a:lnTo>
                    <a:pt x="911847" y="632523"/>
                  </a:lnTo>
                  <a:lnTo>
                    <a:pt x="911847" y="607199"/>
                  </a:lnTo>
                  <a:close/>
                </a:path>
                <a:path w="1038860" h="657860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59866" y="354330"/>
                  </a:lnTo>
                  <a:lnTo>
                    <a:pt x="759866" y="379730"/>
                  </a:lnTo>
                  <a:lnTo>
                    <a:pt x="759866" y="405130"/>
                  </a:lnTo>
                  <a:lnTo>
                    <a:pt x="759866" y="429895"/>
                  </a:lnTo>
                  <a:lnTo>
                    <a:pt x="734542" y="429895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34542" y="354330"/>
                  </a:lnTo>
                  <a:lnTo>
                    <a:pt x="759866" y="354330"/>
                  </a:lnTo>
                  <a:lnTo>
                    <a:pt x="759866" y="328930"/>
                  </a:lnTo>
                  <a:lnTo>
                    <a:pt x="734542" y="328930"/>
                  </a:lnTo>
                  <a:lnTo>
                    <a:pt x="734542" y="227330"/>
                  </a:lnTo>
                  <a:lnTo>
                    <a:pt x="759866" y="227330"/>
                  </a:lnTo>
                  <a:lnTo>
                    <a:pt x="785202" y="227330"/>
                  </a:lnTo>
                  <a:lnTo>
                    <a:pt x="785202" y="203200"/>
                  </a:lnTo>
                  <a:lnTo>
                    <a:pt x="759866" y="203200"/>
                  </a:lnTo>
                  <a:lnTo>
                    <a:pt x="734542" y="20320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252730"/>
                  </a:lnTo>
                  <a:lnTo>
                    <a:pt x="683882" y="252730"/>
                  </a:lnTo>
                  <a:lnTo>
                    <a:pt x="683882" y="278130"/>
                  </a:lnTo>
                  <a:lnTo>
                    <a:pt x="709206" y="27813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328930"/>
                  </a:lnTo>
                  <a:lnTo>
                    <a:pt x="658545" y="328930"/>
                  </a:lnTo>
                  <a:lnTo>
                    <a:pt x="658545" y="252730"/>
                  </a:lnTo>
                  <a:lnTo>
                    <a:pt x="683882" y="252730"/>
                  </a:lnTo>
                  <a:lnTo>
                    <a:pt x="683882" y="177800"/>
                  </a:lnTo>
                  <a:lnTo>
                    <a:pt x="658545" y="177800"/>
                  </a:lnTo>
                  <a:lnTo>
                    <a:pt x="658545" y="203200"/>
                  </a:lnTo>
                  <a:lnTo>
                    <a:pt x="633222" y="203200"/>
                  </a:lnTo>
                  <a:lnTo>
                    <a:pt x="633222" y="252730"/>
                  </a:lnTo>
                  <a:lnTo>
                    <a:pt x="607898" y="252730"/>
                  </a:lnTo>
                  <a:lnTo>
                    <a:pt x="607898" y="303530"/>
                  </a:lnTo>
                  <a:lnTo>
                    <a:pt x="633222" y="303530"/>
                  </a:lnTo>
                  <a:lnTo>
                    <a:pt x="633222" y="354330"/>
                  </a:lnTo>
                  <a:lnTo>
                    <a:pt x="658545" y="354330"/>
                  </a:lnTo>
                  <a:lnTo>
                    <a:pt x="683882" y="354330"/>
                  </a:lnTo>
                  <a:lnTo>
                    <a:pt x="683882" y="379730"/>
                  </a:lnTo>
                  <a:lnTo>
                    <a:pt x="709206" y="379730"/>
                  </a:lnTo>
                  <a:lnTo>
                    <a:pt x="709206" y="405130"/>
                  </a:lnTo>
                  <a:lnTo>
                    <a:pt x="683882" y="405130"/>
                  </a:lnTo>
                  <a:lnTo>
                    <a:pt x="683882" y="379730"/>
                  </a:lnTo>
                  <a:lnTo>
                    <a:pt x="658545" y="379730"/>
                  </a:lnTo>
                  <a:lnTo>
                    <a:pt x="658545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45" y="506730"/>
                  </a:lnTo>
                  <a:lnTo>
                    <a:pt x="658545" y="531202"/>
                  </a:lnTo>
                  <a:lnTo>
                    <a:pt x="633222" y="531202"/>
                  </a:lnTo>
                  <a:lnTo>
                    <a:pt x="633222" y="581863"/>
                  </a:lnTo>
                  <a:lnTo>
                    <a:pt x="658545" y="581863"/>
                  </a:lnTo>
                  <a:lnTo>
                    <a:pt x="658545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55218"/>
                  </a:lnTo>
                  <a:lnTo>
                    <a:pt x="759866" y="455218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218"/>
                  </a:lnTo>
                  <a:lnTo>
                    <a:pt x="759866" y="455218"/>
                  </a:lnTo>
                  <a:lnTo>
                    <a:pt x="759866" y="480555"/>
                  </a:lnTo>
                  <a:lnTo>
                    <a:pt x="785202" y="480555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1863"/>
                  </a:lnTo>
                  <a:lnTo>
                    <a:pt x="759866" y="581863"/>
                  </a:lnTo>
                  <a:lnTo>
                    <a:pt x="759866" y="607199"/>
                  </a:lnTo>
                  <a:lnTo>
                    <a:pt x="785202" y="607199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57860"/>
                  </a:lnTo>
                  <a:lnTo>
                    <a:pt x="810526" y="657860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657860">
                  <a:moveTo>
                    <a:pt x="987831" y="531202"/>
                  </a:moveTo>
                  <a:lnTo>
                    <a:pt x="962494" y="531202"/>
                  </a:lnTo>
                  <a:lnTo>
                    <a:pt x="962494" y="505879"/>
                  </a:lnTo>
                  <a:lnTo>
                    <a:pt x="937171" y="505879"/>
                  </a:lnTo>
                  <a:lnTo>
                    <a:pt x="937171" y="581863"/>
                  </a:lnTo>
                  <a:lnTo>
                    <a:pt x="962494" y="581863"/>
                  </a:lnTo>
                  <a:lnTo>
                    <a:pt x="962494" y="556539"/>
                  </a:lnTo>
                  <a:lnTo>
                    <a:pt x="987831" y="556539"/>
                  </a:lnTo>
                  <a:lnTo>
                    <a:pt x="987831" y="531202"/>
                  </a:lnTo>
                  <a:close/>
                </a:path>
                <a:path w="1038860" h="657860">
                  <a:moveTo>
                    <a:pt x="987831" y="429895"/>
                  </a:moveTo>
                  <a:lnTo>
                    <a:pt x="962494" y="429895"/>
                  </a:lnTo>
                  <a:lnTo>
                    <a:pt x="962494" y="455218"/>
                  </a:lnTo>
                  <a:lnTo>
                    <a:pt x="987831" y="455218"/>
                  </a:lnTo>
                  <a:lnTo>
                    <a:pt x="987831" y="429895"/>
                  </a:lnTo>
                  <a:close/>
                </a:path>
                <a:path w="1038860" h="657860">
                  <a:moveTo>
                    <a:pt x="1038491" y="480555"/>
                  </a:moveTo>
                  <a:lnTo>
                    <a:pt x="1013155" y="480555"/>
                  </a:lnTo>
                  <a:lnTo>
                    <a:pt x="1013155" y="556539"/>
                  </a:lnTo>
                  <a:lnTo>
                    <a:pt x="1038491" y="556539"/>
                  </a:lnTo>
                  <a:lnTo>
                    <a:pt x="1038491" y="480555"/>
                  </a:lnTo>
                  <a:close/>
                </a:path>
                <a:path w="1038860" h="657860">
                  <a:moveTo>
                    <a:pt x="1038491" y="404558"/>
                  </a:moveTo>
                  <a:lnTo>
                    <a:pt x="1013155" y="404558"/>
                  </a:lnTo>
                  <a:lnTo>
                    <a:pt x="1013155" y="455218"/>
                  </a:lnTo>
                  <a:lnTo>
                    <a:pt x="1038491" y="455218"/>
                  </a:lnTo>
                  <a:lnTo>
                    <a:pt x="1038491" y="404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34" y="1976942"/>
              <a:ext cx="1038860" cy="810260"/>
            </a:xfrm>
            <a:custGeom>
              <a:avLst/>
              <a:gdLst/>
              <a:ahLst/>
              <a:cxnLst/>
              <a:rect l="l" t="t" r="r" b="b"/>
              <a:pathLst>
                <a:path w="1038860" h="810260">
                  <a:moveTo>
                    <a:pt x="177292" y="581723"/>
                  </a:moveTo>
                  <a:lnTo>
                    <a:pt x="151968" y="581723"/>
                  </a:lnTo>
                  <a:lnTo>
                    <a:pt x="151968" y="607060"/>
                  </a:lnTo>
                  <a:lnTo>
                    <a:pt x="177292" y="607060"/>
                  </a:lnTo>
                  <a:lnTo>
                    <a:pt x="177292" y="581723"/>
                  </a:lnTo>
                  <a:close/>
                </a:path>
                <a:path w="1038860" h="810260">
                  <a:moveTo>
                    <a:pt x="253288" y="531558"/>
                  </a:moveTo>
                  <a:lnTo>
                    <a:pt x="227952" y="531558"/>
                  </a:lnTo>
                  <a:lnTo>
                    <a:pt x="227952" y="556958"/>
                  </a:lnTo>
                  <a:lnTo>
                    <a:pt x="253288" y="556958"/>
                  </a:lnTo>
                  <a:lnTo>
                    <a:pt x="253288" y="531558"/>
                  </a:lnTo>
                  <a:close/>
                </a:path>
                <a:path w="1038860" h="810260">
                  <a:moveTo>
                    <a:pt x="379933" y="379158"/>
                  </a:moveTo>
                  <a:lnTo>
                    <a:pt x="354596" y="379158"/>
                  </a:lnTo>
                  <a:lnTo>
                    <a:pt x="354596" y="582358"/>
                  </a:lnTo>
                  <a:lnTo>
                    <a:pt x="329272" y="582358"/>
                  </a:lnTo>
                  <a:lnTo>
                    <a:pt x="202628" y="582358"/>
                  </a:lnTo>
                  <a:lnTo>
                    <a:pt x="202628" y="607758"/>
                  </a:lnTo>
                  <a:lnTo>
                    <a:pt x="177292" y="607758"/>
                  </a:lnTo>
                  <a:lnTo>
                    <a:pt x="177292" y="632383"/>
                  </a:lnTo>
                  <a:lnTo>
                    <a:pt x="151968" y="632383"/>
                  </a:lnTo>
                  <a:lnTo>
                    <a:pt x="151968" y="607060"/>
                  </a:lnTo>
                  <a:lnTo>
                    <a:pt x="126644" y="607060"/>
                  </a:lnTo>
                  <a:lnTo>
                    <a:pt x="126644" y="632383"/>
                  </a:lnTo>
                  <a:lnTo>
                    <a:pt x="101307" y="632383"/>
                  </a:lnTo>
                  <a:lnTo>
                    <a:pt x="101307" y="581723"/>
                  </a:lnTo>
                  <a:lnTo>
                    <a:pt x="75984" y="581723"/>
                  </a:lnTo>
                  <a:lnTo>
                    <a:pt x="75984" y="531063"/>
                  </a:lnTo>
                  <a:lnTo>
                    <a:pt x="101307" y="531063"/>
                  </a:lnTo>
                  <a:lnTo>
                    <a:pt x="101307" y="480402"/>
                  </a:lnTo>
                  <a:lnTo>
                    <a:pt x="75984" y="480402"/>
                  </a:lnTo>
                  <a:lnTo>
                    <a:pt x="50647" y="480402"/>
                  </a:lnTo>
                  <a:lnTo>
                    <a:pt x="25323" y="480402"/>
                  </a:lnTo>
                  <a:lnTo>
                    <a:pt x="0" y="480402"/>
                  </a:lnTo>
                  <a:lnTo>
                    <a:pt x="0" y="505739"/>
                  </a:lnTo>
                  <a:lnTo>
                    <a:pt x="25323" y="505739"/>
                  </a:lnTo>
                  <a:lnTo>
                    <a:pt x="25323" y="531063"/>
                  </a:lnTo>
                  <a:lnTo>
                    <a:pt x="50647" y="531063"/>
                  </a:lnTo>
                  <a:lnTo>
                    <a:pt x="50647" y="581723"/>
                  </a:lnTo>
                  <a:lnTo>
                    <a:pt x="25323" y="581723"/>
                  </a:lnTo>
                  <a:lnTo>
                    <a:pt x="0" y="581723"/>
                  </a:lnTo>
                  <a:lnTo>
                    <a:pt x="0" y="607060"/>
                  </a:lnTo>
                  <a:lnTo>
                    <a:pt x="25323" y="607060"/>
                  </a:lnTo>
                  <a:lnTo>
                    <a:pt x="50647" y="607060"/>
                  </a:lnTo>
                  <a:lnTo>
                    <a:pt x="75984" y="607060"/>
                  </a:lnTo>
                  <a:lnTo>
                    <a:pt x="75984" y="632383"/>
                  </a:lnTo>
                  <a:lnTo>
                    <a:pt x="50647" y="632383"/>
                  </a:lnTo>
                  <a:lnTo>
                    <a:pt x="25323" y="632383"/>
                  </a:lnTo>
                  <a:lnTo>
                    <a:pt x="0" y="632383"/>
                  </a:lnTo>
                  <a:lnTo>
                    <a:pt x="0" y="657707"/>
                  </a:lnTo>
                  <a:lnTo>
                    <a:pt x="25323" y="657707"/>
                  </a:lnTo>
                  <a:lnTo>
                    <a:pt x="50647" y="657707"/>
                  </a:lnTo>
                  <a:lnTo>
                    <a:pt x="177292" y="657707"/>
                  </a:lnTo>
                  <a:lnTo>
                    <a:pt x="177292" y="633158"/>
                  </a:lnTo>
                  <a:lnTo>
                    <a:pt x="202628" y="633158"/>
                  </a:lnTo>
                  <a:lnTo>
                    <a:pt x="227952" y="633158"/>
                  </a:lnTo>
                  <a:lnTo>
                    <a:pt x="227952" y="607758"/>
                  </a:lnTo>
                  <a:lnTo>
                    <a:pt x="253288" y="607758"/>
                  </a:lnTo>
                  <a:lnTo>
                    <a:pt x="253288" y="633158"/>
                  </a:lnTo>
                  <a:lnTo>
                    <a:pt x="227952" y="633158"/>
                  </a:lnTo>
                  <a:lnTo>
                    <a:pt x="227952" y="658558"/>
                  </a:lnTo>
                  <a:lnTo>
                    <a:pt x="202628" y="658558"/>
                  </a:lnTo>
                  <a:lnTo>
                    <a:pt x="202628" y="734758"/>
                  </a:lnTo>
                  <a:lnTo>
                    <a:pt x="227952" y="734758"/>
                  </a:lnTo>
                  <a:lnTo>
                    <a:pt x="227952" y="683958"/>
                  </a:lnTo>
                  <a:lnTo>
                    <a:pt x="253288" y="683958"/>
                  </a:lnTo>
                  <a:lnTo>
                    <a:pt x="253288" y="734758"/>
                  </a:lnTo>
                  <a:lnTo>
                    <a:pt x="227952" y="734758"/>
                  </a:lnTo>
                  <a:lnTo>
                    <a:pt x="227952" y="785558"/>
                  </a:lnTo>
                  <a:lnTo>
                    <a:pt x="253288" y="785558"/>
                  </a:lnTo>
                  <a:lnTo>
                    <a:pt x="253288" y="760158"/>
                  </a:lnTo>
                  <a:lnTo>
                    <a:pt x="278612" y="760158"/>
                  </a:lnTo>
                  <a:lnTo>
                    <a:pt x="278612" y="683958"/>
                  </a:lnTo>
                  <a:lnTo>
                    <a:pt x="303936" y="683958"/>
                  </a:lnTo>
                  <a:lnTo>
                    <a:pt x="303936" y="607758"/>
                  </a:lnTo>
                  <a:lnTo>
                    <a:pt x="329272" y="607758"/>
                  </a:lnTo>
                  <a:lnTo>
                    <a:pt x="329272" y="658558"/>
                  </a:lnTo>
                  <a:lnTo>
                    <a:pt x="354596" y="658558"/>
                  </a:lnTo>
                  <a:lnTo>
                    <a:pt x="354596" y="607758"/>
                  </a:lnTo>
                  <a:lnTo>
                    <a:pt x="379933" y="607758"/>
                  </a:lnTo>
                  <a:lnTo>
                    <a:pt x="379933" y="379158"/>
                  </a:lnTo>
                  <a:close/>
                </a:path>
                <a:path w="1038860" h="810260">
                  <a:moveTo>
                    <a:pt x="582561" y="708367"/>
                  </a:moveTo>
                  <a:lnTo>
                    <a:pt x="557237" y="708367"/>
                  </a:lnTo>
                  <a:lnTo>
                    <a:pt x="557237" y="683044"/>
                  </a:lnTo>
                  <a:lnTo>
                    <a:pt x="531901" y="683044"/>
                  </a:lnTo>
                  <a:lnTo>
                    <a:pt x="531901" y="657707"/>
                  </a:lnTo>
                  <a:lnTo>
                    <a:pt x="506577" y="657707"/>
                  </a:lnTo>
                  <a:lnTo>
                    <a:pt x="506577" y="633158"/>
                  </a:lnTo>
                  <a:lnTo>
                    <a:pt x="481241" y="633158"/>
                  </a:lnTo>
                  <a:lnTo>
                    <a:pt x="481241" y="607758"/>
                  </a:lnTo>
                  <a:lnTo>
                    <a:pt x="506577" y="607758"/>
                  </a:lnTo>
                  <a:lnTo>
                    <a:pt x="506577" y="633158"/>
                  </a:lnTo>
                  <a:lnTo>
                    <a:pt x="531901" y="633158"/>
                  </a:lnTo>
                  <a:lnTo>
                    <a:pt x="531901" y="582358"/>
                  </a:lnTo>
                  <a:lnTo>
                    <a:pt x="506577" y="582358"/>
                  </a:lnTo>
                  <a:lnTo>
                    <a:pt x="506577" y="531558"/>
                  </a:lnTo>
                  <a:lnTo>
                    <a:pt x="481241" y="531558"/>
                  </a:lnTo>
                  <a:lnTo>
                    <a:pt x="481241" y="506158"/>
                  </a:lnTo>
                  <a:lnTo>
                    <a:pt x="455917" y="506158"/>
                  </a:lnTo>
                  <a:lnTo>
                    <a:pt x="455917" y="556958"/>
                  </a:lnTo>
                  <a:lnTo>
                    <a:pt x="430580" y="556958"/>
                  </a:lnTo>
                  <a:lnTo>
                    <a:pt x="430580" y="582358"/>
                  </a:lnTo>
                  <a:lnTo>
                    <a:pt x="455917" y="582358"/>
                  </a:lnTo>
                  <a:lnTo>
                    <a:pt x="455917" y="607758"/>
                  </a:lnTo>
                  <a:lnTo>
                    <a:pt x="430580" y="607758"/>
                  </a:lnTo>
                  <a:lnTo>
                    <a:pt x="430580" y="582358"/>
                  </a:lnTo>
                  <a:lnTo>
                    <a:pt x="405257" y="582358"/>
                  </a:lnTo>
                  <a:lnTo>
                    <a:pt x="405257" y="683958"/>
                  </a:lnTo>
                  <a:lnTo>
                    <a:pt x="379933" y="683958"/>
                  </a:lnTo>
                  <a:lnTo>
                    <a:pt x="354596" y="683958"/>
                  </a:lnTo>
                  <a:lnTo>
                    <a:pt x="354596" y="709358"/>
                  </a:lnTo>
                  <a:lnTo>
                    <a:pt x="329272" y="709358"/>
                  </a:lnTo>
                  <a:lnTo>
                    <a:pt x="329272" y="809688"/>
                  </a:lnTo>
                  <a:lnTo>
                    <a:pt x="354596" y="809688"/>
                  </a:lnTo>
                  <a:lnTo>
                    <a:pt x="379933" y="809688"/>
                  </a:lnTo>
                  <a:lnTo>
                    <a:pt x="405257" y="809688"/>
                  </a:lnTo>
                  <a:lnTo>
                    <a:pt x="405257" y="785558"/>
                  </a:lnTo>
                  <a:lnTo>
                    <a:pt x="379933" y="785558"/>
                  </a:lnTo>
                  <a:lnTo>
                    <a:pt x="354596" y="785558"/>
                  </a:lnTo>
                  <a:lnTo>
                    <a:pt x="354596" y="760158"/>
                  </a:lnTo>
                  <a:lnTo>
                    <a:pt x="379933" y="760158"/>
                  </a:lnTo>
                  <a:lnTo>
                    <a:pt x="379933" y="734758"/>
                  </a:lnTo>
                  <a:lnTo>
                    <a:pt x="405257" y="734758"/>
                  </a:lnTo>
                  <a:lnTo>
                    <a:pt x="405257" y="709358"/>
                  </a:lnTo>
                  <a:lnTo>
                    <a:pt x="430580" y="709358"/>
                  </a:lnTo>
                  <a:lnTo>
                    <a:pt x="430580" y="633158"/>
                  </a:lnTo>
                  <a:lnTo>
                    <a:pt x="455917" y="633158"/>
                  </a:lnTo>
                  <a:lnTo>
                    <a:pt x="455917" y="658558"/>
                  </a:lnTo>
                  <a:lnTo>
                    <a:pt x="481241" y="658558"/>
                  </a:lnTo>
                  <a:lnTo>
                    <a:pt x="506577" y="658558"/>
                  </a:lnTo>
                  <a:lnTo>
                    <a:pt x="506577" y="683044"/>
                  </a:lnTo>
                  <a:lnTo>
                    <a:pt x="481241" y="683044"/>
                  </a:lnTo>
                  <a:lnTo>
                    <a:pt x="481241" y="708367"/>
                  </a:lnTo>
                  <a:lnTo>
                    <a:pt x="506577" y="708367"/>
                  </a:lnTo>
                  <a:lnTo>
                    <a:pt x="506577" y="733704"/>
                  </a:lnTo>
                  <a:lnTo>
                    <a:pt x="531901" y="733704"/>
                  </a:lnTo>
                  <a:lnTo>
                    <a:pt x="531901" y="759028"/>
                  </a:lnTo>
                  <a:lnTo>
                    <a:pt x="557237" y="759028"/>
                  </a:lnTo>
                  <a:lnTo>
                    <a:pt x="582561" y="759028"/>
                  </a:lnTo>
                  <a:lnTo>
                    <a:pt x="582561" y="708367"/>
                  </a:lnTo>
                  <a:close/>
                </a:path>
                <a:path w="1038860" h="810260">
                  <a:moveTo>
                    <a:pt x="658545" y="632383"/>
                  </a:moveTo>
                  <a:lnTo>
                    <a:pt x="633222" y="632383"/>
                  </a:lnTo>
                  <a:lnTo>
                    <a:pt x="607898" y="632383"/>
                  </a:lnTo>
                  <a:lnTo>
                    <a:pt x="582561" y="632383"/>
                  </a:lnTo>
                  <a:lnTo>
                    <a:pt x="582561" y="607758"/>
                  </a:lnTo>
                  <a:lnTo>
                    <a:pt x="607898" y="607758"/>
                  </a:lnTo>
                  <a:lnTo>
                    <a:pt x="633222" y="607758"/>
                  </a:lnTo>
                  <a:lnTo>
                    <a:pt x="633222" y="556958"/>
                  </a:lnTo>
                  <a:lnTo>
                    <a:pt x="607898" y="556958"/>
                  </a:lnTo>
                  <a:lnTo>
                    <a:pt x="607898" y="404558"/>
                  </a:lnTo>
                  <a:lnTo>
                    <a:pt x="582561" y="404558"/>
                  </a:lnTo>
                  <a:lnTo>
                    <a:pt x="582561" y="607060"/>
                  </a:lnTo>
                  <a:lnTo>
                    <a:pt x="557237" y="607060"/>
                  </a:lnTo>
                  <a:lnTo>
                    <a:pt x="557237" y="657707"/>
                  </a:lnTo>
                  <a:lnTo>
                    <a:pt x="582561" y="657707"/>
                  </a:lnTo>
                  <a:lnTo>
                    <a:pt x="582561" y="683044"/>
                  </a:lnTo>
                  <a:lnTo>
                    <a:pt x="607898" y="683044"/>
                  </a:lnTo>
                  <a:lnTo>
                    <a:pt x="607898" y="657707"/>
                  </a:lnTo>
                  <a:lnTo>
                    <a:pt x="633222" y="657707"/>
                  </a:lnTo>
                  <a:lnTo>
                    <a:pt x="633222" y="683044"/>
                  </a:lnTo>
                  <a:lnTo>
                    <a:pt x="658545" y="683044"/>
                  </a:lnTo>
                  <a:lnTo>
                    <a:pt x="658545" y="632383"/>
                  </a:lnTo>
                  <a:close/>
                </a:path>
                <a:path w="1038860" h="810260">
                  <a:moveTo>
                    <a:pt x="683882" y="708367"/>
                  </a:moveTo>
                  <a:lnTo>
                    <a:pt x="658545" y="708367"/>
                  </a:lnTo>
                  <a:lnTo>
                    <a:pt x="633222" y="708367"/>
                  </a:lnTo>
                  <a:lnTo>
                    <a:pt x="607898" y="708367"/>
                  </a:lnTo>
                  <a:lnTo>
                    <a:pt x="607898" y="733704"/>
                  </a:lnTo>
                  <a:lnTo>
                    <a:pt x="633222" y="733704"/>
                  </a:lnTo>
                  <a:lnTo>
                    <a:pt x="658545" y="733704"/>
                  </a:lnTo>
                  <a:lnTo>
                    <a:pt x="683882" y="733704"/>
                  </a:lnTo>
                  <a:lnTo>
                    <a:pt x="683882" y="708367"/>
                  </a:lnTo>
                  <a:close/>
                </a:path>
                <a:path w="1038860" h="810260">
                  <a:moveTo>
                    <a:pt x="683882" y="607060"/>
                  </a:moveTo>
                  <a:lnTo>
                    <a:pt x="658545" y="607060"/>
                  </a:lnTo>
                  <a:lnTo>
                    <a:pt x="658545" y="632383"/>
                  </a:lnTo>
                  <a:lnTo>
                    <a:pt x="683882" y="632383"/>
                  </a:lnTo>
                  <a:lnTo>
                    <a:pt x="683882" y="607060"/>
                  </a:lnTo>
                  <a:close/>
                </a:path>
                <a:path w="1038860" h="810260">
                  <a:moveTo>
                    <a:pt x="709206" y="581723"/>
                  </a:moveTo>
                  <a:lnTo>
                    <a:pt x="683882" y="581723"/>
                  </a:lnTo>
                  <a:lnTo>
                    <a:pt x="683882" y="607060"/>
                  </a:lnTo>
                  <a:lnTo>
                    <a:pt x="709206" y="607060"/>
                  </a:lnTo>
                  <a:lnTo>
                    <a:pt x="709206" y="581723"/>
                  </a:lnTo>
                  <a:close/>
                </a:path>
                <a:path w="1038860" h="810260">
                  <a:moveTo>
                    <a:pt x="709206" y="50800"/>
                  </a:moveTo>
                  <a:lnTo>
                    <a:pt x="683882" y="50800"/>
                  </a:lnTo>
                  <a:lnTo>
                    <a:pt x="658545" y="50800"/>
                  </a:lnTo>
                  <a:lnTo>
                    <a:pt x="658545" y="76200"/>
                  </a:lnTo>
                  <a:lnTo>
                    <a:pt x="683882" y="76200"/>
                  </a:lnTo>
                  <a:lnTo>
                    <a:pt x="683882" y="127000"/>
                  </a:lnTo>
                  <a:lnTo>
                    <a:pt x="709206" y="127000"/>
                  </a:lnTo>
                  <a:lnTo>
                    <a:pt x="709206" y="50800"/>
                  </a:lnTo>
                  <a:close/>
                </a:path>
                <a:path w="1038860" h="810260">
                  <a:moveTo>
                    <a:pt x="709206" y="0"/>
                  </a:moveTo>
                  <a:lnTo>
                    <a:pt x="683882" y="0"/>
                  </a:lnTo>
                  <a:lnTo>
                    <a:pt x="683882" y="25400"/>
                  </a:lnTo>
                  <a:lnTo>
                    <a:pt x="709206" y="25400"/>
                  </a:lnTo>
                  <a:lnTo>
                    <a:pt x="709206" y="0"/>
                  </a:lnTo>
                  <a:close/>
                </a:path>
                <a:path w="1038860" h="810260">
                  <a:moveTo>
                    <a:pt x="759866" y="657707"/>
                  </a:moveTo>
                  <a:lnTo>
                    <a:pt x="734542" y="657707"/>
                  </a:lnTo>
                  <a:lnTo>
                    <a:pt x="734542" y="632383"/>
                  </a:lnTo>
                  <a:lnTo>
                    <a:pt x="709206" y="632383"/>
                  </a:lnTo>
                  <a:lnTo>
                    <a:pt x="683882" y="632383"/>
                  </a:lnTo>
                  <a:lnTo>
                    <a:pt x="683882" y="708367"/>
                  </a:lnTo>
                  <a:lnTo>
                    <a:pt x="709206" y="708367"/>
                  </a:lnTo>
                  <a:lnTo>
                    <a:pt x="709206" y="683044"/>
                  </a:lnTo>
                  <a:lnTo>
                    <a:pt x="734542" y="683044"/>
                  </a:lnTo>
                  <a:lnTo>
                    <a:pt x="759866" y="683044"/>
                  </a:lnTo>
                  <a:lnTo>
                    <a:pt x="759866" y="657707"/>
                  </a:lnTo>
                  <a:close/>
                </a:path>
                <a:path w="1038860" h="810260">
                  <a:moveTo>
                    <a:pt x="759866" y="50800"/>
                  </a:moveTo>
                  <a:lnTo>
                    <a:pt x="734542" y="50800"/>
                  </a:lnTo>
                  <a:lnTo>
                    <a:pt x="734542" y="76200"/>
                  </a:lnTo>
                  <a:lnTo>
                    <a:pt x="759866" y="76200"/>
                  </a:lnTo>
                  <a:lnTo>
                    <a:pt x="759866" y="50800"/>
                  </a:lnTo>
                  <a:close/>
                </a:path>
                <a:path w="1038860" h="810260">
                  <a:moveTo>
                    <a:pt x="785202" y="152400"/>
                  </a:moveTo>
                  <a:lnTo>
                    <a:pt x="759866" y="152400"/>
                  </a:lnTo>
                  <a:lnTo>
                    <a:pt x="759866" y="176530"/>
                  </a:lnTo>
                  <a:lnTo>
                    <a:pt x="785202" y="176530"/>
                  </a:lnTo>
                  <a:lnTo>
                    <a:pt x="785202" y="152400"/>
                  </a:lnTo>
                  <a:close/>
                </a:path>
                <a:path w="1038860" h="810260">
                  <a:moveTo>
                    <a:pt x="835850" y="759028"/>
                  </a:moveTo>
                  <a:lnTo>
                    <a:pt x="810526" y="759028"/>
                  </a:lnTo>
                  <a:lnTo>
                    <a:pt x="810526" y="657707"/>
                  </a:lnTo>
                  <a:lnTo>
                    <a:pt x="785202" y="657707"/>
                  </a:lnTo>
                  <a:lnTo>
                    <a:pt x="785202" y="784364"/>
                  </a:lnTo>
                  <a:lnTo>
                    <a:pt x="810526" y="784364"/>
                  </a:lnTo>
                  <a:lnTo>
                    <a:pt x="835850" y="784364"/>
                  </a:lnTo>
                  <a:lnTo>
                    <a:pt x="835850" y="759028"/>
                  </a:lnTo>
                  <a:close/>
                </a:path>
                <a:path w="1038860" h="810260">
                  <a:moveTo>
                    <a:pt x="835850" y="607060"/>
                  </a:moveTo>
                  <a:lnTo>
                    <a:pt x="810526" y="607060"/>
                  </a:lnTo>
                  <a:lnTo>
                    <a:pt x="810526" y="632383"/>
                  </a:lnTo>
                  <a:lnTo>
                    <a:pt x="835850" y="632383"/>
                  </a:lnTo>
                  <a:lnTo>
                    <a:pt x="835850" y="607060"/>
                  </a:lnTo>
                  <a:close/>
                </a:path>
                <a:path w="1038860" h="810260">
                  <a:moveTo>
                    <a:pt x="861187" y="581723"/>
                  </a:moveTo>
                  <a:lnTo>
                    <a:pt x="835850" y="581723"/>
                  </a:lnTo>
                  <a:lnTo>
                    <a:pt x="835850" y="607060"/>
                  </a:lnTo>
                  <a:lnTo>
                    <a:pt x="861187" y="607060"/>
                  </a:lnTo>
                  <a:lnTo>
                    <a:pt x="861187" y="581723"/>
                  </a:lnTo>
                  <a:close/>
                </a:path>
                <a:path w="1038860" h="810260">
                  <a:moveTo>
                    <a:pt x="886510" y="607060"/>
                  </a:moveTo>
                  <a:lnTo>
                    <a:pt x="861187" y="607060"/>
                  </a:lnTo>
                  <a:lnTo>
                    <a:pt x="861187" y="632383"/>
                  </a:lnTo>
                  <a:lnTo>
                    <a:pt x="886510" y="632383"/>
                  </a:lnTo>
                  <a:lnTo>
                    <a:pt x="886510" y="607060"/>
                  </a:lnTo>
                  <a:close/>
                </a:path>
                <a:path w="1038860" h="810260">
                  <a:moveTo>
                    <a:pt x="962494" y="708367"/>
                  </a:moveTo>
                  <a:lnTo>
                    <a:pt x="937171" y="708367"/>
                  </a:lnTo>
                  <a:lnTo>
                    <a:pt x="937171" y="733704"/>
                  </a:lnTo>
                  <a:lnTo>
                    <a:pt x="962494" y="733704"/>
                  </a:lnTo>
                  <a:lnTo>
                    <a:pt x="962494" y="708367"/>
                  </a:lnTo>
                  <a:close/>
                </a:path>
                <a:path w="1038860" h="810260">
                  <a:moveTo>
                    <a:pt x="962494" y="657707"/>
                  </a:moveTo>
                  <a:lnTo>
                    <a:pt x="937171" y="657707"/>
                  </a:lnTo>
                  <a:lnTo>
                    <a:pt x="937171" y="683044"/>
                  </a:lnTo>
                  <a:lnTo>
                    <a:pt x="962494" y="683044"/>
                  </a:lnTo>
                  <a:lnTo>
                    <a:pt x="962494" y="657707"/>
                  </a:lnTo>
                  <a:close/>
                </a:path>
                <a:path w="1038860" h="810260">
                  <a:moveTo>
                    <a:pt x="962494" y="607060"/>
                  </a:moveTo>
                  <a:lnTo>
                    <a:pt x="937171" y="607060"/>
                  </a:lnTo>
                  <a:lnTo>
                    <a:pt x="937171" y="581723"/>
                  </a:lnTo>
                  <a:lnTo>
                    <a:pt x="911847" y="581723"/>
                  </a:lnTo>
                  <a:lnTo>
                    <a:pt x="911847" y="632383"/>
                  </a:lnTo>
                  <a:lnTo>
                    <a:pt x="937171" y="632383"/>
                  </a:lnTo>
                  <a:lnTo>
                    <a:pt x="962494" y="632383"/>
                  </a:lnTo>
                  <a:lnTo>
                    <a:pt x="962494" y="607060"/>
                  </a:lnTo>
                  <a:close/>
                </a:path>
                <a:path w="1038860" h="810260">
                  <a:moveTo>
                    <a:pt x="962494" y="556399"/>
                  </a:moveTo>
                  <a:lnTo>
                    <a:pt x="937171" y="556399"/>
                  </a:lnTo>
                  <a:lnTo>
                    <a:pt x="937171" y="581723"/>
                  </a:lnTo>
                  <a:lnTo>
                    <a:pt x="962494" y="581723"/>
                  </a:lnTo>
                  <a:lnTo>
                    <a:pt x="962494" y="556399"/>
                  </a:lnTo>
                  <a:close/>
                </a:path>
                <a:path w="1038860" h="810260">
                  <a:moveTo>
                    <a:pt x="987831" y="683044"/>
                  </a:moveTo>
                  <a:lnTo>
                    <a:pt x="962494" y="683044"/>
                  </a:lnTo>
                  <a:lnTo>
                    <a:pt x="962494" y="708367"/>
                  </a:lnTo>
                  <a:lnTo>
                    <a:pt x="987831" y="708367"/>
                  </a:lnTo>
                  <a:lnTo>
                    <a:pt x="987831" y="683044"/>
                  </a:lnTo>
                  <a:close/>
                </a:path>
                <a:path w="1038860" h="810260">
                  <a:moveTo>
                    <a:pt x="1038491" y="657707"/>
                  </a:moveTo>
                  <a:lnTo>
                    <a:pt x="1013155" y="657707"/>
                  </a:lnTo>
                  <a:lnTo>
                    <a:pt x="1013155" y="708367"/>
                  </a:lnTo>
                  <a:lnTo>
                    <a:pt x="987831" y="708367"/>
                  </a:lnTo>
                  <a:lnTo>
                    <a:pt x="987831" y="733704"/>
                  </a:lnTo>
                  <a:lnTo>
                    <a:pt x="1013155" y="733704"/>
                  </a:lnTo>
                  <a:lnTo>
                    <a:pt x="1038491" y="733704"/>
                  </a:lnTo>
                  <a:lnTo>
                    <a:pt x="1038491" y="657707"/>
                  </a:lnTo>
                  <a:close/>
                </a:path>
                <a:path w="1038860" h="810260">
                  <a:moveTo>
                    <a:pt x="1038491" y="531063"/>
                  </a:moveTo>
                  <a:lnTo>
                    <a:pt x="1013155" y="531063"/>
                  </a:lnTo>
                  <a:lnTo>
                    <a:pt x="1013155" y="505739"/>
                  </a:lnTo>
                  <a:lnTo>
                    <a:pt x="987831" y="505739"/>
                  </a:lnTo>
                  <a:lnTo>
                    <a:pt x="987831" y="556399"/>
                  </a:lnTo>
                  <a:lnTo>
                    <a:pt x="1013155" y="556399"/>
                  </a:lnTo>
                  <a:lnTo>
                    <a:pt x="1013155" y="581723"/>
                  </a:lnTo>
                  <a:lnTo>
                    <a:pt x="987831" y="581723"/>
                  </a:lnTo>
                  <a:lnTo>
                    <a:pt x="987831" y="632383"/>
                  </a:lnTo>
                  <a:lnTo>
                    <a:pt x="1013155" y="632383"/>
                  </a:lnTo>
                  <a:lnTo>
                    <a:pt x="1013155" y="607060"/>
                  </a:lnTo>
                  <a:lnTo>
                    <a:pt x="1038491" y="607060"/>
                  </a:lnTo>
                  <a:lnTo>
                    <a:pt x="1038491" y="5310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34" y="179818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4">
                  <a:moveTo>
                    <a:pt x="126644" y="912456"/>
                  </a:moveTo>
                  <a:lnTo>
                    <a:pt x="50647" y="912456"/>
                  </a:lnTo>
                  <a:lnTo>
                    <a:pt x="50647" y="988441"/>
                  </a:lnTo>
                  <a:lnTo>
                    <a:pt x="126644" y="988441"/>
                  </a:lnTo>
                  <a:lnTo>
                    <a:pt x="126644" y="912456"/>
                  </a:lnTo>
                  <a:close/>
                </a:path>
                <a:path w="1038860" h="1039494">
                  <a:moveTo>
                    <a:pt x="126644" y="51257"/>
                  </a:moveTo>
                  <a:lnTo>
                    <a:pt x="50647" y="51257"/>
                  </a:lnTo>
                  <a:lnTo>
                    <a:pt x="50647" y="127254"/>
                  </a:lnTo>
                  <a:lnTo>
                    <a:pt x="126644" y="127254"/>
                  </a:lnTo>
                  <a:lnTo>
                    <a:pt x="126644" y="51257"/>
                  </a:lnTo>
                  <a:close/>
                </a:path>
                <a:path w="1038860" h="1039494">
                  <a:moveTo>
                    <a:pt x="177292" y="862330"/>
                  </a:moveTo>
                  <a:lnTo>
                    <a:pt x="151968" y="862330"/>
                  </a:lnTo>
                  <a:lnTo>
                    <a:pt x="151968" y="887730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7730"/>
                  </a:lnTo>
                  <a:lnTo>
                    <a:pt x="151968" y="887730"/>
                  </a:lnTo>
                  <a:lnTo>
                    <a:pt x="151968" y="862330"/>
                  </a:lnTo>
                  <a:lnTo>
                    <a:pt x="0" y="862330"/>
                  </a:lnTo>
                  <a:lnTo>
                    <a:pt x="0" y="88773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292" y="1038860"/>
                  </a:lnTo>
                  <a:lnTo>
                    <a:pt x="177292" y="1013764"/>
                  </a:lnTo>
                  <a:lnTo>
                    <a:pt x="177292" y="1013460"/>
                  </a:lnTo>
                  <a:lnTo>
                    <a:pt x="177292" y="887730"/>
                  </a:lnTo>
                  <a:lnTo>
                    <a:pt x="177292" y="887120"/>
                  </a:lnTo>
                  <a:lnTo>
                    <a:pt x="177292" y="862330"/>
                  </a:lnTo>
                  <a:close/>
                </a:path>
                <a:path w="1038860" h="1039494">
                  <a:moveTo>
                    <a:pt x="177292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292" y="177800"/>
                  </a:lnTo>
                  <a:lnTo>
                    <a:pt x="177292" y="152577"/>
                  </a:lnTo>
                  <a:lnTo>
                    <a:pt x="177292" y="152400"/>
                  </a:lnTo>
                  <a:lnTo>
                    <a:pt x="177292" y="25933"/>
                  </a:lnTo>
                  <a:lnTo>
                    <a:pt x="151968" y="25933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292" y="25400"/>
                  </a:lnTo>
                  <a:lnTo>
                    <a:pt x="177292" y="0"/>
                  </a:lnTo>
                  <a:close/>
                </a:path>
                <a:path w="1038860" h="1039494">
                  <a:moveTo>
                    <a:pt x="227952" y="963117"/>
                  </a:moveTo>
                  <a:lnTo>
                    <a:pt x="202628" y="963117"/>
                  </a:lnTo>
                  <a:lnTo>
                    <a:pt x="202628" y="988441"/>
                  </a:lnTo>
                  <a:lnTo>
                    <a:pt x="227952" y="988441"/>
                  </a:lnTo>
                  <a:lnTo>
                    <a:pt x="227952" y="963117"/>
                  </a:lnTo>
                  <a:close/>
                </a:path>
                <a:path w="1038860" h="1039494">
                  <a:moveTo>
                    <a:pt x="303936" y="988441"/>
                  </a:moveTo>
                  <a:lnTo>
                    <a:pt x="278612" y="988441"/>
                  </a:lnTo>
                  <a:lnTo>
                    <a:pt x="278612" y="963117"/>
                  </a:lnTo>
                  <a:lnTo>
                    <a:pt x="253288" y="963117"/>
                  </a:lnTo>
                  <a:lnTo>
                    <a:pt x="253288" y="988441"/>
                  </a:lnTo>
                  <a:lnTo>
                    <a:pt x="227952" y="988441"/>
                  </a:lnTo>
                  <a:lnTo>
                    <a:pt x="227952" y="1039101"/>
                  </a:lnTo>
                  <a:lnTo>
                    <a:pt x="253288" y="1039101"/>
                  </a:lnTo>
                  <a:lnTo>
                    <a:pt x="253288" y="1013764"/>
                  </a:lnTo>
                  <a:lnTo>
                    <a:pt x="278612" y="1013764"/>
                  </a:lnTo>
                  <a:lnTo>
                    <a:pt x="278612" y="1039101"/>
                  </a:lnTo>
                  <a:lnTo>
                    <a:pt x="303936" y="1039101"/>
                  </a:lnTo>
                  <a:lnTo>
                    <a:pt x="303936" y="988441"/>
                  </a:lnTo>
                  <a:close/>
                </a:path>
                <a:path w="1038860" h="1039494">
                  <a:moveTo>
                    <a:pt x="354596" y="684911"/>
                  </a:moveTo>
                  <a:lnTo>
                    <a:pt x="329272" y="684911"/>
                  </a:lnTo>
                  <a:lnTo>
                    <a:pt x="303936" y="684911"/>
                  </a:lnTo>
                  <a:lnTo>
                    <a:pt x="303936" y="608711"/>
                  </a:lnTo>
                  <a:lnTo>
                    <a:pt x="278612" y="608711"/>
                  </a:lnTo>
                  <a:lnTo>
                    <a:pt x="278612" y="634111"/>
                  </a:lnTo>
                  <a:lnTo>
                    <a:pt x="253288" y="634111"/>
                  </a:lnTo>
                  <a:lnTo>
                    <a:pt x="253288" y="659511"/>
                  </a:lnTo>
                  <a:lnTo>
                    <a:pt x="278612" y="659511"/>
                  </a:lnTo>
                  <a:lnTo>
                    <a:pt x="278612" y="710311"/>
                  </a:lnTo>
                  <a:lnTo>
                    <a:pt x="253288" y="710311"/>
                  </a:lnTo>
                  <a:lnTo>
                    <a:pt x="227952" y="710311"/>
                  </a:lnTo>
                  <a:lnTo>
                    <a:pt x="227952" y="735711"/>
                  </a:lnTo>
                  <a:lnTo>
                    <a:pt x="253288" y="735711"/>
                  </a:lnTo>
                  <a:lnTo>
                    <a:pt x="278612" y="735711"/>
                  </a:lnTo>
                  <a:lnTo>
                    <a:pt x="303936" y="735711"/>
                  </a:lnTo>
                  <a:lnTo>
                    <a:pt x="303936" y="710311"/>
                  </a:lnTo>
                  <a:lnTo>
                    <a:pt x="329272" y="710311"/>
                  </a:lnTo>
                  <a:lnTo>
                    <a:pt x="329272" y="735711"/>
                  </a:lnTo>
                  <a:lnTo>
                    <a:pt x="354596" y="735711"/>
                  </a:lnTo>
                  <a:lnTo>
                    <a:pt x="354596" y="684911"/>
                  </a:lnTo>
                  <a:close/>
                </a:path>
                <a:path w="1038860" h="1039494">
                  <a:moveTo>
                    <a:pt x="354596" y="634111"/>
                  </a:moveTo>
                  <a:lnTo>
                    <a:pt x="329272" y="634111"/>
                  </a:lnTo>
                  <a:lnTo>
                    <a:pt x="329272" y="659511"/>
                  </a:lnTo>
                  <a:lnTo>
                    <a:pt x="354596" y="659511"/>
                  </a:lnTo>
                  <a:lnTo>
                    <a:pt x="354596" y="634111"/>
                  </a:lnTo>
                  <a:close/>
                </a:path>
                <a:path w="1038860" h="1039494">
                  <a:moveTo>
                    <a:pt x="354596" y="583311"/>
                  </a:moveTo>
                  <a:lnTo>
                    <a:pt x="329272" y="583311"/>
                  </a:lnTo>
                  <a:lnTo>
                    <a:pt x="329272" y="608711"/>
                  </a:lnTo>
                  <a:lnTo>
                    <a:pt x="354596" y="608711"/>
                  </a:lnTo>
                  <a:lnTo>
                    <a:pt x="354596" y="583311"/>
                  </a:lnTo>
                  <a:close/>
                </a:path>
                <a:path w="1038860" h="1039494">
                  <a:moveTo>
                    <a:pt x="379933" y="1013764"/>
                  </a:moveTo>
                  <a:lnTo>
                    <a:pt x="354596" y="1013764"/>
                  </a:lnTo>
                  <a:lnTo>
                    <a:pt x="354596" y="1039101"/>
                  </a:lnTo>
                  <a:lnTo>
                    <a:pt x="379933" y="1039101"/>
                  </a:lnTo>
                  <a:lnTo>
                    <a:pt x="379933" y="1013764"/>
                  </a:lnTo>
                  <a:close/>
                </a:path>
                <a:path w="1038860" h="1039494">
                  <a:moveTo>
                    <a:pt x="455917" y="912456"/>
                  </a:moveTo>
                  <a:lnTo>
                    <a:pt x="430580" y="912456"/>
                  </a:lnTo>
                  <a:lnTo>
                    <a:pt x="430580" y="937780"/>
                  </a:lnTo>
                  <a:lnTo>
                    <a:pt x="455917" y="937780"/>
                  </a:lnTo>
                  <a:lnTo>
                    <a:pt x="455917" y="912456"/>
                  </a:lnTo>
                  <a:close/>
                </a:path>
                <a:path w="1038860" h="1039494">
                  <a:moveTo>
                    <a:pt x="455917" y="684911"/>
                  </a:moveTo>
                  <a:lnTo>
                    <a:pt x="430580" y="684911"/>
                  </a:lnTo>
                  <a:lnTo>
                    <a:pt x="405257" y="684911"/>
                  </a:lnTo>
                  <a:lnTo>
                    <a:pt x="379933" y="684911"/>
                  </a:lnTo>
                  <a:lnTo>
                    <a:pt x="379933" y="710311"/>
                  </a:lnTo>
                  <a:lnTo>
                    <a:pt x="405257" y="710311"/>
                  </a:lnTo>
                  <a:lnTo>
                    <a:pt x="405257" y="735711"/>
                  </a:lnTo>
                  <a:lnTo>
                    <a:pt x="430580" y="735711"/>
                  </a:lnTo>
                  <a:lnTo>
                    <a:pt x="430580" y="710311"/>
                  </a:lnTo>
                  <a:lnTo>
                    <a:pt x="455917" y="710311"/>
                  </a:lnTo>
                  <a:lnTo>
                    <a:pt x="455917" y="684911"/>
                  </a:lnTo>
                  <a:close/>
                </a:path>
                <a:path w="1038860" h="1039494">
                  <a:moveTo>
                    <a:pt x="455917" y="508381"/>
                  </a:moveTo>
                  <a:lnTo>
                    <a:pt x="430580" y="508381"/>
                  </a:lnTo>
                  <a:lnTo>
                    <a:pt x="405257" y="508381"/>
                  </a:lnTo>
                  <a:lnTo>
                    <a:pt x="405257" y="533781"/>
                  </a:lnTo>
                  <a:lnTo>
                    <a:pt x="379933" y="533781"/>
                  </a:lnTo>
                  <a:lnTo>
                    <a:pt x="379933" y="583311"/>
                  </a:lnTo>
                  <a:lnTo>
                    <a:pt x="405257" y="583311"/>
                  </a:lnTo>
                  <a:lnTo>
                    <a:pt x="430580" y="583311"/>
                  </a:lnTo>
                  <a:lnTo>
                    <a:pt x="455917" y="583311"/>
                  </a:lnTo>
                  <a:lnTo>
                    <a:pt x="455917" y="557911"/>
                  </a:lnTo>
                  <a:lnTo>
                    <a:pt x="430580" y="557911"/>
                  </a:lnTo>
                  <a:lnTo>
                    <a:pt x="430580" y="533781"/>
                  </a:lnTo>
                  <a:lnTo>
                    <a:pt x="455917" y="533781"/>
                  </a:lnTo>
                  <a:lnTo>
                    <a:pt x="455917" y="508381"/>
                  </a:lnTo>
                  <a:close/>
                </a:path>
                <a:path w="1038860" h="1039494">
                  <a:moveTo>
                    <a:pt x="481241" y="634111"/>
                  </a:moveTo>
                  <a:lnTo>
                    <a:pt x="455917" y="634111"/>
                  </a:lnTo>
                  <a:lnTo>
                    <a:pt x="455917" y="608711"/>
                  </a:lnTo>
                  <a:lnTo>
                    <a:pt x="430580" y="608711"/>
                  </a:lnTo>
                  <a:lnTo>
                    <a:pt x="405257" y="608711"/>
                  </a:lnTo>
                  <a:lnTo>
                    <a:pt x="379933" y="608711"/>
                  </a:lnTo>
                  <a:lnTo>
                    <a:pt x="379933" y="659511"/>
                  </a:lnTo>
                  <a:lnTo>
                    <a:pt x="405257" y="659511"/>
                  </a:lnTo>
                  <a:lnTo>
                    <a:pt x="430580" y="659511"/>
                  </a:lnTo>
                  <a:lnTo>
                    <a:pt x="455917" y="659511"/>
                  </a:lnTo>
                  <a:lnTo>
                    <a:pt x="481241" y="659511"/>
                  </a:lnTo>
                  <a:lnTo>
                    <a:pt x="481241" y="634111"/>
                  </a:lnTo>
                  <a:close/>
                </a:path>
                <a:path w="1038860" h="1039494">
                  <a:moveTo>
                    <a:pt x="506577" y="963117"/>
                  </a:moveTo>
                  <a:lnTo>
                    <a:pt x="481241" y="963117"/>
                  </a:lnTo>
                  <a:lnTo>
                    <a:pt x="481241" y="937780"/>
                  </a:lnTo>
                  <a:lnTo>
                    <a:pt x="455917" y="937780"/>
                  </a:lnTo>
                  <a:lnTo>
                    <a:pt x="455917" y="963117"/>
                  </a:lnTo>
                  <a:lnTo>
                    <a:pt x="430580" y="963117"/>
                  </a:lnTo>
                  <a:lnTo>
                    <a:pt x="430580" y="988441"/>
                  </a:lnTo>
                  <a:lnTo>
                    <a:pt x="455917" y="988441"/>
                  </a:lnTo>
                  <a:lnTo>
                    <a:pt x="481241" y="988441"/>
                  </a:lnTo>
                  <a:lnTo>
                    <a:pt x="506577" y="988441"/>
                  </a:lnTo>
                  <a:lnTo>
                    <a:pt x="506577" y="963117"/>
                  </a:lnTo>
                  <a:close/>
                </a:path>
                <a:path w="1038860" h="1039494">
                  <a:moveTo>
                    <a:pt x="531901" y="937780"/>
                  </a:moveTo>
                  <a:lnTo>
                    <a:pt x="506577" y="937780"/>
                  </a:lnTo>
                  <a:lnTo>
                    <a:pt x="506577" y="963117"/>
                  </a:lnTo>
                  <a:lnTo>
                    <a:pt x="531901" y="963117"/>
                  </a:lnTo>
                  <a:lnTo>
                    <a:pt x="531901" y="937780"/>
                  </a:lnTo>
                  <a:close/>
                </a:path>
                <a:path w="1038860" h="1039494">
                  <a:moveTo>
                    <a:pt x="557237" y="1013764"/>
                  </a:moveTo>
                  <a:lnTo>
                    <a:pt x="531901" y="1013764"/>
                  </a:lnTo>
                  <a:lnTo>
                    <a:pt x="531901" y="988441"/>
                  </a:lnTo>
                  <a:lnTo>
                    <a:pt x="506577" y="988441"/>
                  </a:lnTo>
                  <a:lnTo>
                    <a:pt x="506577" y="1013764"/>
                  </a:lnTo>
                  <a:lnTo>
                    <a:pt x="481241" y="1013764"/>
                  </a:lnTo>
                  <a:lnTo>
                    <a:pt x="455917" y="1013764"/>
                  </a:lnTo>
                  <a:lnTo>
                    <a:pt x="430580" y="1013764"/>
                  </a:lnTo>
                  <a:lnTo>
                    <a:pt x="405257" y="1013764"/>
                  </a:lnTo>
                  <a:lnTo>
                    <a:pt x="405257" y="1039101"/>
                  </a:lnTo>
                  <a:lnTo>
                    <a:pt x="557237" y="1039101"/>
                  </a:lnTo>
                  <a:lnTo>
                    <a:pt x="557237" y="1013764"/>
                  </a:lnTo>
                  <a:close/>
                </a:path>
                <a:path w="1038860" h="1039494">
                  <a:moveTo>
                    <a:pt x="557237" y="963117"/>
                  </a:moveTo>
                  <a:lnTo>
                    <a:pt x="531901" y="963117"/>
                  </a:lnTo>
                  <a:lnTo>
                    <a:pt x="531901" y="988441"/>
                  </a:lnTo>
                  <a:lnTo>
                    <a:pt x="557237" y="988441"/>
                  </a:lnTo>
                  <a:lnTo>
                    <a:pt x="557237" y="963117"/>
                  </a:lnTo>
                  <a:close/>
                </a:path>
                <a:path w="1038860" h="1039494">
                  <a:moveTo>
                    <a:pt x="582561" y="988441"/>
                  </a:moveTo>
                  <a:lnTo>
                    <a:pt x="557237" y="988441"/>
                  </a:lnTo>
                  <a:lnTo>
                    <a:pt x="557237" y="1013764"/>
                  </a:lnTo>
                  <a:lnTo>
                    <a:pt x="582561" y="1013764"/>
                  </a:lnTo>
                  <a:lnTo>
                    <a:pt x="582561" y="988441"/>
                  </a:lnTo>
                  <a:close/>
                </a:path>
                <a:path w="1038860" h="1039494">
                  <a:moveTo>
                    <a:pt x="582561" y="557911"/>
                  </a:moveTo>
                  <a:lnTo>
                    <a:pt x="557237" y="557911"/>
                  </a:lnTo>
                  <a:lnTo>
                    <a:pt x="557237" y="608711"/>
                  </a:lnTo>
                  <a:lnTo>
                    <a:pt x="531901" y="608711"/>
                  </a:lnTo>
                  <a:lnTo>
                    <a:pt x="506577" y="608711"/>
                  </a:lnTo>
                  <a:lnTo>
                    <a:pt x="506577" y="735711"/>
                  </a:lnTo>
                  <a:lnTo>
                    <a:pt x="531901" y="735711"/>
                  </a:lnTo>
                  <a:lnTo>
                    <a:pt x="531901" y="710311"/>
                  </a:lnTo>
                  <a:lnTo>
                    <a:pt x="557237" y="710311"/>
                  </a:lnTo>
                  <a:lnTo>
                    <a:pt x="557237" y="684911"/>
                  </a:lnTo>
                  <a:lnTo>
                    <a:pt x="531901" y="684911"/>
                  </a:lnTo>
                  <a:lnTo>
                    <a:pt x="531901" y="659511"/>
                  </a:lnTo>
                  <a:lnTo>
                    <a:pt x="557237" y="659511"/>
                  </a:lnTo>
                  <a:lnTo>
                    <a:pt x="582561" y="659511"/>
                  </a:lnTo>
                  <a:lnTo>
                    <a:pt x="582561" y="557911"/>
                  </a:lnTo>
                  <a:close/>
                </a:path>
                <a:path w="1038860" h="1039494">
                  <a:moveTo>
                    <a:pt x="633222" y="608711"/>
                  </a:moveTo>
                  <a:lnTo>
                    <a:pt x="607898" y="608711"/>
                  </a:lnTo>
                  <a:lnTo>
                    <a:pt x="607898" y="659511"/>
                  </a:lnTo>
                  <a:lnTo>
                    <a:pt x="633222" y="659511"/>
                  </a:lnTo>
                  <a:lnTo>
                    <a:pt x="633222" y="608711"/>
                  </a:lnTo>
                  <a:close/>
                </a:path>
                <a:path w="1038860" h="1039494">
                  <a:moveTo>
                    <a:pt x="658545" y="988441"/>
                  </a:moveTo>
                  <a:lnTo>
                    <a:pt x="633222" y="988441"/>
                  </a:lnTo>
                  <a:lnTo>
                    <a:pt x="633222" y="963117"/>
                  </a:lnTo>
                  <a:lnTo>
                    <a:pt x="607898" y="963117"/>
                  </a:lnTo>
                  <a:lnTo>
                    <a:pt x="607898" y="1039101"/>
                  </a:lnTo>
                  <a:lnTo>
                    <a:pt x="633222" y="1039101"/>
                  </a:lnTo>
                  <a:lnTo>
                    <a:pt x="658545" y="1039101"/>
                  </a:lnTo>
                  <a:lnTo>
                    <a:pt x="658545" y="988441"/>
                  </a:lnTo>
                  <a:close/>
                </a:path>
                <a:path w="1038860" h="1039494">
                  <a:moveTo>
                    <a:pt x="759866" y="887120"/>
                  </a:moveTo>
                  <a:lnTo>
                    <a:pt x="734542" y="887120"/>
                  </a:lnTo>
                  <a:lnTo>
                    <a:pt x="734542" y="912456"/>
                  </a:lnTo>
                  <a:lnTo>
                    <a:pt x="709206" y="912456"/>
                  </a:lnTo>
                  <a:lnTo>
                    <a:pt x="709206" y="937780"/>
                  </a:lnTo>
                  <a:lnTo>
                    <a:pt x="683882" y="937780"/>
                  </a:lnTo>
                  <a:lnTo>
                    <a:pt x="658545" y="937780"/>
                  </a:lnTo>
                  <a:lnTo>
                    <a:pt x="658545" y="988441"/>
                  </a:lnTo>
                  <a:lnTo>
                    <a:pt x="683882" y="988441"/>
                  </a:lnTo>
                  <a:lnTo>
                    <a:pt x="683882" y="1013764"/>
                  </a:lnTo>
                  <a:lnTo>
                    <a:pt x="709206" y="1013764"/>
                  </a:lnTo>
                  <a:lnTo>
                    <a:pt x="709206" y="1039101"/>
                  </a:lnTo>
                  <a:lnTo>
                    <a:pt x="734542" y="1039101"/>
                  </a:lnTo>
                  <a:lnTo>
                    <a:pt x="734542" y="937780"/>
                  </a:lnTo>
                  <a:lnTo>
                    <a:pt x="759866" y="937780"/>
                  </a:lnTo>
                  <a:lnTo>
                    <a:pt x="759866" y="887120"/>
                  </a:lnTo>
                  <a:close/>
                </a:path>
                <a:path w="1038860" h="1039494">
                  <a:moveTo>
                    <a:pt x="785202" y="963117"/>
                  </a:moveTo>
                  <a:lnTo>
                    <a:pt x="759866" y="963117"/>
                  </a:lnTo>
                  <a:lnTo>
                    <a:pt x="759866" y="1013764"/>
                  </a:lnTo>
                  <a:lnTo>
                    <a:pt x="785202" y="1013764"/>
                  </a:lnTo>
                  <a:lnTo>
                    <a:pt x="785202" y="963117"/>
                  </a:lnTo>
                  <a:close/>
                </a:path>
                <a:path w="1038860" h="1039494">
                  <a:moveTo>
                    <a:pt x="861187" y="963117"/>
                  </a:moveTo>
                  <a:lnTo>
                    <a:pt x="835850" y="963117"/>
                  </a:lnTo>
                  <a:lnTo>
                    <a:pt x="835850" y="988441"/>
                  </a:lnTo>
                  <a:lnTo>
                    <a:pt x="810526" y="988441"/>
                  </a:lnTo>
                  <a:lnTo>
                    <a:pt x="810526" y="1039101"/>
                  </a:lnTo>
                  <a:lnTo>
                    <a:pt x="835850" y="1039101"/>
                  </a:lnTo>
                  <a:lnTo>
                    <a:pt x="835850" y="1013764"/>
                  </a:lnTo>
                  <a:lnTo>
                    <a:pt x="861187" y="1013764"/>
                  </a:lnTo>
                  <a:lnTo>
                    <a:pt x="861187" y="963117"/>
                  </a:lnTo>
                  <a:close/>
                </a:path>
                <a:path w="1038860" h="1039494">
                  <a:moveTo>
                    <a:pt x="886510" y="1013764"/>
                  </a:moveTo>
                  <a:lnTo>
                    <a:pt x="861187" y="1013764"/>
                  </a:lnTo>
                  <a:lnTo>
                    <a:pt x="861187" y="1039101"/>
                  </a:lnTo>
                  <a:lnTo>
                    <a:pt x="886510" y="1039101"/>
                  </a:lnTo>
                  <a:lnTo>
                    <a:pt x="886510" y="1013764"/>
                  </a:lnTo>
                  <a:close/>
                </a:path>
                <a:path w="1038860" h="1039494">
                  <a:moveTo>
                    <a:pt x="886510" y="861796"/>
                  </a:moveTo>
                  <a:lnTo>
                    <a:pt x="861187" y="861796"/>
                  </a:lnTo>
                  <a:lnTo>
                    <a:pt x="861187" y="887120"/>
                  </a:lnTo>
                  <a:lnTo>
                    <a:pt x="886510" y="887120"/>
                  </a:lnTo>
                  <a:lnTo>
                    <a:pt x="886510" y="861796"/>
                  </a:lnTo>
                  <a:close/>
                </a:path>
                <a:path w="1038860" h="1039494">
                  <a:moveTo>
                    <a:pt x="937171" y="811530"/>
                  </a:move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93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456"/>
                  </a:lnTo>
                  <a:lnTo>
                    <a:pt x="937171" y="911860"/>
                  </a:lnTo>
                  <a:lnTo>
                    <a:pt x="937171" y="836930"/>
                  </a:lnTo>
                  <a:lnTo>
                    <a:pt x="937171" y="836460"/>
                  </a:lnTo>
                  <a:lnTo>
                    <a:pt x="937171" y="811530"/>
                  </a:lnTo>
                  <a:close/>
                </a:path>
                <a:path w="1038860" h="1039494">
                  <a:moveTo>
                    <a:pt x="962494" y="1013764"/>
                  </a:moveTo>
                  <a:lnTo>
                    <a:pt x="937171" y="1013764"/>
                  </a:lnTo>
                  <a:lnTo>
                    <a:pt x="911847" y="1013764"/>
                  </a:lnTo>
                  <a:lnTo>
                    <a:pt x="911847" y="1039101"/>
                  </a:lnTo>
                  <a:lnTo>
                    <a:pt x="937171" y="1039101"/>
                  </a:lnTo>
                  <a:lnTo>
                    <a:pt x="962494" y="1039101"/>
                  </a:lnTo>
                  <a:lnTo>
                    <a:pt x="962494" y="1013764"/>
                  </a:lnTo>
                  <a:close/>
                </a:path>
                <a:path w="1038860" h="1039494">
                  <a:moveTo>
                    <a:pt x="962494" y="963117"/>
                  </a:moveTo>
                  <a:lnTo>
                    <a:pt x="937171" y="963117"/>
                  </a:lnTo>
                  <a:lnTo>
                    <a:pt x="937171" y="937780"/>
                  </a:lnTo>
                  <a:lnTo>
                    <a:pt x="911847" y="937780"/>
                  </a:lnTo>
                  <a:lnTo>
                    <a:pt x="886510" y="937780"/>
                  </a:lnTo>
                  <a:lnTo>
                    <a:pt x="886510" y="963117"/>
                  </a:lnTo>
                  <a:lnTo>
                    <a:pt x="911847" y="963117"/>
                  </a:lnTo>
                  <a:lnTo>
                    <a:pt x="911847" y="988441"/>
                  </a:lnTo>
                  <a:lnTo>
                    <a:pt x="937171" y="988441"/>
                  </a:lnTo>
                  <a:lnTo>
                    <a:pt x="962494" y="988441"/>
                  </a:lnTo>
                  <a:lnTo>
                    <a:pt x="962494" y="963117"/>
                  </a:lnTo>
                  <a:close/>
                </a:path>
                <a:path w="1038860" h="1039494">
                  <a:moveTo>
                    <a:pt x="987831" y="51257"/>
                  </a:moveTo>
                  <a:lnTo>
                    <a:pt x="911847" y="51257"/>
                  </a:lnTo>
                  <a:lnTo>
                    <a:pt x="911847" y="127254"/>
                  </a:lnTo>
                  <a:lnTo>
                    <a:pt x="987831" y="127254"/>
                  </a:lnTo>
                  <a:lnTo>
                    <a:pt x="987831" y="51257"/>
                  </a:lnTo>
                  <a:close/>
                </a:path>
                <a:path w="1038860" h="1039494">
                  <a:moveTo>
                    <a:pt x="1038491" y="1013764"/>
                  </a:moveTo>
                  <a:lnTo>
                    <a:pt x="1013155" y="1013764"/>
                  </a:lnTo>
                  <a:lnTo>
                    <a:pt x="1013155" y="1039101"/>
                  </a:lnTo>
                  <a:lnTo>
                    <a:pt x="1038491" y="1039101"/>
                  </a:lnTo>
                  <a:lnTo>
                    <a:pt x="1038491" y="1013764"/>
                  </a:lnTo>
                  <a:close/>
                </a:path>
                <a:path w="1038860" h="1039494">
                  <a:moveTo>
                    <a:pt x="1038491" y="937780"/>
                  </a:moveTo>
                  <a:lnTo>
                    <a:pt x="1013155" y="937780"/>
                  </a:lnTo>
                  <a:lnTo>
                    <a:pt x="987831" y="937780"/>
                  </a:lnTo>
                  <a:lnTo>
                    <a:pt x="987831" y="988441"/>
                  </a:lnTo>
                  <a:lnTo>
                    <a:pt x="1013155" y="988441"/>
                  </a:lnTo>
                  <a:lnTo>
                    <a:pt x="1038491" y="988441"/>
                  </a:lnTo>
                  <a:lnTo>
                    <a:pt x="1038491" y="937780"/>
                  </a:lnTo>
                  <a:close/>
                </a:path>
                <a:path w="1038860" h="1039494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577"/>
                  </a:lnTo>
                  <a:lnTo>
                    <a:pt x="1038491" y="152400"/>
                  </a:lnTo>
                  <a:lnTo>
                    <a:pt x="1038491" y="25933"/>
                  </a:lnTo>
                  <a:lnTo>
                    <a:pt x="1013155" y="25933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90958" y="3938331"/>
              <a:ext cx="236772" cy="253245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9481" y="3649057"/>
              <a:ext cx="824230" cy="817244"/>
            </a:xfrm>
            <a:custGeom>
              <a:avLst/>
              <a:gdLst/>
              <a:ahLst/>
              <a:cxnLst/>
              <a:rect l="l" t="t" r="r" b="b"/>
              <a:pathLst>
                <a:path w="824229" h="817245">
                  <a:moveTo>
                    <a:pt x="189918" y="0"/>
                  </a:moveTo>
                  <a:lnTo>
                    <a:pt x="224214" y="203212"/>
                  </a:lnTo>
                  <a:lnTo>
                    <a:pt x="695109" y="346610"/>
                  </a:lnTo>
                  <a:lnTo>
                    <a:pt x="823647" y="192981"/>
                  </a:lnTo>
                </a:path>
                <a:path w="824229" h="817245">
                  <a:moveTo>
                    <a:pt x="0" y="623646"/>
                  </a:moveTo>
                  <a:lnTo>
                    <a:pt x="141739" y="474040"/>
                  </a:lnTo>
                  <a:lnTo>
                    <a:pt x="612634" y="617442"/>
                  </a:lnTo>
                  <a:lnTo>
                    <a:pt x="633726" y="816641"/>
                  </a:lnTo>
                </a:path>
              </a:pathLst>
            </a:custGeom>
            <a:ln w="38098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81991" y="2370665"/>
              <a:ext cx="3380104" cy="3380104"/>
            </a:xfrm>
            <a:custGeom>
              <a:avLst/>
              <a:gdLst/>
              <a:ahLst/>
              <a:cxnLst/>
              <a:rect l="l" t="t" r="r" b="b"/>
              <a:pathLst>
                <a:path w="3380104" h="3380104">
                  <a:moveTo>
                    <a:pt x="1689987" y="0"/>
                  </a:moveTo>
                  <a:lnTo>
                    <a:pt x="1741652" y="774"/>
                  </a:lnTo>
                  <a:lnTo>
                    <a:pt x="1792931" y="3084"/>
                  </a:lnTo>
                  <a:lnTo>
                    <a:pt x="1843803" y="6906"/>
                  </a:lnTo>
                  <a:lnTo>
                    <a:pt x="1894245" y="12219"/>
                  </a:lnTo>
                  <a:lnTo>
                    <a:pt x="1944235" y="19001"/>
                  </a:lnTo>
                  <a:lnTo>
                    <a:pt x="1993752" y="27228"/>
                  </a:lnTo>
                  <a:lnTo>
                    <a:pt x="2042772" y="36881"/>
                  </a:lnTo>
                  <a:lnTo>
                    <a:pt x="2091275" y="47935"/>
                  </a:lnTo>
                  <a:lnTo>
                    <a:pt x="2139237" y="60370"/>
                  </a:lnTo>
                  <a:lnTo>
                    <a:pt x="2186637" y="74162"/>
                  </a:lnTo>
                  <a:lnTo>
                    <a:pt x="2233452" y="89291"/>
                  </a:lnTo>
                  <a:lnTo>
                    <a:pt x="2279661" y="105733"/>
                  </a:lnTo>
                  <a:lnTo>
                    <a:pt x="2325242" y="123467"/>
                  </a:lnTo>
                  <a:lnTo>
                    <a:pt x="2370171" y="142471"/>
                  </a:lnTo>
                  <a:lnTo>
                    <a:pt x="2414428" y="162722"/>
                  </a:lnTo>
                  <a:lnTo>
                    <a:pt x="2457989" y="184199"/>
                  </a:lnTo>
                  <a:lnTo>
                    <a:pt x="2500834" y="206879"/>
                  </a:lnTo>
                  <a:lnTo>
                    <a:pt x="2542939" y="230740"/>
                  </a:lnTo>
                  <a:lnTo>
                    <a:pt x="2584283" y="255761"/>
                  </a:lnTo>
                  <a:lnTo>
                    <a:pt x="2624843" y="281918"/>
                  </a:lnTo>
                  <a:lnTo>
                    <a:pt x="2664598" y="309191"/>
                  </a:lnTo>
                  <a:lnTo>
                    <a:pt x="2703525" y="337556"/>
                  </a:lnTo>
                  <a:lnTo>
                    <a:pt x="2741602" y="366992"/>
                  </a:lnTo>
                  <a:lnTo>
                    <a:pt x="2778807" y="397477"/>
                  </a:lnTo>
                  <a:lnTo>
                    <a:pt x="2815119" y="428988"/>
                  </a:lnTo>
                  <a:lnTo>
                    <a:pt x="2850514" y="461504"/>
                  </a:lnTo>
                  <a:lnTo>
                    <a:pt x="2884971" y="495002"/>
                  </a:lnTo>
                  <a:lnTo>
                    <a:pt x="2918469" y="529459"/>
                  </a:lnTo>
                  <a:lnTo>
                    <a:pt x="2950985" y="564854"/>
                  </a:lnTo>
                  <a:lnTo>
                    <a:pt x="2982496" y="601166"/>
                  </a:lnTo>
                  <a:lnTo>
                    <a:pt x="3012981" y="638371"/>
                  </a:lnTo>
                  <a:lnTo>
                    <a:pt x="3042418" y="676448"/>
                  </a:lnTo>
                  <a:lnTo>
                    <a:pt x="3070783" y="715376"/>
                  </a:lnTo>
                  <a:lnTo>
                    <a:pt x="3098056" y="755130"/>
                  </a:lnTo>
                  <a:lnTo>
                    <a:pt x="3124213" y="795691"/>
                  </a:lnTo>
                  <a:lnTo>
                    <a:pt x="3149234" y="837035"/>
                  </a:lnTo>
                  <a:lnTo>
                    <a:pt x="3173095" y="879140"/>
                  </a:lnTo>
                  <a:lnTo>
                    <a:pt x="3195775" y="921984"/>
                  </a:lnTo>
                  <a:lnTo>
                    <a:pt x="3217252" y="965546"/>
                  </a:lnTo>
                  <a:lnTo>
                    <a:pt x="3237503" y="1009803"/>
                  </a:lnTo>
                  <a:lnTo>
                    <a:pt x="3256507" y="1054732"/>
                  </a:lnTo>
                  <a:lnTo>
                    <a:pt x="3274241" y="1100312"/>
                  </a:lnTo>
                  <a:lnTo>
                    <a:pt x="3290684" y="1146521"/>
                  </a:lnTo>
                  <a:lnTo>
                    <a:pt x="3305812" y="1193337"/>
                  </a:lnTo>
                  <a:lnTo>
                    <a:pt x="3319605" y="1240737"/>
                  </a:lnTo>
                  <a:lnTo>
                    <a:pt x="3332039" y="1288699"/>
                  </a:lnTo>
                  <a:lnTo>
                    <a:pt x="3343094" y="1337201"/>
                  </a:lnTo>
                  <a:lnTo>
                    <a:pt x="3352746" y="1386222"/>
                  </a:lnTo>
                  <a:lnTo>
                    <a:pt x="3360974" y="1435738"/>
                  </a:lnTo>
                  <a:lnTo>
                    <a:pt x="3367755" y="1485729"/>
                  </a:lnTo>
                  <a:lnTo>
                    <a:pt x="3373068" y="1536171"/>
                  </a:lnTo>
                  <a:lnTo>
                    <a:pt x="3376891" y="1587042"/>
                  </a:lnTo>
                  <a:lnTo>
                    <a:pt x="3379200" y="1638321"/>
                  </a:lnTo>
                  <a:lnTo>
                    <a:pt x="3379975" y="1689986"/>
                  </a:lnTo>
                  <a:lnTo>
                    <a:pt x="3379200" y="1741651"/>
                  </a:lnTo>
                  <a:lnTo>
                    <a:pt x="3376891" y="1792930"/>
                  </a:lnTo>
                  <a:lnTo>
                    <a:pt x="3373068" y="1843802"/>
                  </a:lnTo>
                  <a:lnTo>
                    <a:pt x="3367755" y="1894244"/>
                  </a:lnTo>
                  <a:lnTo>
                    <a:pt x="3360974" y="1944235"/>
                  </a:lnTo>
                  <a:lnTo>
                    <a:pt x="3352746" y="1993751"/>
                  </a:lnTo>
                  <a:lnTo>
                    <a:pt x="3343094" y="2042772"/>
                  </a:lnTo>
                  <a:lnTo>
                    <a:pt x="3332039" y="2091275"/>
                  </a:lnTo>
                  <a:lnTo>
                    <a:pt x="3319605" y="2139237"/>
                  </a:lnTo>
                  <a:lnTo>
                    <a:pt x="3305812" y="2186637"/>
                  </a:lnTo>
                  <a:lnTo>
                    <a:pt x="3290684" y="2233453"/>
                  </a:lnTo>
                  <a:lnTo>
                    <a:pt x="3274241" y="2279662"/>
                  </a:lnTo>
                  <a:lnTo>
                    <a:pt x="3256507" y="2325243"/>
                  </a:lnTo>
                  <a:lnTo>
                    <a:pt x="3237503" y="2370172"/>
                  </a:lnTo>
                  <a:lnTo>
                    <a:pt x="3217252" y="2414429"/>
                  </a:lnTo>
                  <a:lnTo>
                    <a:pt x="3195775" y="2457991"/>
                  </a:lnTo>
                  <a:lnTo>
                    <a:pt x="3173095" y="2500836"/>
                  </a:lnTo>
                  <a:lnTo>
                    <a:pt x="3149234" y="2542941"/>
                  </a:lnTo>
                  <a:lnTo>
                    <a:pt x="3124213" y="2584285"/>
                  </a:lnTo>
                  <a:lnTo>
                    <a:pt x="3098056" y="2624846"/>
                  </a:lnTo>
                  <a:lnTo>
                    <a:pt x="3070783" y="2664601"/>
                  </a:lnTo>
                  <a:lnTo>
                    <a:pt x="3042418" y="2703528"/>
                  </a:lnTo>
                  <a:lnTo>
                    <a:pt x="3012981" y="2741606"/>
                  </a:lnTo>
                  <a:lnTo>
                    <a:pt x="2982496" y="2778811"/>
                  </a:lnTo>
                  <a:lnTo>
                    <a:pt x="2950985" y="2815123"/>
                  </a:lnTo>
                  <a:lnTo>
                    <a:pt x="2918469" y="2850518"/>
                  </a:lnTo>
                  <a:lnTo>
                    <a:pt x="2884971" y="2884975"/>
                  </a:lnTo>
                  <a:lnTo>
                    <a:pt x="2850514" y="2918473"/>
                  </a:lnTo>
                  <a:lnTo>
                    <a:pt x="2815119" y="2950989"/>
                  </a:lnTo>
                  <a:lnTo>
                    <a:pt x="2778807" y="2982500"/>
                  </a:lnTo>
                  <a:lnTo>
                    <a:pt x="2741602" y="3012984"/>
                  </a:lnTo>
                  <a:lnTo>
                    <a:pt x="2703525" y="3042420"/>
                  </a:lnTo>
                  <a:lnTo>
                    <a:pt x="2664598" y="3070786"/>
                  </a:lnTo>
                  <a:lnTo>
                    <a:pt x="2624843" y="3098058"/>
                  </a:lnTo>
                  <a:lnTo>
                    <a:pt x="2584283" y="3124215"/>
                  </a:lnTo>
                  <a:lnTo>
                    <a:pt x="2542939" y="3149236"/>
                  </a:lnTo>
                  <a:lnTo>
                    <a:pt x="2500834" y="3173097"/>
                  </a:lnTo>
                  <a:lnTo>
                    <a:pt x="2457989" y="3195777"/>
                  </a:lnTo>
                  <a:lnTo>
                    <a:pt x="2414428" y="3217253"/>
                  </a:lnTo>
                  <a:lnTo>
                    <a:pt x="2370171" y="3237504"/>
                  </a:lnTo>
                  <a:lnTo>
                    <a:pt x="2325242" y="3256508"/>
                  </a:lnTo>
                  <a:lnTo>
                    <a:pt x="2279661" y="3274242"/>
                  </a:lnTo>
                  <a:lnTo>
                    <a:pt x="2233452" y="3290684"/>
                  </a:lnTo>
                  <a:lnTo>
                    <a:pt x="2186637" y="3305812"/>
                  </a:lnTo>
                  <a:lnTo>
                    <a:pt x="2139237" y="3319605"/>
                  </a:lnTo>
                  <a:lnTo>
                    <a:pt x="2091275" y="3332039"/>
                  </a:lnTo>
                  <a:lnTo>
                    <a:pt x="2042772" y="3343093"/>
                  </a:lnTo>
                  <a:lnTo>
                    <a:pt x="1993752" y="3352745"/>
                  </a:lnTo>
                  <a:lnTo>
                    <a:pt x="1944235" y="3360973"/>
                  </a:lnTo>
                  <a:lnTo>
                    <a:pt x="1894245" y="3367754"/>
                  </a:lnTo>
                  <a:lnTo>
                    <a:pt x="1843803" y="3373067"/>
                  </a:lnTo>
                  <a:lnTo>
                    <a:pt x="1792931" y="3376889"/>
                  </a:lnTo>
                  <a:lnTo>
                    <a:pt x="1741652" y="3379199"/>
                  </a:lnTo>
                  <a:lnTo>
                    <a:pt x="1689987" y="3379974"/>
                  </a:lnTo>
                  <a:lnTo>
                    <a:pt x="1638323" y="3379199"/>
                  </a:lnTo>
                  <a:lnTo>
                    <a:pt x="1587043" y="3376889"/>
                  </a:lnTo>
                  <a:lnTo>
                    <a:pt x="1536171" y="3373067"/>
                  </a:lnTo>
                  <a:lnTo>
                    <a:pt x="1485729" y="3367754"/>
                  </a:lnTo>
                  <a:lnTo>
                    <a:pt x="1435739" y="3360973"/>
                  </a:lnTo>
                  <a:lnTo>
                    <a:pt x="1386222" y="3352745"/>
                  </a:lnTo>
                  <a:lnTo>
                    <a:pt x="1337201" y="3343093"/>
                  </a:lnTo>
                  <a:lnTo>
                    <a:pt x="1288699" y="3332039"/>
                  </a:lnTo>
                  <a:lnTo>
                    <a:pt x="1240736" y="3319605"/>
                  </a:lnTo>
                  <a:lnTo>
                    <a:pt x="1193336" y="3305812"/>
                  </a:lnTo>
                  <a:lnTo>
                    <a:pt x="1146521" y="3290684"/>
                  </a:lnTo>
                  <a:lnTo>
                    <a:pt x="1100312" y="3274242"/>
                  </a:lnTo>
                  <a:lnTo>
                    <a:pt x="1054731" y="3256508"/>
                  </a:lnTo>
                  <a:lnTo>
                    <a:pt x="1009801" y="3237504"/>
                  </a:lnTo>
                  <a:lnTo>
                    <a:pt x="965545" y="3217253"/>
                  </a:lnTo>
                  <a:lnTo>
                    <a:pt x="921983" y="3195777"/>
                  </a:lnTo>
                  <a:lnTo>
                    <a:pt x="879138" y="3173097"/>
                  </a:lnTo>
                  <a:lnTo>
                    <a:pt x="837033" y="3149236"/>
                  </a:lnTo>
                  <a:lnTo>
                    <a:pt x="795689" y="3124215"/>
                  </a:lnTo>
                  <a:lnTo>
                    <a:pt x="755128" y="3098058"/>
                  </a:lnTo>
                  <a:lnTo>
                    <a:pt x="715373" y="3070786"/>
                  </a:lnTo>
                  <a:lnTo>
                    <a:pt x="676446" y="3042420"/>
                  </a:lnTo>
                  <a:lnTo>
                    <a:pt x="638369" y="3012984"/>
                  </a:lnTo>
                  <a:lnTo>
                    <a:pt x="601163" y="2982500"/>
                  </a:lnTo>
                  <a:lnTo>
                    <a:pt x="564852" y="2950989"/>
                  </a:lnTo>
                  <a:lnTo>
                    <a:pt x="529457" y="2918473"/>
                  </a:lnTo>
                  <a:lnTo>
                    <a:pt x="495000" y="2884975"/>
                  </a:lnTo>
                  <a:lnTo>
                    <a:pt x="461502" y="2850518"/>
                  </a:lnTo>
                  <a:lnTo>
                    <a:pt x="428986" y="2815123"/>
                  </a:lnTo>
                  <a:lnTo>
                    <a:pt x="397475" y="2778811"/>
                  </a:lnTo>
                  <a:lnTo>
                    <a:pt x="366990" y="2741606"/>
                  </a:lnTo>
                  <a:lnTo>
                    <a:pt x="337554" y="2703528"/>
                  </a:lnTo>
                  <a:lnTo>
                    <a:pt x="309189" y="2664601"/>
                  </a:lnTo>
                  <a:lnTo>
                    <a:pt x="281916" y="2624846"/>
                  </a:lnTo>
                  <a:lnTo>
                    <a:pt x="255759" y="2584285"/>
                  </a:lnTo>
                  <a:lnTo>
                    <a:pt x="230739" y="2542941"/>
                  </a:lnTo>
                  <a:lnTo>
                    <a:pt x="206877" y="2500836"/>
                  </a:lnTo>
                  <a:lnTo>
                    <a:pt x="184197" y="2457991"/>
                  </a:lnTo>
                  <a:lnTo>
                    <a:pt x="162721" y="2414429"/>
                  </a:lnTo>
                  <a:lnTo>
                    <a:pt x="142470" y="2370172"/>
                  </a:lnTo>
                  <a:lnTo>
                    <a:pt x="123466" y="2325243"/>
                  </a:lnTo>
                  <a:lnTo>
                    <a:pt x="105732" y="2279662"/>
                  </a:lnTo>
                  <a:lnTo>
                    <a:pt x="89290" y="2233453"/>
                  </a:lnTo>
                  <a:lnTo>
                    <a:pt x="74161" y="2186637"/>
                  </a:lnTo>
                  <a:lnTo>
                    <a:pt x="60369" y="2139237"/>
                  </a:lnTo>
                  <a:lnTo>
                    <a:pt x="47935" y="2091275"/>
                  </a:lnTo>
                  <a:lnTo>
                    <a:pt x="36880" y="2042772"/>
                  </a:lnTo>
                  <a:lnTo>
                    <a:pt x="27228" y="1993751"/>
                  </a:lnTo>
                  <a:lnTo>
                    <a:pt x="19000" y="1944235"/>
                  </a:lnTo>
                  <a:lnTo>
                    <a:pt x="12219" y="1894244"/>
                  </a:lnTo>
                  <a:lnTo>
                    <a:pt x="6906" y="1843802"/>
                  </a:lnTo>
                  <a:lnTo>
                    <a:pt x="3084" y="1792930"/>
                  </a:lnTo>
                  <a:lnTo>
                    <a:pt x="774" y="1741651"/>
                  </a:lnTo>
                  <a:lnTo>
                    <a:pt x="0" y="1689986"/>
                  </a:lnTo>
                  <a:lnTo>
                    <a:pt x="774" y="1638321"/>
                  </a:lnTo>
                  <a:lnTo>
                    <a:pt x="3084" y="1587042"/>
                  </a:lnTo>
                  <a:lnTo>
                    <a:pt x="6906" y="1536171"/>
                  </a:lnTo>
                  <a:lnTo>
                    <a:pt x="12219" y="1485729"/>
                  </a:lnTo>
                  <a:lnTo>
                    <a:pt x="19000" y="1435738"/>
                  </a:lnTo>
                  <a:lnTo>
                    <a:pt x="27228" y="1386222"/>
                  </a:lnTo>
                  <a:lnTo>
                    <a:pt x="36880" y="1337201"/>
                  </a:lnTo>
                  <a:lnTo>
                    <a:pt x="47935" y="1288699"/>
                  </a:lnTo>
                  <a:lnTo>
                    <a:pt x="60369" y="1240737"/>
                  </a:lnTo>
                  <a:lnTo>
                    <a:pt x="74161" y="1193337"/>
                  </a:lnTo>
                  <a:lnTo>
                    <a:pt x="89290" y="1146521"/>
                  </a:lnTo>
                  <a:lnTo>
                    <a:pt x="105732" y="1100312"/>
                  </a:lnTo>
                  <a:lnTo>
                    <a:pt x="123466" y="1054732"/>
                  </a:lnTo>
                  <a:lnTo>
                    <a:pt x="142470" y="1009803"/>
                  </a:lnTo>
                  <a:lnTo>
                    <a:pt x="162721" y="965546"/>
                  </a:lnTo>
                  <a:lnTo>
                    <a:pt x="184197" y="921984"/>
                  </a:lnTo>
                  <a:lnTo>
                    <a:pt x="206877" y="879140"/>
                  </a:lnTo>
                  <a:lnTo>
                    <a:pt x="230739" y="837035"/>
                  </a:lnTo>
                  <a:lnTo>
                    <a:pt x="255759" y="795691"/>
                  </a:lnTo>
                  <a:lnTo>
                    <a:pt x="281916" y="755130"/>
                  </a:lnTo>
                  <a:lnTo>
                    <a:pt x="309189" y="715376"/>
                  </a:lnTo>
                  <a:lnTo>
                    <a:pt x="337554" y="676448"/>
                  </a:lnTo>
                  <a:lnTo>
                    <a:pt x="366990" y="638371"/>
                  </a:lnTo>
                  <a:lnTo>
                    <a:pt x="397475" y="601166"/>
                  </a:lnTo>
                  <a:lnTo>
                    <a:pt x="428986" y="564854"/>
                  </a:lnTo>
                  <a:lnTo>
                    <a:pt x="461502" y="529459"/>
                  </a:lnTo>
                  <a:lnTo>
                    <a:pt x="495000" y="495002"/>
                  </a:lnTo>
                  <a:lnTo>
                    <a:pt x="529457" y="461504"/>
                  </a:lnTo>
                  <a:lnTo>
                    <a:pt x="564852" y="428988"/>
                  </a:lnTo>
                  <a:lnTo>
                    <a:pt x="601163" y="397477"/>
                  </a:lnTo>
                  <a:lnTo>
                    <a:pt x="638369" y="366992"/>
                  </a:lnTo>
                  <a:lnTo>
                    <a:pt x="676446" y="337556"/>
                  </a:lnTo>
                  <a:lnTo>
                    <a:pt x="715373" y="309191"/>
                  </a:lnTo>
                  <a:lnTo>
                    <a:pt x="755128" y="281918"/>
                  </a:lnTo>
                  <a:lnTo>
                    <a:pt x="795689" y="255761"/>
                  </a:lnTo>
                  <a:lnTo>
                    <a:pt x="837033" y="230740"/>
                  </a:lnTo>
                  <a:lnTo>
                    <a:pt x="879138" y="206879"/>
                  </a:lnTo>
                  <a:lnTo>
                    <a:pt x="921983" y="184199"/>
                  </a:lnTo>
                  <a:lnTo>
                    <a:pt x="965545" y="162722"/>
                  </a:lnTo>
                  <a:lnTo>
                    <a:pt x="1009801" y="142471"/>
                  </a:lnTo>
                  <a:lnTo>
                    <a:pt x="1054731" y="123467"/>
                  </a:lnTo>
                  <a:lnTo>
                    <a:pt x="1100312" y="105733"/>
                  </a:lnTo>
                  <a:lnTo>
                    <a:pt x="1146521" y="89291"/>
                  </a:lnTo>
                  <a:lnTo>
                    <a:pt x="1193336" y="74162"/>
                  </a:lnTo>
                  <a:lnTo>
                    <a:pt x="1240736" y="60370"/>
                  </a:lnTo>
                  <a:lnTo>
                    <a:pt x="1288699" y="47935"/>
                  </a:lnTo>
                  <a:lnTo>
                    <a:pt x="1337201" y="36881"/>
                  </a:lnTo>
                  <a:lnTo>
                    <a:pt x="1386222" y="27228"/>
                  </a:lnTo>
                  <a:lnTo>
                    <a:pt x="1435739" y="19001"/>
                  </a:lnTo>
                  <a:lnTo>
                    <a:pt x="1485729" y="12219"/>
                  </a:lnTo>
                  <a:lnTo>
                    <a:pt x="1536171" y="6906"/>
                  </a:lnTo>
                  <a:lnTo>
                    <a:pt x="1587043" y="3084"/>
                  </a:lnTo>
                  <a:lnTo>
                    <a:pt x="1638323" y="774"/>
                  </a:lnTo>
                  <a:lnTo>
                    <a:pt x="168998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2896" y="2373652"/>
              <a:ext cx="3363595" cy="3363595"/>
            </a:xfrm>
            <a:custGeom>
              <a:avLst/>
              <a:gdLst/>
              <a:ahLst/>
              <a:cxnLst/>
              <a:rect l="l" t="t" r="r" b="b"/>
              <a:pathLst>
                <a:path w="3363595" h="3363595">
                  <a:moveTo>
                    <a:pt x="0" y="1681697"/>
                  </a:moveTo>
                  <a:lnTo>
                    <a:pt x="3363382" y="1681697"/>
                  </a:lnTo>
                </a:path>
                <a:path w="3363595" h="3363595">
                  <a:moveTo>
                    <a:pt x="225303" y="2522542"/>
                  </a:moveTo>
                  <a:lnTo>
                    <a:pt x="3138077" y="840849"/>
                  </a:lnTo>
                </a:path>
                <a:path w="3363595" h="3363595">
                  <a:moveTo>
                    <a:pt x="840841" y="3138081"/>
                  </a:moveTo>
                  <a:lnTo>
                    <a:pt x="2522534" y="225306"/>
                  </a:lnTo>
                </a:path>
                <a:path w="3363595" h="3363595">
                  <a:moveTo>
                    <a:pt x="1681685" y="3363382"/>
                  </a:moveTo>
                  <a:lnTo>
                    <a:pt x="1681685" y="0"/>
                  </a:lnTo>
                </a:path>
                <a:path w="3363595" h="3363595">
                  <a:moveTo>
                    <a:pt x="3138087" y="2522542"/>
                  </a:moveTo>
                  <a:lnTo>
                    <a:pt x="225313" y="840849"/>
                  </a:lnTo>
                </a:path>
                <a:path w="3363595" h="3363595">
                  <a:moveTo>
                    <a:pt x="2526722" y="3145313"/>
                  </a:moveTo>
                  <a:lnTo>
                    <a:pt x="841985" y="22726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487" y="964018"/>
            <a:ext cx="12096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4228" y="3213790"/>
            <a:ext cx="570865" cy="1012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220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40449" y="2699095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75194" y="2527529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2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5935" y="2671083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16691" y="3143760"/>
            <a:ext cx="328295" cy="1055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91752" y="4558293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2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88940" y="5062484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75201" y="5237552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2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88385" y="5030216"/>
            <a:ext cx="33718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97498" y="4534713"/>
            <a:ext cx="31623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1314" y="4310253"/>
            <a:ext cx="155194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25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800" spc="-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800" spc="-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694731" y="2113250"/>
            <a:ext cx="13653135" cy="7967345"/>
            <a:chOff x="694731" y="2113250"/>
            <a:chExt cx="13653135" cy="796734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8603" y="2594671"/>
              <a:ext cx="8214359" cy="2616835"/>
            </a:xfrm>
            <a:custGeom>
              <a:avLst/>
              <a:gdLst/>
              <a:ahLst/>
              <a:cxnLst/>
              <a:rect l="l" t="t" r="r" b="b"/>
              <a:pathLst>
                <a:path w="8214359" h="2616835">
                  <a:moveTo>
                    <a:pt x="8214037" y="2616644"/>
                  </a:move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45930" y="2519464"/>
              <a:ext cx="174835" cy="174836"/>
            </a:xfrm>
            <a:prstGeom prst="rect">
              <a:avLst/>
            </a:prstGeom>
          </p:spPr>
        </p:pic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92927" y="5152634"/>
              <a:ext cx="128514" cy="135327"/>
            </a:xfrm>
            <a:prstGeom prst="rect">
              <a:avLst/>
            </a:prstGeom>
          </p:spPr>
        </p:pic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88922" y="2921658"/>
              <a:ext cx="8455025" cy="2308860"/>
            </a:xfrm>
            <a:custGeom>
              <a:avLst/>
              <a:gdLst/>
              <a:ahLst/>
              <a:cxnLst/>
              <a:rect l="l" t="t" r="r" b="b"/>
              <a:pathLst>
                <a:path w="8455025" h="2308860">
                  <a:moveTo>
                    <a:pt x="0" y="1157364"/>
                  </a:moveTo>
                  <a:lnTo>
                    <a:pt x="8454579" y="1157364"/>
                  </a:lnTo>
                </a:path>
                <a:path w="8455025" h="2308860">
                  <a:moveTo>
                    <a:pt x="2945254" y="2308612"/>
                  </a:moveTo>
                  <a:lnTo>
                    <a:pt x="2945254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2958" y="2113250"/>
              <a:ext cx="3879215" cy="3886200"/>
            </a:xfrm>
            <a:custGeom>
              <a:avLst/>
              <a:gdLst/>
              <a:ahLst/>
              <a:cxnLst/>
              <a:rect l="l" t="t" r="r" b="b"/>
              <a:pathLst>
                <a:path w="3879215" h="3886200">
                  <a:moveTo>
                    <a:pt x="269355" y="990600"/>
                  </a:moveTo>
                  <a:lnTo>
                    <a:pt x="252794" y="990600"/>
                  </a:lnTo>
                  <a:lnTo>
                    <a:pt x="237912" y="1016000"/>
                  </a:lnTo>
                  <a:lnTo>
                    <a:pt x="209382" y="1066800"/>
                  </a:lnTo>
                  <a:lnTo>
                    <a:pt x="182515" y="1117600"/>
                  </a:lnTo>
                  <a:lnTo>
                    <a:pt x="169717" y="1155700"/>
                  </a:lnTo>
                  <a:lnTo>
                    <a:pt x="157351" y="1181100"/>
                  </a:lnTo>
                  <a:lnTo>
                    <a:pt x="145417" y="1206500"/>
                  </a:lnTo>
                  <a:lnTo>
                    <a:pt x="133920" y="1231900"/>
                  </a:lnTo>
                  <a:lnTo>
                    <a:pt x="122867" y="1270000"/>
                  </a:lnTo>
                  <a:lnTo>
                    <a:pt x="112257" y="1295400"/>
                  </a:lnTo>
                  <a:lnTo>
                    <a:pt x="102102" y="1320800"/>
                  </a:lnTo>
                  <a:lnTo>
                    <a:pt x="92401" y="1346200"/>
                  </a:lnTo>
                  <a:lnTo>
                    <a:pt x="83155" y="1384300"/>
                  </a:lnTo>
                  <a:lnTo>
                    <a:pt x="74375" y="1409700"/>
                  </a:lnTo>
                  <a:lnTo>
                    <a:pt x="66062" y="1447800"/>
                  </a:lnTo>
                  <a:lnTo>
                    <a:pt x="58219" y="1473200"/>
                  </a:lnTo>
                  <a:lnTo>
                    <a:pt x="50853" y="1498600"/>
                  </a:lnTo>
                  <a:lnTo>
                    <a:pt x="43962" y="1536700"/>
                  </a:lnTo>
                  <a:lnTo>
                    <a:pt x="37561" y="1562100"/>
                  </a:lnTo>
                  <a:lnTo>
                    <a:pt x="31643" y="1600200"/>
                  </a:lnTo>
                  <a:lnTo>
                    <a:pt x="26225" y="1625600"/>
                  </a:lnTo>
                  <a:lnTo>
                    <a:pt x="21296" y="1663700"/>
                  </a:lnTo>
                  <a:lnTo>
                    <a:pt x="16873" y="1689100"/>
                  </a:lnTo>
                  <a:lnTo>
                    <a:pt x="12952" y="1714500"/>
                  </a:lnTo>
                  <a:lnTo>
                    <a:pt x="9540" y="1752600"/>
                  </a:lnTo>
                  <a:lnTo>
                    <a:pt x="6642" y="1790700"/>
                  </a:lnTo>
                  <a:lnTo>
                    <a:pt x="4262" y="1816100"/>
                  </a:lnTo>
                  <a:lnTo>
                    <a:pt x="2407" y="1854200"/>
                  </a:lnTo>
                  <a:lnTo>
                    <a:pt x="1071" y="1879600"/>
                  </a:lnTo>
                  <a:lnTo>
                    <a:pt x="269" y="1917700"/>
                  </a:lnTo>
                  <a:lnTo>
                    <a:pt x="2533" y="2044700"/>
                  </a:lnTo>
                  <a:lnTo>
                    <a:pt x="10046" y="2146299"/>
                  </a:lnTo>
                  <a:lnTo>
                    <a:pt x="22424" y="2247899"/>
                  </a:lnTo>
                  <a:lnTo>
                    <a:pt x="39538" y="2336799"/>
                  </a:lnTo>
                  <a:lnTo>
                    <a:pt x="61268" y="2438399"/>
                  </a:lnTo>
                  <a:lnTo>
                    <a:pt x="87494" y="2527299"/>
                  </a:lnTo>
                  <a:lnTo>
                    <a:pt x="118090" y="2616199"/>
                  </a:lnTo>
                  <a:lnTo>
                    <a:pt x="152934" y="2705099"/>
                  </a:lnTo>
                  <a:lnTo>
                    <a:pt x="191908" y="2793999"/>
                  </a:lnTo>
                  <a:lnTo>
                    <a:pt x="234885" y="2870199"/>
                  </a:lnTo>
                  <a:lnTo>
                    <a:pt x="281743" y="2959099"/>
                  </a:lnTo>
                  <a:lnTo>
                    <a:pt x="332362" y="3035299"/>
                  </a:lnTo>
                  <a:lnTo>
                    <a:pt x="386618" y="3111499"/>
                  </a:lnTo>
                  <a:lnTo>
                    <a:pt x="444390" y="3187699"/>
                  </a:lnTo>
                  <a:lnTo>
                    <a:pt x="505555" y="3251199"/>
                  </a:lnTo>
                  <a:lnTo>
                    <a:pt x="569987" y="3327399"/>
                  </a:lnTo>
                  <a:lnTo>
                    <a:pt x="637574" y="3390899"/>
                  </a:lnTo>
                  <a:lnTo>
                    <a:pt x="708181" y="3454399"/>
                  </a:lnTo>
                  <a:lnTo>
                    <a:pt x="781696" y="3505199"/>
                  </a:lnTo>
                  <a:lnTo>
                    <a:pt x="857994" y="3555999"/>
                  </a:lnTo>
                  <a:lnTo>
                    <a:pt x="936950" y="3606799"/>
                  </a:lnTo>
                  <a:lnTo>
                    <a:pt x="1018447" y="3657599"/>
                  </a:lnTo>
                  <a:lnTo>
                    <a:pt x="1102358" y="3695699"/>
                  </a:lnTo>
                  <a:lnTo>
                    <a:pt x="1188565" y="3733799"/>
                  </a:lnTo>
                  <a:lnTo>
                    <a:pt x="1367365" y="3809999"/>
                  </a:lnTo>
                  <a:lnTo>
                    <a:pt x="1459716" y="3835399"/>
                  </a:lnTo>
                  <a:lnTo>
                    <a:pt x="1553871" y="3848099"/>
                  </a:lnTo>
                  <a:lnTo>
                    <a:pt x="1649707" y="3873499"/>
                  </a:lnTo>
                  <a:lnTo>
                    <a:pt x="1747097" y="3886199"/>
                  </a:lnTo>
                  <a:lnTo>
                    <a:pt x="1946059" y="3886199"/>
                  </a:lnTo>
                  <a:lnTo>
                    <a:pt x="1946059" y="3873499"/>
                  </a:lnTo>
                  <a:lnTo>
                    <a:pt x="1846882" y="3873499"/>
                  </a:lnTo>
                  <a:lnTo>
                    <a:pt x="1557686" y="3835399"/>
                  </a:lnTo>
                  <a:lnTo>
                    <a:pt x="1283486" y="3759199"/>
                  </a:lnTo>
                  <a:lnTo>
                    <a:pt x="1195980" y="3721099"/>
                  </a:lnTo>
                  <a:lnTo>
                    <a:pt x="1110625" y="3682999"/>
                  </a:lnTo>
                  <a:lnTo>
                    <a:pt x="1027540" y="3644899"/>
                  </a:lnTo>
                  <a:lnTo>
                    <a:pt x="946843" y="3594099"/>
                  </a:lnTo>
                  <a:lnTo>
                    <a:pt x="868658" y="3543299"/>
                  </a:lnTo>
                  <a:lnTo>
                    <a:pt x="793101" y="3492499"/>
                  </a:lnTo>
                  <a:lnTo>
                    <a:pt x="720305" y="3428999"/>
                  </a:lnTo>
                  <a:lnTo>
                    <a:pt x="650382" y="3378199"/>
                  </a:lnTo>
                  <a:lnTo>
                    <a:pt x="583458" y="3314699"/>
                  </a:lnTo>
                  <a:lnTo>
                    <a:pt x="519652" y="3238499"/>
                  </a:lnTo>
                  <a:lnTo>
                    <a:pt x="459078" y="3174999"/>
                  </a:lnTo>
                  <a:lnTo>
                    <a:pt x="401874" y="3098799"/>
                  </a:lnTo>
                  <a:lnTo>
                    <a:pt x="348145" y="3022599"/>
                  </a:lnTo>
                  <a:lnTo>
                    <a:pt x="298022" y="2946399"/>
                  </a:lnTo>
                  <a:lnTo>
                    <a:pt x="251625" y="2870199"/>
                  </a:lnTo>
                  <a:lnTo>
                    <a:pt x="209066" y="2781299"/>
                  </a:lnTo>
                  <a:lnTo>
                    <a:pt x="170480" y="2692399"/>
                  </a:lnTo>
                  <a:lnTo>
                    <a:pt x="135975" y="2603499"/>
                  </a:lnTo>
                  <a:lnTo>
                    <a:pt x="105681" y="2514599"/>
                  </a:lnTo>
                  <a:lnTo>
                    <a:pt x="79714" y="2425699"/>
                  </a:lnTo>
                  <a:lnTo>
                    <a:pt x="58200" y="2336799"/>
                  </a:lnTo>
                  <a:lnTo>
                    <a:pt x="41252" y="2235199"/>
                  </a:lnTo>
                  <a:lnTo>
                    <a:pt x="28997" y="2146299"/>
                  </a:lnTo>
                  <a:lnTo>
                    <a:pt x="21556" y="2044700"/>
                  </a:lnTo>
                  <a:lnTo>
                    <a:pt x="19051" y="1943100"/>
                  </a:lnTo>
                  <a:lnTo>
                    <a:pt x="19314" y="1917700"/>
                  </a:lnTo>
                  <a:lnTo>
                    <a:pt x="20109" y="1879600"/>
                  </a:lnTo>
                  <a:lnTo>
                    <a:pt x="21429" y="1854200"/>
                  </a:lnTo>
                  <a:lnTo>
                    <a:pt x="23270" y="1816100"/>
                  </a:lnTo>
                  <a:lnTo>
                    <a:pt x="25628" y="1790700"/>
                  </a:lnTo>
                  <a:lnTo>
                    <a:pt x="28497" y="1752600"/>
                  </a:lnTo>
                  <a:lnTo>
                    <a:pt x="31874" y="1727200"/>
                  </a:lnTo>
                  <a:lnTo>
                    <a:pt x="35758" y="1689100"/>
                  </a:lnTo>
                  <a:lnTo>
                    <a:pt x="40139" y="1663700"/>
                  </a:lnTo>
                  <a:lnTo>
                    <a:pt x="45017" y="1625600"/>
                  </a:lnTo>
                  <a:lnTo>
                    <a:pt x="50384" y="1600200"/>
                  </a:lnTo>
                  <a:lnTo>
                    <a:pt x="56239" y="1562100"/>
                  </a:lnTo>
                  <a:lnTo>
                    <a:pt x="62581" y="1536700"/>
                  </a:lnTo>
                  <a:lnTo>
                    <a:pt x="69400" y="1511300"/>
                  </a:lnTo>
                  <a:lnTo>
                    <a:pt x="76694" y="1473200"/>
                  </a:lnTo>
                  <a:lnTo>
                    <a:pt x="84458" y="1447800"/>
                  </a:lnTo>
                  <a:lnTo>
                    <a:pt x="92692" y="1422400"/>
                  </a:lnTo>
                  <a:lnTo>
                    <a:pt x="101386" y="1384300"/>
                  </a:lnTo>
                  <a:lnTo>
                    <a:pt x="110536" y="1358900"/>
                  </a:lnTo>
                  <a:lnTo>
                    <a:pt x="120145" y="1333500"/>
                  </a:lnTo>
                  <a:lnTo>
                    <a:pt x="130200" y="1295400"/>
                  </a:lnTo>
                  <a:lnTo>
                    <a:pt x="140709" y="1270000"/>
                  </a:lnTo>
                  <a:lnTo>
                    <a:pt x="151653" y="1244600"/>
                  </a:lnTo>
                  <a:lnTo>
                    <a:pt x="163036" y="1219200"/>
                  </a:lnTo>
                  <a:lnTo>
                    <a:pt x="174848" y="1181100"/>
                  </a:lnTo>
                  <a:lnTo>
                    <a:pt x="199767" y="1130300"/>
                  </a:lnTo>
                  <a:lnTo>
                    <a:pt x="226367" y="1079500"/>
                  </a:lnTo>
                  <a:lnTo>
                    <a:pt x="254623" y="1028700"/>
                  </a:lnTo>
                  <a:lnTo>
                    <a:pt x="269355" y="990600"/>
                  </a:lnTo>
                  <a:close/>
                </a:path>
                <a:path w="3879215" h="3886200">
                  <a:moveTo>
                    <a:pt x="2175969" y="3873499"/>
                  </a:moveTo>
                  <a:lnTo>
                    <a:pt x="1946059" y="3873499"/>
                  </a:lnTo>
                  <a:lnTo>
                    <a:pt x="1946059" y="3886199"/>
                  </a:lnTo>
                  <a:lnTo>
                    <a:pt x="2118970" y="3886199"/>
                  </a:lnTo>
                  <a:lnTo>
                    <a:pt x="2175969" y="3873499"/>
                  </a:lnTo>
                  <a:close/>
                </a:path>
                <a:path w="3879215" h="3886200">
                  <a:moveTo>
                    <a:pt x="3510017" y="3098799"/>
                  </a:moveTo>
                  <a:lnTo>
                    <a:pt x="3494717" y="3098799"/>
                  </a:lnTo>
                  <a:lnTo>
                    <a:pt x="3459981" y="3136899"/>
                  </a:lnTo>
                  <a:lnTo>
                    <a:pt x="3424060" y="3187699"/>
                  </a:lnTo>
                  <a:lnTo>
                    <a:pt x="3386987" y="3225799"/>
                  </a:lnTo>
                  <a:lnTo>
                    <a:pt x="3348788" y="3263899"/>
                  </a:lnTo>
                  <a:lnTo>
                    <a:pt x="3309494" y="3314699"/>
                  </a:lnTo>
                  <a:lnTo>
                    <a:pt x="3269145" y="3352799"/>
                  </a:lnTo>
                  <a:lnTo>
                    <a:pt x="3227755" y="3390899"/>
                  </a:lnTo>
                  <a:lnTo>
                    <a:pt x="3185369" y="3416299"/>
                  </a:lnTo>
                  <a:lnTo>
                    <a:pt x="3142007" y="3454399"/>
                  </a:lnTo>
                  <a:lnTo>
                    <a:pt x="3097706" y="3492499"/>
                  </a:lnTo>
                  <a:lnTo>
                    <a:pt x="3052489" y="3530599"/>
                  </a:lnTo>
                  <a:lnTo>
                    <a:pt x="2959447" y="3581399"/>
                  </a:lnTo>
                  <a:lnTo>
                    <a:pt x="2911683" y="3619499"/>
                  </a:lnTo>
                  <a:lnTo>
                    <a:pt x="2863126" y="3644899"/>
                  </a:lnTo>
                  <a:lnTo>
                    <a:pt x="2763762" y="3695699"/>
                  </a:lnTo>
                  <a:lnTo>
                    <a:pt x="2713017" y="3708399"/>
                  </a:lnTo>
                  <a:lnTo>
                    <a:pt x="2609546" y="3759199"/>
                  </a:lnTo>
                  <a:lnTo>
                    <a:pt x="2556882" y="3771899"/>
                  </a:lnTo>
                  <a:lnTo>
                    <a:pt x="2503641" y="3797299"/>
                  </a:lnTo>
                  <a:lnTo>
                    <a:pt x="2285492" y="3848099"/>
                  </a:lnTo>
                  <a:lnTo>
                    <a:pt x="2229813" y="3848099"/>
                  </a:lnTo>
                  <a:lnTo>
                    <a:pt x="2173737" y="3860799"/>
                  </a:lnTo>
                  <a:lnTo>
                    <a:pt x="2117293" y="3860799"/>
                  </a:lnTo>
                  <a:lnTo>
                    <a:pt x="2060510" y="3873499"/>
                  </a:lnTo>
                  <a:lnTo>
                    <a:pt x="2232600" y="3873499"/>
                  </a:lnTo>
                  <a:lnTo>
                    <a:pt x="2562908" y="3797299"/>
                  </a:lnTo>
                  <a:lnTo>
                    <a:pt x="2616098" y="3771899"/>
                  </a:lnTo>
                  <a:lnTo>
                    <a:pt x="2668668" y="3759199"/>
                  </a:lnTo>
                  <a:lnTo>
                    <a:pt x="2771841" y="3708399"/>
                  </a:lnTo>
                  <a:lnTo>
                    <a:pt x="2872191" y="3657599"/>
                  </a:lnTo>
                  <a:lnTo>
                    <a:pt x="2969470" y="3606799"/>
                  </a:lnTo>
                  <a:lnTo>
                    <a:pt x="3016882" y="3568699"/>
                  </a:lnTo>
                  <a:lnTo>
                    <a:pt x="3063434" y="3543299"/>
                  </a:lnTo>
                  <a:lnTo>
                    <a:pt x="3109095" y="3505199"/>
                  </a:lnTo>
                  <a:lnTo>
                    <a:pt x="3153836" y="3467099"/>
                  </a:lnTo>
                  <a:lnTo>
                    <a:pt x="3197623" y="3441699"/>
                  </a:lnTo>
                  <a:lnTo>
                    <a:pt x="3240435" y="3403599"/>
                  </a:lnTo>
                  <a:lnTo>
                    <a:pt x="3282227" y="3365499"/>
                  </a:lnTo>
                  <a:lnTo>
                    <a:pt x="3322979" y="3327399"/>
                  </a:lnTo>
                  <a:lnTo>
                    <a:pt x="3362655" y="3276599"/>
                  </a:lnTo>
                  <a:lnTo>
                    <a:pt x="3401228" y="3238499"/>
                  </a:lnTo>
                  <a:lnTo>
                    <a:pt x="3438669" y="3200399"/>
                  </a:lnTo>
                  <a:lnTo>
                    <a:pt x="3474942" y="3149599"/>
                  </a:lnTo>
                  <a:lnTo>
                    <a:pt x="3476477" y="3147375"/>
                  </a:lnTo>
                  <a:lnTo>
                    <a:pt x="3474194" y="3136899"/>
                  </a:lnTo>
                  <a:lnTo>
                    <a:pt x="3483710" y="3136899"/>
                  </a:lnTo>
                  <a:lnTo>
                    <a:pt x="3510017" y="3098799"/>
                  </a:lnTo>
                  <a:close/>
                </a:path>
                <a:path w="3879215" h="3886200">
                  <a:moveTo>
                    <a:pt x="3530090" y="3098799"/>
                  </a:moveTo>
                  <a:lnTo>
                    <a:pt x="3510017" y="3098799"/>
                  </a:lnTo>
                  <a:lnTo>
                    <a:pt x="3476477" y="3147375"/>
                  </a:lnTo>
                  <a:lnTo>
                    <a:pt x="3476962" y="3149599"/>
                  </a:lnTo>
                  <a:lnTo>
                    <a:pt x="3487373" y="3149599"/>
                  </a:lnTo>
                  <a:lnTo>
                    <a:pt x="3489811" y="3162299"/>
                  </a:lnTo>
                  <a:lnTo>
                    <a:pt x="3496718" y="3162299"/>
                  </a:lnTo>
                  <a:lnTo>
                    <a:pt x="3498890" y="3174999"/>
                  </a:lnTo>
                  <a:lnTo>
                    <a:pt x="3504999" y="3174999"/>
                  </a:lnTo>
                  <a:lnTo>
                    <a:pt x="3506903" y="3187699"/>
                  </a:lnTo>
                  <a:lnTo>
                    <a:pt x="3508739" y="3187699"/>
                  </a:lnTo>
                  <a:lnTo>
                    <a:pt x="3530090" y="3098799"/>
                  </a:lnTo>
                  <a:close/>
                </a:path>
                <a:path w="3879215" h="3886200">
                  <a:moveTo>
                    <a:pt x="3483710" y="3136899"/>
                  </a:moveTo>
                  <a:lnTo>
                    <a:pt x="3474194" y="3136899"/>
                  </a:lnTo>
                  <a:lnTo>
                    <a:pt x="3476477" y="3147375"/>
                  </a:lnTo>
                  <a:lnTo>
                    <a:pt x="3483710" y="3136899"/>
                  </a:lnTo>
                  <a:close/>
                </a:path>
                <a:path w="3879215" h="3886200">
                  <a:moveTo>
                    <a:pt x="3542291" y="3047999"/>
                  </a:moveTo>
                  <a:lnTo>
                    <a:pt x="3416957" y="3124199"/>
                  </a:lnTo>
                  <a:lnTo>
                    <a:pt x="3452953" y="3124199"/>
                  </a:lnTo>
                  <a:lnTo>
                    <a:pt x="3456186" y="3136899"/>
                  </a:lnTo>
                  <a:lnTo>
                    <a:pt x="3459981" y="3136899"/>
                  </a:lnTo>
                  <a:lnTo>
                    <a:pt x="3494717" y="3098799"/>
                  </a:lnTo>
                  <a:lnTo>
                    <a:pt x="3530090" y="3098799"/>
                  </a:lnTo>
                  <a:lnTo>
                    <a:pt x="3542291" y="3047999"/>
                  </a:lnTo>
                  <a:close/>
                </a:path>
                <a:path w="3879215" h="3886200">
                  <a:moveTo>
                    <a:pt x="2038978" y="0"/>
                  </a:moveTo>
                  <a:lnTo>
                    <a:pt x="1946059" y="0"/>
                  </a:lnTo>
                  <a:lnTo>
                    <a:pt x="1946059" y="25400"/>
                  </a:lnTo>
                  <a:lnTo>
                    <a:pt x="2128996" y="25400"/>
                  </a:lnTo>
                  <a:lnTo>
                    <a:pt x="2307092" y="50800"/>
                  </a:lnTo>
                  <a:lnTo>
                    <a:pt x="2394078" y="76200"/>
                  </a:lnTo>
                  <a:lnTo>
                    <a:pt x="2479568" y="88900"/>
                  </a:lnTo>
                  <a:lnTo>
                    <a:pt x="2563459" y="114300"/>
                  </a:lnTo>
                  <a:lnTo>
                    <a:pt x="2645661" y="152400"/>
                  </a:lnTo>
                  <a:lnTo>
                    <a:pt x="2726074" y="177800"/>
                  </a:lnTo>
                  <a:lnTo>
                    <a:pt x="2804604" y="215900"/>
                  </a:lnTo>
                  <a:lnTo>
                    <a:pt x="2881151" y="266700"/>
                  </a:lnTo>
                  <a:lnTo>
                    <a:pt x="2955621" y="304800"/>
                  </a:lnTo>
                  <a:lnTo>
                    <a:pt x="3027916" y="355600"/>
                  </a:lnTo>
                  <a:lnTo>
                    <a:pt x="3097940" y="406400"/>
                  </a:lnTo>
                  <a:lnTo>
                    <a:pt x="3165594" y="457200"/>
                  </a:lnTo>
                  <a:lnTo>
                    <a:pt x="3230787" y="508000"/>
                  </a:lnTo>
                  <a:lnTo>
                    <a:pt x="3293416" y="571500"/>
                  </a:lnTo>
                  <a:lnTo>
                    <a:pt x="3353385" y="635000"/>
                  </a:lnTo>
                  <a:lnTo>
                    <a:pt x="3410604" y="698500"/>
                  </a:lnTo>
                  <a:lnTo>
                    <a:pt x="3464967" y="762000"/>
                  </a:lnTo>
                  <a:lnTo>
                    <a:pt x="3516386" y="825500"/>
                  </a:lnTo>
                  <a:lnTo>
                    <a:pt x="3564751" y="901700"/>
                  </a:lnTo>
                  <a:lnTo>
                    <a:pt x="3609982" y="977900"/>
                  </a:lnTo>
                  <a:lnTo>
                    <a:pt x="3651968" y="1054100"/>
                  </a:lnTo>
                  <a:lnTo>
                    <a:pt x="3690626" y="1130300"/>
                  </a:lnTo>
                  <a:lnTo>
                    <a:pt x="3725852" y="1206500"/>
                  </a:lnTo>
                  <a:lnTo>
                    <a:pt x="3757550" y="1282700"/>
                  </a:lnTo>
                  <a:lnTo>
                    <a:pt x="3785619" y="1371600"/>
                  </a:lnTo>
                  <a:lnTo>
                    <a:pt x="3809969" y="1460500"/>
                  </a:lnTo>
                  <a:lnTo>
                    <a:pt x="3830504" y="1536700"/>
                  </a:lnTo>
                  <a:lnTo>
                    <a:pt x="3847122" y="1625600"/>
                  </a:lnTo>
                  <a:lnTo>
                    <a:pt x="3859731" y="1714500"/>
                  </a:lnTo>
                  <a:lnTo>
                    <a:pt x="3878647" y="1714500"/>
                  </a:lnTo>
                  <a:lnTo>
                    <a:pt x="3865913" y="1625600"/>
                  </a:lnTo>
                  <a:lnTo>
                    <a:pt x="3849129" y="1536700"/>
                  </a:lnTo>
                  <a:lnTo>
                    <a:pt x="3828394" y="1447800"/>
                  </a:lnTo>
                  <a:lnTo>
                    <a:pt x="3803798" y="1358900"/>
                  </a:lnTo>
                  <a:lnTo>
                    <a:pt x="3775449" y="1282700"/>
                  </a:lnTo>
                  <a:lnTo>
                    <a:pt x="3743434" y="1193800"/>
                  </a:lnTo>
                  <a:lnTo>
                    <a:pt x="3707862" y="1117600"/>
                  </a:lnTo>
                  <a:lnTo>
                    <a:pt x="3668824" y="1041400"/>
                  </a:lnTo>
                  <a:lnTo>
                    <a:pt x="3626420" y="965200"/>
                  </a:lnTo>
                  <a:lnTo>
                    <a:pt x="3580743" y="889000"/>
                  </a:lnTo>
                  <a:lnTo>
                    <a:pt x="3531895" y="812800"/>
                  </a:lnTo>
                  <a:lnTo>
                    <a:pt x="3479971" y="749300"/>
                  </a:lnTo>
                  <a:lnTo>
                    <a:pt x="3425075" y="685800"/>
                  </a:lnTo>
                  <a:lnTo>
                    <a:pt x="3367295" y="622300"/>
                  </a:lnTo>
                  <a:lnTo>
                    <a:pt x="3306735" y="558800"/>
                  </a:lnTo>
                  <a:lnTo>
                    <a:pt x="3243488" y="495300"/>
                  </a:lnTo>
                  <a:lnTo>
                    <a:pt x="3177654" y="444500"/>
                  </a:lnTo>
                  <a:lnTo>
                    <a:pt x="3109337" y="381000"/>
                  </a:lnTo>
                  <a:lnTo>
                    <a:pt x="3038622" y="330200"/>
                  </a:lnTo>
                  <a:lnTo>
                    <a:pt x="2965615" y="292100"/>
                  </a:lnTo>
                  <a:lnTo>
                    <a:pt x="2890403" y="241300"/>
                  </a:lnTo>
                  <a:lnTo>
                    <a:pt x="2813100" y="203200"/>
                  </a:lnTo>
                  <a:lnTo>
                    <a:pt x="2733793" y="165100"/>
                  </a:lnTo>
                  <a:lnTo>
                    <a:pt x="2652580" y="127000"/>
                  </a:lnTo>
                  <a:lnTo>
                    <a:pt x="2398485" y="50800"/>
                  </a:lnTo>
                  <a:lnTo>
                    <a:pt x="2038978" y="0"/>
                  </a:lnTo>
                  <a:close/>
                </a:path>
                <a:path w="3879215" h="3886200">
                  <a:moveTo>
                    <a:pt x="577371" y="495300"/>
                  </a:moveTo>
                  <a:lnTo>
                    <a:pt x="576050" y="495300"/>
                  </a:lnTo>
                  <a:lnTo>
                    <a:pt x="522838" y="635000"/>
                  </a:lnTo>
                  <a:lnTo>
                    <a:pt x="603491" y="596900"/>
                  </a:lnTo>
                  <a:lnTo>
                    <a:pt x="576755" y="596900"/>
                  </a:lnTo>
                  <a:lnTo>
                    <a:pt x="563219" y="571500"/>
                  </a:lnTo>
                  <a:lnTo>
                    <a:pt x="596677" y="546100"/>
                  </a:lnTo>
                  <a:lnTo>
                    <a:pt x="600832" y="541478"/>
                  </a:lnTo>
                  <a:lnTo>
                    <a:pt x="599342" y="533400"/>
                  </a:lnTo>
                  <a:lnTo>
                    <a:pt x="590763" y="533400"/>
                  </a:lnTo>
                  <a:lnTo>
                    <a:pt x="588815" y="520700"/>
                  </a:lnTo>
                  <a:lnTo>
                    <a:pt x="583436" y="520700"/>
                  </a:lnTo>
                  <a:lnTo>
                    <a:pt x="581802" y="508000"/>
                  </a:lnTo>
                  <a:lnTo>
                    <a:pt x="578772" y="508000"/>
                  </a:lnTo>
                  <a:lnTo>
                    <a:pt x="577371" y="495300"/>
                  </a:lnTo>
                  <a:close/>
                </a:path>
                <a:path w="3879215" h="3886200">
                  <a:moveTo>
                    <a:pt x="600832" y="541478"/>
                  </a:moveTo>
                  <a:lnTo>
                    <a:pt x="596677" y="546100"/>
                  </a:lnTo>
                  <a:lnTo>
                    <a:pt x="563219" y="571500"/>
                  </a:lnTo>
                  <a:lnTo>
                    <a:pt x="576755" y="596900"/>
                  </a:lnTo>
                  <a:lnTo>
                    <a:pt x="609889" y="558800"/>
                  </a:lnTo>
                  <a:lnTo>
                    <a:pt x="613657" y="554566"/>
                  </a:lnTo>
                  <a:lnTo>
                    <a:pt x="611833" y="546100"/>
                  </a:lnTo>
                  <a:lnTo>
                    <a:pt x="601685" y="546100"/>
                  </a:lnTo>
                  <a:lnTo>
                    <a:pt x="600832" y="541478"/>
                  </a:lnTo>
                  <a:close/>
                </a:path>
                <a:path w="3879215" h="3886200">
                  <a:moveTo>
                    <a:pt x="613657" y="554566"/>
                  </a:moveTo>
                  <a:lnTo>
                    <a:pt x="609889" y="558800"/>
                  </a:lnTo>
                  <a:lnTo>
                    <a:pt x="576755" y="596900"/>
                  </a:lnTo>
                  <a:lnTo>
                    <a:pt x="603491" y="596900"/>
                  </a:lnTo>
                  <a:lnTo>
                    <a:pt x="657259" y="571500"/>
                  </a:lnTo>
                  <a:lnTo>
                    <a:pt x="632623" y="571500"/>
                  </a:lnTo>
                  <a:lnTo>
                    <a:pt x="629415" y="558800"/>
                  </a:lnTo>
                  <a:lnTo>
                    <a:pt x="614569" y="558800"/>
                  </a:lnTo>
                  <a:lnTo>
                    <a:pt x="613657" y="554566"/>
                  </a:lnTo>
                  <a:close/>
                </a:path>
                <a:path w="3879215" h="3886200">
                  <a:moveTo>
                    <a:pt x="1747770" y="25400"/>
                  </a:moveTo>
                  <a:lnTo>
                    <a:pt x="1599429" y="25400"/>
                  </a:lnTo>
                  <a:lnTo>
                    <a:pt x="1272915" y="114300"/>
                  </a:lnTo>
                  <a:lnTo>
                    <a:pt x="1228229" y="139700"/>
                  </a:lnTo>
                  <a:lnTo>
                    <a:pt x="1184071" y="152400"/>
                  </a:lnTo>
                  <a:lnTo>
                    <a:pt x="1140476" y="177800"/>
                  </a:lnTo>
                  <a:lnTo>
                    <a:pt x="1097437" y="190500"/>
                  </a:lnTo>
                  <a:lnTo>
                    <a:pt x="1054986" y="215900"/>
                  </a:lnTo>
                  <a:lnTo>
                    <a:pt x="971895" y="266700"/>
                  </a:lnTo>
                  <a:lnTo>
                    <a:pt x="931283" y="279400"/>
                  </a:lnTo>
                  <a:lnTo>
                    <a:pt x="891316" y="304800"/>
                  </a:lnTo>
                  <a:lnTo>
                    <a:pt x="852011" y="342900"/>
                  </a:lnTo>
                  <a:lnTo>
                    <a:pt x="813386" y="368300"/>
                  </a:lnTo>
                  <a:lnTo>
                    <a:pt x="775446" y="393700"/>
                  </a:lnTo>
                  <a:lnTo>
                    <a:pt x="738219" y="419100"/>
                  </a:lnTo>
                  <a:lnTo>
                    <a:pt x="701708" y="444500"/>
                  </a:lnTo>
                  <a:lnTo>
                    <a:pt x="665942" y="482600"/>
                  </a:lnTo>
                  <a:lnTo>
                    <a:pt x="630928" y="508000"/>
                  </a:lnTo>
                  <a:lnTo>
                    <a:pt x="600832" y="541478"/>
                  </a:lnTo>
                  <a:lnTo>
                    <a:pt x="601685" y="546100"/>
                  </a:lnTo>
                  <a:lnTo>
                    <a:pt x="611833" y="546100"/>
                  </a:lnTo>
                  <a:lnTo>
                    <a:pt x="613657" y="554566"/>
                  </a:lnTo>
                  <a:lnTo>
                    <a:pt x="643802" y="520700"/>
                  </a:lnTo>
                  <a:lnTo>
                    <a:pt x="678477" y="495300"/>
                  </a:lnTo>
                  <a:lnTo>
                    <a:pt x="713897" y="469900"/>
                  </a:lnTo>
                  <a:lnTo>
                    <a:pt x="750049" y="431800"/>
                  </a:lnTo>
                  <a:lnTo>
                    <a:pt x="786916" y="406400"/>
                  </a:lnTo>
                  <a:lnTo>
                    <a:pt x="824482" y="381000"/>
                  </a:lnTo>
                  <a:lnTo>
                    <a:pt x="862732" y="355600"/>
                  </a:lnTo>
                  <a:lnTo>
                    <a:pt x="901655" y="330200"/>
                  </a:lnTo>
                  <a:lnTo>
                    <a:pt x="941226" y="304800"/>
                  </a:lnTo>
                  <a:lnTo>
                    <a:pt x="1022277" y="254000"/>
                  </a:lnTo>
                  <a:lnTo>
                    <a:pt x="1063720" y="228600"/>
                  </a:lnTo>
                  <a:lnTo>
                    <a:pt x="1105753" y="215900"/>
                  </a:lnTo>
                  <a:lnTo>
                    <a:pt x="1148367" y="190500"/>
                  </a:lnTo>
                  <a:lnTo>
                    <a:pt x="1191538" y="177800"/>
                  </a:lnTo>
                  <a:lnTo>
                    <a:pt x="1235256" y="152400"/>
                  </a:lnTo>
                  <a:lnTo>
                    <a:pt x="1324267" y="127000"/>
                  </a:lnTo>
                  <a:lnTo>
                    <a:pt x="1369529" y="101600"/>
                  </a:lnTo>
                  <a:lnTo>
                    <a:pt x="1508165" y="63500"/>
                  </a:lnTo>
                  <a:lnTo>
                    <a:pt x="1555271" y="63500"/>
                  </a:lnTo>
                  <a:lnTo>
                    <a:pt x="1650735" y="38100"/>
                  </a:lnTo>
                  <a:lnTo>
                    <a:pt x="1699066" y="38100"/>
                  </a:lnTo>
                  <a:lnTo>
                    <a:pt x="1747770" y="25400"/>
                  </a:lnTo>
                  <a:close/>
                </a:path>
                <a:path w="3879215" h="3886200">
                  <a:moveTo>
                    <a:pt x="1946059" y="0"/>
                  </a:moveTo>
                  <a:lnTo>
                    <a:pt x="1795385" y="0"/>
                  </a:lnTo>
                  <a:lnTo>
                    <a:pt x="1745833" y="12700"/>
                  </a:lnTo>
                  <a:lnTo>
                    <a:pt x="1696647" y="12700"/>
                  </a:lnTo>
                  <a:lnTo>
                    <a:pt x="1647841" y="25400"/>
                  </a:lnTo>
                  <a:lnTo>
                    <a:pt x="1946059" y="25400"/>
                  </a:lnTo>
                  <a:lnTo>
                    <a:pt x="194605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69101" y="8264409"/>
              <a:ext cx="248920" cy="262255"/>
            </a:xfrm>
            <a:custGeom>
              <a:avLst/>
              <a:gdLst/>
              <a:ahLst/>
              <a:cxnLst/>
              <a:rect l="l" t="t" r="r" b="b"/>
              <a:pathLst>
                <a:path w="248920" h="262254">
                  <a:moveTo>
                    <a:pt x="77594" y="0"/>
                  </a:moveTo>
                  <a:lnTo>
                    <a:pt x="0" y="193751"/>
                  </a:lnTo>
                  <a:lnTo>
                    <a:pt x="170762" y="262136"/>
                  </a:lnTo>
                  <a:lnTo>
                    <a:pt x="248357" y="68384"/>
                  </a:lnTo>
                  <a:lnTo>
                    <a:pt x="775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40466" y="8344453"/>
              <a:ext cx="98959" cy="98955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37315" y="7959794"/>
              <a:ext cx="857885" cy="851535"/>
            </a:xfrm>
            <a:custGeom>
              <a:avLst/>
              <a:gdLst/>
              <a:ahLst/>
              <a:cxnLst/>
              <a:rect l="l" t="t" r="r" b="b"/>
              <a:pathLst>
                <a:path w="857884" h="851534">
                  <a:moveTo>
                    <a:pt x="242369" y="0"/>
                  </a:moveTo>
                  <a:lnTo>
                    <a:pt x="259228" y="205394"/>
                  </a:lnTo>
                  <a:lnTo>
                    <a:pt x="716187" y="388400"/>
                  </a:lnTo>
                  <a:lnTo>
                    <a:pt x="857350" y="246283"/>
                  </a:lnTo>
                </a:path>
                <a:path w="857884" h="851534">
                  <a:moveTo>
                    <a:pt x="0" y="605191"/>
                  </a:moveTo>
                  <a:lnTo>
                    <a:pt x="153972" y="468212"/>
                  </a:lnTo>
                  <a:lnTo>
                    <a:pt x="610934" y="651217"/>
                  </a:lnTo>
                  <a:lnTo>
                    <a:pt x="614977" y="851486"/>
                  </a:lnTo>
                </a:path>
              </a:pathLst>
            </a:custGeom>
            <a:ln w="38098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319" y="6698826"/>
              <a:ext cx="3380104" cy="3380104"/>
            </a:xfrm>
            <a:custGeom>
              <a:avLst/>
              <a:gdLst/>
              <a:ahLst/>
              <a:cxnLst/>
              <a:rect l="l" t="t" r="r" b="b"/>
              <a:pathLst>
                <a:path w="3380104" h="3380104">
                  <a:moveTo>
                    <a:pt x="1689987" y="0"/>
                  </a:moveTo>
                  <a:lnTo>
                    <a:pt x="1741652" y="774"/>
                  </a:lnTo>
                  <a:lnTo>
                    <a:pt x="1792931" y="3084"/>
                  </a:lnTo>
                  <a:lnTo>
                    <a:pt x="1843803" y="6906"/>
                  </a:lnTo>
                  <a:lnTo>
                    <a:pt x="1894245" y="12219"/>
                  </a:lnTo>
                  <a:lnTo>
                    <a:pt x="1944235" y="19001"/>
                  </a:lnTo>
                  <a:lnTo>
                    <a:pt x="1993752" y="27228"/>
                  </a:lnTo>
                  <a:lnTo>
                    <a:pt x="2042772" y="36881"/>
                  </a:lnTo>
                  <a:lnTo>
                    <a:pt x="2091275" y="47935"/>
                  </a:lnTo>
                  <a:lnTo>
                    <a:pt x="2139237" y="60370"/>
                  </a:lnTo>
                  <a:lnTo>
                    <a:pt x="2186637" y="74162"/>
                  </a:lnTo>
                  <a:lnTo>
                    <a:pt x="2233452" y="89291"/>
                  </a:lnTo>
                  <a:lnTo>
                    <a:pt x="2279661" y="105733"/>
                  </a:lnTo>
                  <a:lnTo>
                    <a:pt x="2325242" y="123467"/>
                  </a:lnTo>
                  <a:lnTo>
                    <a:pt x="2370171" y="142471"/>
                  </a:lnTo>
                  <a:lnTo>
                    <a:pt x="2414428" y="162722"/>
                  </a:lnTo>
                  <a:lnTo>
                    <a:pt x="2457989" y="184199"/>
                  </a:lnTo>
                  <a:lnTo>
                    <a:pt x="2500834" y="206879"/>
                  </a:lnTo>
                  <a:lnTo>
                    <a:pt x="2542939" y="230740"/>
                  </a:lnTo>
                  <a:lnTo>
                    <a:pt x="2584283" y="255761"/>
                  </a:lnTo>
                  <a:lnTo>
                    <a:pt x="2624843" y="281918"/>
                  </a:lnTo>
                  <a:lnTo>
                    <a:pt x="2664598" y="309191"/>
                  </a:lnTo>
                  <a:lnTo>
                    <a:pt x="2703525" y="337556"/>
                  </a:lnTo>
                  <a:lnTo>
                    <a:pt x="2741602" y="366992"/>
                  </a:lnTo>
                  <a:lnTo>
                    <a:pt x="2778807" y="397477"/>
                  </a:lnTo>
                  <a:lnTo>
                    <a:pt x="2815119" y="428988"/>
                  </a:lnTo>
                  <a:lnTo>
                    <a:pt x="2850514" y="461504"/>
                  </a:lnTo>
                  <a:lnTo>
                    <a:pt x="2884971" y="495002"/>
                  </a:lnTo>
                  <a:lnTo>
                    <a:pt x="2918469" y="529459"/>
                  </a:lnTo>
                  <a:lnTo>
                    <a:pt x="2950985" y="564854"/>
                  </a:lnTo>
                  <a:lnTo>
                    <a:pt x="2982496" y="601166"/>
                  </a:lnTo>
                  <a:lnTo>
                    <a:pt x="3012981" y="638371"/>
                  </a:lnTo>
                  <a:lnTo>
                    <a:pt x="3042417" y="676448"/>
                  </a:lnTo>
                  <a:lnTo>
                    <a:pt x="3070782" y="715375"/>
                  </a:lnTo>
                  <a:lnTo>
                    <a:pt x="3098055" y="755130"/>
                  </a:lnTo>
                  <a:lnTo>
                    <a:pt x="3124213" y="795691"/>
                  </a:lnTo>
                  <a:lnTo>
                    <a:pt x="3149233" y="837034"/>
                  </a:lnTo>
                  <a:lnTo>
                    <a:pt x="3173094" y="879140"/>
                  </a:lnTo>
                  <a:lnTo>
                    <a:pt x="3195775" y="921984"/>
                  </a:lnTo>
                  <a:lnTo>
                    <a:pt x="3217251" y="965546"/>
                  </a:lnTo>
                  <a:lnTo>
                    <a:pt x="3237503" y="1009802"/>
                  </a:lnTo>
                  <a:lnTo>
                    <a:pt x="3256507" y="1054732"/>
                  </a:lnTo>
                  <a:lnTo>
                    <a:pt x="3274241" y="1100312"/>
                  </a:lnTo>
                  <a:lnTo>
                    <a:pt x="3290683" y="1146521"/>
                  </a:lnTo>
                  <a:lnTo>
                    <a:pt x="3305812" y="1193336"/>
                  </a:lnTo>
                  <a:lnTo>
                    <a:pt x="3319604" y="1240736"/>
                  </a:lnTo>
                  <a:lnTo>
                    <a:pt x="3332039" y="1288698"/>
                  </a:lnTo>
                  <a:lnTo>
                    <a:pt x="3343094" y="1337201"/>
                  </a:lnTo>
                  <a:lnTo>
                    <a:pt x="3352746" y="1386221"/>
                  </a:lnTo>
                  <a:lnTo>
                    <a:pt x="3360974" y="1435738"/>
                  </a:lnTo>
                  <a:lnTo>
                    <a:pt x="3367755" y="1485728"/>
                  </a:lnTo>
                  <a:lnTo>
                    <a:pt x="3373068" y="1536170"/>
                  </a:lnTo>
                  <a:lnTo>
                    <a:pt x="3376891" y="1587042"/>
                  </a:lnTo>
                  <a:lnTo>
                    <a:pt x="3379200" y="1638321"/>
                  </a:lnTo>
                  <a:lnTo>
                    <a:pt x="3379975" y="1689986"/>
                  </a:lnTo>
                  <a:lnTo>
                    <a:pt x="3379200" y="1741651"/>
                  </a:lnTo>
                  <a:lnTo>
                    <a:pt x="3376891" y="1792930"/>
                  </a:lnTo>
                  <a:lnTo>
                    <a:pt x="3373068" y="1843802"/>
                  </a:lnTo>
                  <a:lnTo>
                    <a:pt x="3367755" y="1894244"/>
                  </a:lnTo>
                  <a:lnTo>
                    <a:pt x="3360974" y="1944235"/>
                  </a:lnTo>
                  <a:lnTo>
                    <a:pt x="3352746" y="1993751"/>
                  </a:lnTo>
                  <a:lnTo>
                    <a:pt x="3343094" y="2042772"/>
                  </a:lnTo>
                  <a:lnTo>
                    <a:pt x="3332039" y="2091275"/>
                  </a:lnTo>
                  <a:lnTo>
                    <a:pt x="3319604" y="2139237"/>
                  </a:lnTo>
                  <a:lnTo>
                    <a:pt x="3305812" y="2186637"/>
                  </a:lnTo>
                  <a:lnTo>
                    <a:pt x="3290683" y="2233453"/>
                  </a:lnTo>
                  <a:lnTo>
                    <a:pt x="3274241" y="2279662"/>
                  </a:lnTo>
                  <a:lnTo>
                    <a:pt x="3256507" y="2325243"/>
                  </a:lnTo>
                  <a:lnTo>
                    <a:pt x="3237503" y="2370172"/>
                  </a:lnTo>
                  <a:lnTo>
                    <a:pt x="3217251" y="2414429"/>
                  </a:lnTo>
                  <a:lnTo>
                    <a:pt x="3195775" y="2457991"/>
                  </a:lnTo>
                  <a:lnTo>
                    <a:pt x="3173094" y="2500836"/>
                  </a:lnTo>
                  <a:lnTo>
                    <a:pt x="3149233" y="2542941"/>
                  </a:lnTo>
                  <a:lnTo>
                    <a:pt x="3124213" y="2584285"/>
                  </a:lnTo>
                  <a:lnTo>
                    <a:pt x="3098055" y="2624846"/>
                  </a:lnTo>
                  <a:lnTo>
                    <a:pt x="3070782" y="2664601"/>
                  </a:lnTo>
                  <a:lnTo>
                    <a:pt x="3042417" y="2703528"/>
                  </a:lnTo>
                  <a:lnTo>
                    <a:pt x="3012981" y="2741606"/>
                  </a:lnTo>
                  <a:lnTo>
                    <a:pt x="2982496" y="2778811"/>
                  </a:lnTo>
                  <a:lnTo>
                    <a:pt x="2950985" y="2815123"/>
                  </a:lnTo>
                  <a:lnTo>
                    <a:pt x="2918469" y="2850518"/>
                  </a:lnTo>
                  <a:lnTo>
                    <a:pt x="2884971" y="2884975"/>
                  </a:lnTo>
                  <a:lnTo>
                    <a:pt x="2850514" y="2918473"/>
                  </a:lnTo>
                  <a:lnTo>
                    <a:pt x="2815119" y="2950989"/>
                  </a:lnTo>
                  <a:lnTo>
                    <a:pt x="2778807" y="2982500"/>
                  </a:lnTo>
                  <a:lnTo>
                    <a:pt x="2741602" y="3012984"/>
                  </a:lnTo>
                  <a:lnTo>
                    <a:pt x="2703525" y="3042420"/>
                  </a:lnTo>
                  <a:lnTo>
                    <a:pt x="2664598" y="3070786"/>
                  </a:lnTo>
                  <a:lnTo>
                    <a:pt x="2624843" y="3098058"/>
                  </a:lnTo>
                  <a:lnTo>
                    <a:pt x="2584283" y="3124215"/>
                  </a:lnTo>
                  <a:lnTo>
                    <a:pt x="2542939" y="3149236"/>
                  </a:lnTo>
                  <a:lnTo>
                    <a:pt x="2500834" y="3173097"/>
                  </a:lnTo>
                  <a:lnTo>
                    <a:pt x="2457989" y="3195777"/>
                  </a:lnTo>
                  <a:lnTo>
                    <a:pt x="2414428" y="3217253"/>
                  </a:lnTo>
                  <a:lnTo>
                    <a:pt x="2370171" y="3237504"/>
                  </a:lnTo>
                  <a:lnTo>
                    <a:pt x="2325242" y="3256508"/>
                  </a:lnTo>
                  <a:lnTo>
                    <a:pt x="2279661" y="3274242"/>
                  </a:lnTo>
                  <a:lnTo>
                    <a:pt x="2233452" y="3290684"/>
                  </a:lnTo>
                  <a:lnTo>
                    <a:pt x="2186637" y="3305812"/>
                  </a:lnTo>
                  <a:lnTo>
                    <a:pt x="2139237" y="3319605"/>
                  </a:lnTo>
                  <a:lnTo>
                    <a:pt x="2091275" y="3332039"/>
                  </a:lnTo>
                  <a:lnTo>
                    <a:pt x="2042772" y="3343093"/>
                  </a:lnTo>
                  <a:lnTo>
                    <a:pt x="1993752" y="3352745"/>
                  </a:lnTo>
                  <a:lnTo>
                    <a:pt x="1944235" y="3360973"/>
                  </a:lnTo>
                  <a:lnTo>
                    <a:pt x="1894245" y="3367754"/>
                  </a:lnTo>
                  <a:lnTo>
                    <a:pt x="1843803" y="3373067"/>
                  </a:lnTo>
                  <a:lnTo>
                    <a:pt x="1792931" y="3376889"/>
                  </a:lnTo>
                  <a:lnTo>
                    <a:pt x="1741652" y="3379199"/>
                  </a:lnTo>
                  <a:lnTo>
                    <a:pt x="1689987" y="3379974"/>
                  </a:lnTo>
                  <a:lnTo>
                    <a:pt x="1638323" y="3379199"/>
                  </a:lnTo>
                  <a:lnTo>
                    <a:pt x="1587043" y="3376889"/>
                  </a:lnTo>
                  <a:lnTo>
                    <a:pt x="1536171" y="3373067"/>
                  </a:lnTo>
                  <a:lnTo>
                    <a:pt x="1485729" y="3367754"/>
                  </a:lnTo>
                  <a:lnTo>
                    <a:pt x="1435739" y="3360973"/>
                  </a:lnTo>
                  <a:lnTo>
                    <a:pt x="1386222" y="3352745"/>
                  </a:lnTo>
                  <a:lnTo>
                    <a:pt x="1337201" y="3343093"/>
                  </a:lnTo>
                  <a:lnTo>
                    <a:pt x="1288699" y="3332039"/>
                  </a:lnTo>
                  <a:lnTo>
                    <a:pt x="1240736" y="3319605"/>
                  </a:lnTo>
                  <a:lnTo>
                    <a:pt x="1193336" y="3305812"/>
                  </a:lnTo>
                  <a:lnTo>
                    <a:pt x="1146521" y="3290684"/>
                  </a:lnTo>
                  <a:lnTo>
                    <a:pt x="1100312" y="3274242"/>
                  </a:lnTo>
                  <a:lnTo>
                    <a:pt x="1054731" y="3256508"/>
                  </a:lnTo>
                  <a:lnTo>
                    <a:pt x="1009801" y="3237504"/>
                  </a:lnTo>
                  <a:lnTo>
                    <a:pt x="965545" y="3217253"/>
                  </a:lnTo>
                  <a:lnTo>
                    <a:pt x="921983" y="3195777"/>
                  </a:lnTo>
                  <a:lnTo>
                    <a:pt x="879138" y="3173097"/>
                  </a:lnTo>
                  <a:lnTo>
                    <a:pt x="837033" y="3149236"/>
                  </a:lnTo>
                  <a:lnTo>
                    <a:pt x="795689" y="3124215"/>
                  </a:lnTo>
                  <a:lnTo>
                    <a:pt x="755128" y="3098058"/>
                  </a:lnTo>
                  <a:lnTo>
                    <a:pt x="715373" y="3070786"/>
                  </a:lnTo>
                  <a:lnTo>
                    <a:pt x="676446" y="3042420"/>
                  </a:lnTo>
                  <a:lnTo>
                    <a:pt x="638369" y="3012984"/>
                  </a:lnTo>
                  <a:lnTo>
                    <a:pt x="601163" y="2982500"/>
                  </a:lnTo>
                  <a:lnTo>
                    <a:pt x="564852" y="2950989"/>
                  </a:lnTo>
                  <a:lnTo>
                    <a:pt x="529457" y="2918473"/>
                  </a:lnTo>
                  <a:lnTo>
                    <a:pt x="495000" y="2884975"/>
                  </a:lnTo>
                  <a:lnTo>
                    <a:pt x="461502" y="2850518"/>
                  </a:lnTo>
                  <a:lnTo>
                    <a:pt x="428986" y="2815123"/>
                  </a:lnTo>
                  <a:lnTo>
                    <a:pt x="397474" y="2778811"/>
                  </a:lnTo>
                  <a:lnTo>
                    <a:pt x="366990" y="2741606"/>
                  </a:lnTo>
                  <a:lnTo>
                    <a:pt x="337553" y="2703528"/>
                  </a:lnTo>
                  <a:lnTo>
                    <a:pt x="309188" y="2664601"/>
                  </a:lnTo>
                  <a:lnTo>
                    <a:pt x="281916" y="2624846"/>
                  </a:lnTo>
                  <a:lnTo>
                    <a:pt x="255758" y="2584285"/>
                  </a:lnTo>
                  <a:lnTo>
                    <a:pt x="230738" y="2542941"/>
                  </a:lnTo>
                  <a:lnTo>
                    <a:pt x="206877" y="2500836"/>
                  </a:lnTo>
                  <a:lnTo>
                    <a:pt x="184197" y="2457991"/>
                  </a:lnTo>
                  <a:lnTo>
                    <a:pt x="162720" y="2414429"/>
                  </a:lnTo>
                  <a:lnTo>
                    <a:pt x="142469" y="2370172"/>
                  </a:lnTo>
                  <a:lnTo>
                    <a:pt x="123466" y="2325243"/>
                  </a:lnTo>
                  <a:lnTo>
                    <a:pt x="105732" y="2279662"/>
                  </a:lnTo>
                  <a:lnTo>
                    <a:pt x="89289" y="2233453"/>
                  </a:lnTo>
                  <a:lnTo>
                    <a:pt x="74161" y="2186637"/>
                  </a:lnTo>
                  <a:lnTo>
                    <a:pt x="60369" y="2139237"/>
                  </a:lnTo>
                  <a:lnTo>
                    <a:pt x="47934" y="2091275"/>
                  </a:lnTo>
                  <a:lnTo>
                    <a:pt x="36880" y="2042772"/>
                  </a:lnTo>
                  <a:lnTo>
                    <a:pt x="27228" y="1993751"/>
                  </a:lnTo>
                  <a:lnTo>
                    <a:pt x="19000" y="1944235"/>
                  </a:lnTo>
                  <a:lnTo>
                    <a:pt x="12219" y="1894244"/>
                  </a:lnTo>
                  <a:lnTo>
                    <a:pt x="6906" y="1843802"/>
                  </a:lnTo>
                  <a:lnTo>
                    <a:pt x="3084" y="1792930"/>
                  </a:lnTo>
                  <a:lnTo>
                    <a:pt x="774" y="1741651"/>
                  </a:lnTo>
                  <a:lnTo>
                    <a:pt x="0" y="1689986"/>
                  </a:lnTo>
                  <a:lnTo>
                    <a:pt x="774" y="1638321"/>
                  </a:lnTo>
                  <a:lnTo>
                    <a:pt x="3084" y="1587042"/>
                  </a:lnTo>
                  <a:lnTo>
                    <a:pt x="6906" y="1536170"/>
                  </a:lnTo>
                  <a:lnTo>
                    <a:pt x="12219" y="1485728"/>
                  </a:lnTo>
                  <a:lnTo>
                    <a:pt x="19000" y="1435738"/>
                  </a:lnTo>
                  <a:lnTo>
                    <a:pt x="27228" y="1386221"/>
                  </a:lnTo>
                  <a:lnTo>
                    <a:pt x="36880" y="1337201"/>
                  </a:lnTo>
                  <a:lnTo>
                    <a:pt x="47934" y="1288698"/>
                  </a:lnTo>
                  <a:lnTo>
                    <a:pt x="60369" y="1240736"/>
                  </a:lnTo>
                  <a:lnTo>
                    <a:pt x="74161" y="1193336"/>
                  </a:lnTo>
                  <a:lnTo>
                    <a:pt x="89289" y="1146521"/>
                  </a:lnTo>
                  <a:lnTo>
                    <a:pt x="105732" y="1100312"/>
                  </a:lnTo>
                  <a:lnTo>
                    <a:pt x="123466" y="1054732"/>
                  </a:lnTo>
                  <a:lnTo>
                    <a:pt x="142469" y="1009802"/>
                  </a:lnTo>
                  <a:lnTo>
                    <a:pt x="162720" y="965546"/>
                  </a:lnTo>
                  <a:lnTo>
                    <a:pt x="184197" y="921984"/>
                  </a:lnTo>
                  <a:lnTo>
                    <a:pt x="206877" y="879140"/>
                  </a:lnTo>
                  <a:lnTo>
                    <a:pt x="230738" y="837034"/>
                  </a:lnTo>
                  <a:lnTo>
                    <a:pt x="255758" y="795691"/>
                  </a:lnTo>
                  <a:lnTo>
                    <a:pt x="281916" y="755130"/>
                  </a:lnTo>
                  <a:lnTo>
                    <a:pt x="309188" y="715375"/>
                  </a:lnTo>
                  <a:lnTo>
                    <a:pt x="337553" y="676448"/>
                  </a:lnTo>
                  <a:lnTo>
                    <a:pt x="366990" y="638371"/>
                  </a:lnTo>
                  <a:lnTo>
                    <a:pt x="397474" y="601166"/>
                  </a:lnTo>
                  <a:lnTo>
                    <a:pt x="428986" y="564854"/>
                  </a:lnTo>
                  <a:lnTo>
                    <a:pt x="461502" y="529459"/>
                  </a:lnTo>
                  <a:lnTo>
                    <a:pt x="495000" y="495002"/>
                  </a:lnTo>
                  <a:lnTo>
                    <a:pt x="529457" y="461504"/>
                  </a:lnTo>
                  <a:lnTo>
                    <a:pt x="564852" y="428988"/>
                  </a:lnTo>
                  <a:lnTo>
                    <a:pt x="601163" y="397477"/>
                  </a:lnTo>
                  <a:lnTo>
                    <a:pt x="638369" y="366992"/>
                  </a:lnTo>
                  <a:lnTo>
                    <a:pt x="676446" y="337556"/>
                  </a:lnTo>
                  <a:lnTo>
                    <a:pt x="715373" y="309191"/>
                  </a:lnTo>
                  <a:lnTo>
                    <a:pt x="755128" y="281918"/>
                  </a:lnTo>
                  <a:lnTo>
                    <a:pt x="795689" y="255761"/>
                  </a:lnTo>
                  <a:lnTo>
                    <a:pt x="837033" y="230740"/>
                  </a:lnTo>
                  <a:lnTo>
                    <a:pt x="879138" y="206879"/>
                  </a:lnTo>
                  <a:lnTo>
                    <a:pt x="921983" y="184199"/>
                  </a:lnTo>
                  <a:lnTo>
                    <a:pt x="965545" y="162722"/>
                  </a:lnTo>
                  <a:lnTo>
                    <a:pt x="1009801" y="142471"/>
                  </a:lnTo>
                  <a:lnTo>
                    <a:pt x="1054731" y="123467"/>
                  </a:lnTo>
                  <a:lnTo>
                    <a:pt x="1100312" y="105733"/>
                  </a:lnTo>
                  <a:lnTo>
                    <a:pt x="1146521" y="89291"/>
                  </a:lnTo>
                  <a:lnTo>
                    <a:pt x="1193336" y="74162"/>
                  </a:lnTo>
                  <a:lnTo>
                    <a:pt x="1240736" y="60370"/>
                  </a:lnTo>
                  <a:lnTo>
                    <a:pt x="1288699" y="47935"/>
                  </a:lnTo>
                  <a:lnTo>
                    <a:pt x="1337201" y="36881"/>
                  </a:lnTo>
                  <a:lnTo>
                    <a:pt x="1386222" y="27228"/>
                  </a:lnTo>
                  <a:lnTo>
                    <a:pt x="1435739" y="19001"/>
                  </a:lnTo>
                  <a:lnTo>
                    <a:pt x="1485729" y="12219"/>
                  </a:lnTo>
                  <a:lnTo>
                    <a:pt x="1536171" y="6906"/>
                  </a:lnTo>
                  <a:lnTo>
                    <a:pt x="1587043" y="3084"/>
                  </a:lnTo>
                  <a:lnTo>
                    <a:pt x="1638323" y="774"/>
                  </a:lnTo>
                  <a:lnTo>
                    <a:pt x="168998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7223" y="6701813"/>
              <a:ext cx="3363595" cy="3363595"/>
            </a:xfrm>
            <a:custGeom>
              <a:avLst/>
              <a:gdLst/>
              <a:ahLst/>
              <a:cxnLst/>
              <a:rect l="l" t="t" r="r" b="b"/>
              <a:pathLst>
                <a:path w="3363595" h="3363595">
                  <a:moveTo>
                    <a:pt x="0" y="1681697"/>
                  </a:moveTo>
                  <a:lnTo>
                    <a:pt x="3363382" y="1681697"/>
                  </a:lnTo>
                </a:path>
                <a:path w="3363595" h="3363595">
                  <a:moveTo>
                    <a:pt x="225301" y="2522541"/>
                  </a:moveTo>
                  <a:lnTo>
                    <a:pt x="3138077" y="840849"/>
                  </a:lnTo>
                </a:path>
                <a:path w="3363595" h="3363595">
                  <a:moveTo>
                    <a:pt x="840841" y="3138081"/>
                  </a:moveTo>
                  <a:lnTo>
                    <a:pt x="2522534" y="225306"/>
                  </a:lnTo>
                </a:path>
                <a:path w="3363595" h="3363595">
                  <a:moveTo>
                    <a:pt x="1681685" y="3363382"/>
                  </a:moveTo>
                  <a:lnTo>
                    <a:pt x="1681685" y="0"/>
                  </a:lnTo>
                </a:path>
                <a:path w="3363595" h="3363595">
                  <a:moveTo>
                    <a:pt x="3138087" y="2522541"/>
                  </a:moveTo>
                  <a:lnTo>
                    <a:pt x="225313" y="840849"/>
                  </a:lnTo>
                </a:path>
                <a:path w="3363595" h="3363595">
                  <a:moveTo>
                    <a:pt x="2526720" y="3145313"/>
                  </a:moveTo>
                  <a:lnTo>
                    <a:pt x="841985" y="22726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6139" y="1694832"/>
            <a:ext cx="7480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C4C4C5"/>
                </a:solidFill>
                <a:latin typeface="Arial"/>
                <a:cs typeface="Arial"/>
              </a:rPr>
              <a:t>WHEEL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0656" y="1694832"/>
            <a:ext cx="126746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327025">
              <a:lnSpc>
                <a:spcPts val="1789"/>
              </a:lnSpc>
              <a:spcBef>
                <a:spcPts val="265"/>
              </a:spcBef>
            </a:pPr>
            <a:r>
              <a:rPr sz="1600" spc="-10" dirty="0">
                <a:solidFill>
                  <a:srgbClr val="C4C4C5"/>
                </a:solidFill>
                <a:latin typeface="Arial"/>
                <a:cs typeface="Arial"/>
              </a:rPr>
              <a:t>SLIDE MECHANISM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73532" y="1694832"/>
            <a:ext cx="139192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69265" marR="5080" indent="-457200">
              <a:lnSpc>
                <a:spcPts val="1789"/>
              </a:lnSpc>
              <a:spcBef>
                <a:spcPts val="265"/>
              </a:spcBef>
            </a:pPr>
            <a:r>
              <a:rPr sz="1600" spc="-10" dirty="0">
                <a:solidFill>
                  <a:srgbClr val="C4C4C5"/>
                </a:solidFill>
                <a:latin typeface="Arial"/>
                <a:cs typeface="Arial"/>
              </a:rPr>
              <a:t>CONNECTING </a:t>
            </a:r>
            <a:r>
              <a:rPr sz="1600" spc="-25" dirty="0">
                <a:solidFill>
                  <a:srgbClr val="C4C4C5"/>
                </a:solidFill>
                <a:latin typeface="Arial"/>
                <a:cs typeface="Arial"/>
              </a:rPr>
              <a:t>ROD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00569" y="5338272"/>
            <a:ext cx="9099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55368" y="882887"/>
            <a:ext cx="1250632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linkage mechanisms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seen below,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are each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part of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 mechanical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device comprised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 a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rotating wheel,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 slide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mechanism and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 connecting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rod’.</a:t>
            </a:r>
            <a:endParaRPr sz="1400">
              <a:latin typeface="Arial"/>
              <a:cs typeface="Arial"/>
            </a:endParaRPr>
          </a:p>
          <a:p>
            <a:pPr marR="5080" algn="ctr">
              <a:lnSpc>
                <a:spcPts val="162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locus of point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as 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wheels rotate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 one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revolution.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68555" y="7541952"/>
            <a:ext cx="570865" cy="1012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220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4777" y="7027256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9521" y="6855690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2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10262" y="6999244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017" y="7471921"/>
            <a:ext cx="328295" cy="1055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6079" y="8886455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2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3268" y="9390645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9529" y="9565713"/>
            <a:ext cx="1816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2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2713" y="9358378"/>
            <a:ext cx="33718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11825" y="8862875"/>
            <a:ext cx="31623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2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25641" y="8638415"/>
            <a:ext cx="155194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25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800" spc="-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800" spc="-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447285" y="6441411"/>
            <a:ext cx="10975340" cy="3886200"/>
            <a:chOff x="447285" y="6441411"/>
            <a:chExt cx="10975340" cy="3886200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43574" y="6922631"/>
              <a:ext cx="6660515" cy="2616835"/>
            </a:xfrm>
            <a:custGeom>
              <a:avLst/>
              <a:gdLst/>
              <a:ahLst/>
              <a:cxnLst/>
              <a:rect l="l" t="t" r="r" b="b"/>
              <a:pathLst>
                <a:path w="6660515" h="2616834">
                  <a:moveTo>
                    <a:pt x="6660389" y="2039644"/>
                  </a:moveTo>
                  <a:lnTo>
                    <a:pt x="6413270" y="2616393"/>
                  </a:ln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59565" y="6847406"/>
              <a:ext cx="175548" cy="175547"/>
            </a:xfrm>
            <a:prstGeom prst="rect">
              <a:avLst/>
            </a:prstGeom>
          </p:spPr>
        </p:pic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852774" y="8865426"/>
              <a:ext cx="125855" cy="125855"/>
            </a:xfrm>
            <a:prstGeom prst="rect">
              <a:avLst/>
            </a:prstGeom>
          </p:spPr>
        </p:pic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85589" y="7249820"/>
              <a:ext cx="6932930" cy="2308860"/>
            </a:xfrm>
            <a:custGeom>
              <a:avLst/>
              <a:gdLst/>
              <a:ahLst/>
              <a:cxnLst/>
              <a:rect l="l" t="t" r="r" b="b"/>
              <a:pathLst>
                <a:path w="6932930" h="2308859">
                  <a:moveTo>
                    <a:pt x="0" y="1157364"/>
                  </a:moveTo>
                  <a:lnTo>
                    <a:pt x="6932743" y="1157364"/>
                  </a:lnTo>
                </a:path>
                <a:path w="6932930" h="2308859">
                  <a:moveTo>
                    <a:pt x="2433273" y="2308612"/>
                  </a:moveTo>
                  <a:lnTo>
                    <a:pt x="2433273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285" y="6441411"/>
              <a:ext cx="3879215" cy="3886200"/>
            </a:xfrm>
            <a:custGeom>
              <a:avLst/>
              <a:gdLst/>
              <a:ahLst/>
              <a:cxnLst/>
              <a:rect l="l" t="t" r="r" b="b"/>
              <a:pathLst>
                <a:path w="3879215" h="3886200">
                  <a:moveTo>
                    <a:pt x="269355" y="990600"/>
                  </a:moveTo>
                  <a:lnTo>
                    <a:pt x="252796" y="990600"/>
                  </a:lnTo>
                  <a:lnTo>
                    <a:pt x="237914" y="1016000"/>
                  </a:lnTo>
                  <a:lnTo>
                    <a:pt x="209383" y="1066800"/>
                  </a:lnTo>
                  <a:lnTo>
                    <a:pt x="182516" y="1117600"/>
                  </a:lnTo>
                  <a:lnTo>
                    <a:pt x="169718" y="1155700"/>
                  </a:lnTo>
                  <a:lnTo>
                    <a:pt x="157353" y="1181100"/>
                  </a:lnTo>
                  <a:lnTo>
                    <a:pt x="145418" y="1206500"/>
                  </a:lnTo>
                  <a:lnTo>
                    <a:pt x="133920" y="1231900"/>
                  </a:lnTo>
                  <a:lnTo>
                    <a:pt x="122868" y="1270000"/>
                  </a:lnTo>
                  <a:lnTo>
                    <a:pt x="112259" y="1295400"/>
                  </a:lnTo>
                  <a:lnTo>
                    <a:pt x="102104" y="1320800"/>
                  </a:lnTo>
                  <a:lnTo>
                    <a:pt x="92401" y="1346200"/>
                  </a:lnTo>
                  <a:lnTo>
                    <a:pt x="83157" y="1384300"/>
                  </a:lnTo>
                  <a:lnTo>
                    <a:pt x="74376" y="1409700"/>
                  </a:lnTo>
                  <a:lnTo>
                    <a:pt x="66064" y="1447800"/>
                  </a:lnTo>
                  <a:lnTo>
                    <a:pt x="58219" y="1473200"/>
                  </a:lnTo>
                  <a:lnTo>
                    <a:pt x="50854" y="1498600"/>
                  </a:lnTo>
                  <a:lnTo>
                    <a:pt x="43963" y="1536700"/>
                  </a:lnTo>
                  <a:lnTo>
                    <a:pt x="37562" y="1562100"/>
                  </a:lnTo>
                  <a:lnTo>
                    <a:pt x="31644" y="1600200"/>
                  </a:lnTo>
                  <a:lnTo>
                    <a:pt x="26226" y="1625600"/>
                  </a:lnTo>
                  <a:lnTo>
                    <a:pt x="21297" y="1663700"/>
                  </a:lnTo>
                  <a:lnTo>
                    <a:pt x="16873" y="1689100"/>
                  </a:lnTo>
                  <a:lnTo>
                    <a:pt x="12952" y="1714500"/>
                  </a:lnTo>
                  <a:lnTo>
                    <a:pt x="9540" y="1752600"/>
                  </a:lnTo>
                  <a:lnTo>
                    <a:pt x="6642" y="1790700"/>
                  </a:lnTo>
                  <a:lnTo>
                    <a:pt x="4263" y="1816100"/>
                  </a:lnTo>
                  <a:lnTo>
                    <a:pt x="2409" y="1854200"/>
                  </a:lnTo>
                  <a:lnTo>
                    <a:pt x="1073" y="1879600"/>
                  </a:lnTo>
                  <a:lnTo>
                    <a:pt x="270" y="1917700"/>
                  </a:lnTo>
                  <a:lnTo>
                    <a:pt x="2534" y="2044700"/>
                  </a:lnTo>
                  <a:lnTo>
                    <a:pt x="10048" y="2146300"/>
                  </a:lnTo>
                  <a:lnTo>
                    <a:pt x="22424" y="2247900"/>
                  </a:lnTo>
                  <a:lnTo>
                    <a:pt x="39538" y="2336800"/>
                  </a:lnTo>
                  <a:lnTo>
                    <a:pt x="61268" y="2438400"/>
                  </a:lnTo>
                  <a:lnTo>
                    <a:pt x="87495" y="2527300"/>
                  </a:lnTo>
                  <a:lnTo>
                    <a:pt x="118090" y="2616200"/>
                  </a:lnTo>
                  <a:lnTo>
                    <a:pt x="152935" y="2705100"/>
                  </a:lnTo>
                  <a:lnTo>
                    <a:pt x="191909" y="2794000"/>
                  </a:lnTo>
                  <a:lnTo>
                    <a:pt x="234886" y="2870200"/>
                  </a:lnTo>
                  <a:lnTo>
                    <a:pt x="281743" y="2959100"/>
                  </a:lnTo>
                  <a:lnTo>
                    <a:pt x="332362" y="3035300"/>
                  </a:lnTo>
                  <a:lnTo>
                    <a:pt x="386618" y="3111500"/>
                  </a:lnTo>
                  <a:lnTo>
                    <a:pt x="444392" y="3187700"/>
                  </a:lnTo>
                  <a:lnTo>
                    <a:pt x="505555" y="3251200"/>
                  </a:lnTo>
                  <a:lnTo>
                    <a:pt x="569988" y="3327400"/>
                  </a:lnTo>
                  <a:lnTo>
                    <a:pt x="637574" y="3390900"/>
                  </a:lnTo>
                  <a:lnTo>
                    <a:pt x="708181" y="3454400"/>
                  </a:lnTo>
                  <a:lnTo>
                    <a:pt x="781697" y="3505200"/>
                  </a:lnTo>
                  <a:lnTo>
                    <a:pt x="857995" y="3556000"/>
                  </a:lnTo>
                  <a:lnTo>
                    <a:pt x="936951" y="3606800"/>
                  </a:lnTo>
                  <a:lnTo>
                    <a:pt x="1018447" y="3657600"/>
                  </a:lnTo>
                  <a:lnTo>
                    <a:pt x="1102360" y="3695700"/>
                  </a:lnTo>
                  <a:lnTo>
                    <a:pt x="1188565" y="3733800"/>
                  </a:lnTo>
                  <a:lnTo>
                    <a:pt x="1367367" y="3810000"/>
                  </a:lnTo>
                  <a:lnTo>
                    <a:pt x="1459717" y="3835400"/>
                  </a:lnTo>
                  <a:lnTo>
                    <a:pt x="1553871" y="3848100"/>
                  </a:lnTo>
                  <a:lnTo>
                    <a:pt x="1649707" y="3873500"/>
                  </a:lnTo>
                  <a:lnTo>
                    <a:pt x="1747098" y="3886200"/>
                  </a:lnTo>
                  <a:lnTo>
                    <a:pt x="1946059" y="3886200"/>
                  </a:lnTo>
                  <a:lnTo>
                    <a:pt x="1946059" y="3873500"/>
                  </a:lnTo>
                  <a:lnTo>
                    <a:pt x="1846883" y="3873500"/>
                  </a:lnTo>
                  <a:lnTo>
                    <a:pt x="1557688" y="3835400"/>
                  </a:lnTo>
                  <a:lnTo>
                    <a:pt x="1283487" y="3759200"/>
                  </a:lnTo>
                  <a:lnTo>
                    <a:pt x="1195981" y="3721100"/>
                  </a:lnTo>
                  <a:lnTo>
                    <a:pt x="1110625" y="3683000"/>
                  </a:lnTo>
                  <a:lnTo>
                    <a:pt x="1027541" y="3644900"/>
                  </a:lnTo>
                  <a:lnTo>
                    <a:pt x="946843" y="3594100"/>
                  </a:lnTo>
                  <a:lnTo>
                    <a:pt x="868658" y="3543300"/>
                  </a:lnTo>
                  <a:lnTo>
                    <a:pt x="793102" y="3492500"/>
                  </a:lnTo>
                  <a:lnTo>
                    <a:pt x="720305" y="3429000"/>
                  </a:lnTo>
                  <a:lnTo>
                    <a:pt x="650383" y="3378200"/>
                  </a:lnTo>
                  <a:lnTo>
                    <a:pt x="583459" y="3314700"/>
                  </a:lnTo>
                  <a:lnTo>
                    <a:pt x="519653" y="3238500"/>
                  </a:lnTo>
                  <a:lnTo>
                    <a:pt x="459079" y="3175000"/>
                  </a:lnTo>
                  <a:lnTo>
                    <a:pt x="401876" y="3098800"/>
                  </a:lnTo>
                  <a:lnTo>
                    <a:pt x="348145" y="3022600"/>
                  </a:lnTo>
                  <a:lnTo>
                    <a:pt x="298023" y="2946400"/>
                  </a:lnTo>
                  <a:lnTo>
                    <a:pt x="251626" y="2870200"/>
                  </a:lnTo>
                  <a:lnTo>
                    <a:pt x="209067" y="2781300"/>
                  </a:lnTo>
                  <a:lnTo>
                    <a:pt x="170482" y="2692400"/>
                  </a:lnTo>
                  <a:lnTo>
                    <a:pt x="135976" y="2603500"/>
                  </a:lnTo>
                  <a:lnTo>
                    <a:pt x="105681" y="2514600"/>
                  </a:lnTo>
                  <a:lnTo>
                    <a:pt x="79715" y="2425700"/>
                  </a:lnTo>
                  <a:lnTo>
                    <a:pt x="58201" y="2336800"/>
                  </a:lnTo>
                  <a:lnTo>
                    <a:pt x="41253" y="2235200"/>
                  </a:lnTo>
                  <a:lnTo>
                    <a:pt x="28997" y="2146300"/>
                  </a:lnTo>
                  <a:lnTo>
                    <a:pt x="21556" y="2044700"/>
                  </a:lnTo>
                  <a:lnTo>
                    <a:pt x="19051" y="1943100"/>
                  </a:lnTo>
                  <a:lnTo>
                    <a:pt x="19314" y="1917700"/>
                  </a:lnTo>
                  <a:lnTo>
                    <a:pt x="20110" y="1879600"/>
                  </a:lnTo>
                  <a:lnTo>
                    <a:pt x="21431" y="1854200"/>
                  </a:lnTo>
                  <a:lnTo>
                    <a:pt x="23271" y="1816100"/>
                  </a:lnTo>
                  <a:lnTo>
                    <a:pt x="25628" y="1790700"/>
                  </a:lnTo>
                  <a:lnTo>
                    <a:pt x="28497" y="1752600"/>
                  </a:lnTo>
                  <a:lnTo>
                    <a:pt x="31874" y="1727200"/>
                  </a:lnTo>
                  <a:lnTo>
                    <a:pt x="35759" y="1689100"/>
                  </a:lnTo>
                  <a:lnTo>
                    <a:pt x="40140" y="1663700"/>
                  </a:lnTo>
                  <a:lnTo>
                    <a:pt x="45018" y="1625600"/>
                  </a:lnTo>
                  <a:lnTo>
                    <a:pt x="50385" y="1600200"/>
                  </a:lnTo>
                  <a:lnTo>
                    <a:pt x="56239" y="1562100"/>
                  </a:lnTo>
                  <a:lnTo>
                    <a:pt x="62583" y="1536700"/>
                  </a:lnTo>
                  <a:lnTo>
                    <a:pt x="69401" y="1511300"/>
                  </a:lnTo>
                  <a:lnTo>
                    <a:pt x="76695" y="1473200"/>
                  </a:lnTo>
                  <a:lnTo>
                    <a:pt x="84460" y="1447800"/>
                  </a:lnTo>
                  <a:lnTo>
                    <a:pt x="92693" y="1422400"/>
                  </a:lnTo>
                  <a:lnTo>
                    <a:pt x="101387" y="1384300"/>
                  </a:lnTo>
                  <a:lnTo>
                    <a:pt x="110538" y="1358900"/>
                  </a:lnTo>
                  <a:lnTo>
                    <a:pt x="120147" y="1333500"/>
                  </a:lnTo>
                  <a:lnTo>
                    <a:pt x="130201" y="1295400"/>
                  </a:lnTo>
                  <a:lnTo>
                    <a:pt x="140709" y="1270000"/>
                  </a:lnTo>
                  <a:lnTo>
                    <a:pt x="151654" y="1244600"/>
                  </a:lnTo>
                  <a:lnTo>
                    <a:pt x="163037" y="1219200"/>
                  </a:lnTo>
                  <a:lnTo>
                    <a:pt x="174848" y="1181100"/>
                  </a:lnTo>
                  <a:lnTo>
                    <a:pt x="199768" y="1130300"/>
                  </a:lnTo>
                  <a:lnTo>
                    <a:pt x="226368" y="1079500"/>
                  </a:lnTo>
                  <a:lnTo>
                    <a:pt x="254624" y="1028700"/>
                  </a:lnTo>
                  <a:lnTo>
                    <a:pt x="269355" y="990600"/>
                  </a:lnTo>
                  <a:close/>
                </a:path>
                <a:path w="3879215" h="3886200">
                  <a:moveTo>
                    <a:pt x="2175969" y="3873500"/>
                  </a:moveTo>
                  <a:lnTo>
                    <a:pt x="1946059" y="3873500"/>
                  </a:lnTo>
                  <a:lnTo>
                    <a:pt x="1946059" y="3886200"/>
                  </a:lnTo>
                  <a:lnTo>
                    <a:pt x="2118970" y="3886200"/>
                  </a:lnTo>
                  <a:lnTo>
                    <a:pt x="2175969" y="3873500"/>
                  </a:lnTo>
                  <a:close/>
                </a:path>
                <a:path w="3879215" h="3886200">
                  <a:moveTo>
                    <a:pt x="3510018" y="3098800"/>
                  </a:moveTo>
                  <a:lnTo>
                    <a:pt x="3494718" y="3098800"/>
                  </a:lnTo>
                  <a:lnTo>
                    <a:pt x="3459981" y="3136900"/>
                  </a:lnTo>
                  <a:lnTo>
                    <a:pt x="3424060" y="3187700"/>
                  </a:lnTo>
                  <a:lnTo>
                    <a:pt x="3386988" y="3225800"/>
                  </a:lnTo>
                  <a:lnTo>
                    <a:pt x="3348789" y="3263900"/>
                  </a:lnTo>
                  <a:lnTo>
                    <a:pt x="3309494" y="3314700"/>
                  </a:lnTo>
                  <a:lnTo>
                    <a:pt x="3269146" y="3352800"/>
                  </a:lnTo>
                  <a:lnTo>
                    <a:pt x="3227757" y="3390900"/>
                  </a:lnTo>
                  <a:lnTo>
                    <a:pt x="3185370" y="3416300"/>
                  </a:lnTo>
                  <a:lnTo>
                    <a:pt x="3142007" y="3454400"/>
                  </a:lnTo>
                  <a:lnTo>
                    <a:pt x="3097706" y="3492500"/>
                  </a:lnTo>
                  <a:lnTo>
                    <a:pt x="3052490" y="3530600"/>
                  </a:lnTo>
                  <a:lnTo>
                    <a:pt x="2959449" y="3581400"/>
                  </a:lnTo>
                  <a:lnTo>
                    <a:pt x="2911684" y="3619500"/>
                  </a:lnTo>
                  <a:lnTo>
                    <a:pt x="2863127" y="3644900"/>
                  </a:lnTo>
                  <a:lnTo>
                    <a:pt x="2763763" y="3695700"/>
                  </a:lnTo>
                  <a:lnTo>
                    <a:pt x="2713018" y="3708400"/>
                  </a:lnTo>
                  <a:lnTo>
                    <a:pt x="2609546" y="3759200"/>
                  </a:lnTo>
                  <a:lnTo>
                    <a:pt x="2556882" y="3771900"/>
                  </a:lnTo>
                  <a:lnTo>
                    <a:pt x="2503642" y="3797300"/>
                  </a:lnTo>
                  <a:lnTo>
                    <a:pt x="2285493" y="3848100"/>
                  </a:lnTo>
                  <a:lnTo>
                    <a:pt x="2229815" y="3848100"/>
                  </a:lnTo>
                  <a:lnTo>
                    <a:pt x="2173738" y="3860800"/>
                  </a:lnTo>
                  <a:lnTo>
                    <a:pt x="2117293" y="3860800"/>
                  </a:lnTo>
                  <a:lnTo>
                    <a:pt x="2060511" y="3873500"/>
                  </a:lnTo>
                  <a:lnTo>
                    <a:pt x="2232601" y="3873500"/>
                  </a:lnTo>
                  <a:lnTo>
                    <a:pt x="2562908" y="3797300"/>
                  </a:lnTo>
                  <a:lnTo>
                    <a:pt x="2616098" y="3771900"/>
                  </a:lnTo>
                  <a:lnTo>
                    <a:pt x="2668670" y="3759200"/>
                  </a:lnTo>
                  <a:lnTo>
                    <a:pt x="2771842" y="3708400"/>
                  </a:lnTo>
                  <a:lnTo>
                    <a:pt x="2872192" y="3657600"/>
                  </a:lnTo>
                  <a:lnTo>
                    <a:pt x="2969470" y="3606800"/>
                  </a:lnTo>
                  <a:lnTo>
                    <a:pt x="3016883" y="3568700"/>
                  </a:lnTo>
                  <a:lnTo>
                    <a:pt x="3063434" y="3543300"/>
                  </a:lnTo>
                  <a:lnTo>
                    <a:pt x="3109097" y="3505200"/>
                  </a:lnTo>
                  <a:lnTo>
                    <a:pt x="3153837" y="3467100"/>
                  </a:lnTo>
                  <a:lnTo>
                    <a:pt x="3197625" y="3441700"/>
                  </a:lnTo>
                  <a:lnTo>
                    <a:pt x="3240435" y="3403600"/>
                  </a:lnTo>
                  <a:lnTo>
                    <a:pt x="3282228" y="3365500"/>
                  </a:lnTo>
                  <a:lnTo>
                    <a:pt x="3322980" y="3327400"/>
                  </a:lnTo>
                  <a:lnTo>
                    <a:pt x="3362656" y="3276600"/>
                  </a:lnTo>
                  <a:lnTo>
                    <a:pt x="3401230" y="3238500"/>
                  </a:lnTo>
                  <a:lnTo>
                    <a:pt x="3438669" y="3200400"/>
                  </a:lnTo>
                  <a:lnTo>
                    <a:pt x="3474943" y="3149600"/>
                  </a:lnTo>
                  <a:lnTo>
                    <a:pt x="3476478" y="3147376"/>
                  </a:lnTo>
                  <a:lnTo>
                    <a:pt x="3474195" y="3136900"/>
                  </a:lnTo>
                  <a:lnTo>
                    <a:pt x="3483712" y="3136900"/>
                  </a:lnTo>
                  <a:lnTo>
                    <a:pt x="3510018" y="3098800"/>
                  </a:lnTo>
                  <a:close/>
                </a:path>
                <a:path w="3879215" h="3886200">
                  <a:moveTo>
                    <a:pt x="3530092" y="3098800"/>
                  </a:moveTo>
                  <a:lnTo>
                    <a:pt x="3510018" y="3098800"/>
                  </a:lnTo>
                  <a:lnTo>
                    <a:pt x="3476478" y="3147376"/>
                  </a:lnTo>
                  <a:lnTo>
                    <a:pt x="3476962" y="3149600"/>
                  </a:lnTo>
                  <a:lnTo>
                    <a:pt x="3487374" y="3149600"/>
                  </a:lnTo>
                  <a:lnTo>
                    <a:pt x="3489811" y="3162300"/>
                  </a:lnTo>
                  <a:lnTo>
                    <a:pt x="3496720" y="3162300"/>
                  </a:lnTo>
                  <a:lnTo>
                    <a:pt x="3498890" y="3175000"/>
                  </a:lnTo>
                  <a:lnTo>
                    <a:pt x="3505000" y="3175000"/>
                  </a:lnTo>
                  <a:lnTo>
                    <a:pt x="3506904" y="3187700"/>
                  </a:lnTo>
                  <a:lnTo>
                    <a:pt x="3508740" y="3187700"/>
                  </a:lnTo>
                  <a:lnTo>
                    <a:pt x="3530092" y="3098800"/>
                  </a:lnTo>
                  <a:close/>
                </a:path>
                <a:path w="3879215" h="3886200">
                  <a:moveTo>
                    <a:pt x="3483712" y="3136900"/>
                  </a:moveTo>
                  <a:lnTo>
                    <a:pt x="3474195" y="3136900"/>
                  </a:lnTo>
                  <a:lnTo>
                    <a:pt x="3476478" y="3147376"/>
                  </a:lnTo>
                  <a:lnTo>
                    <a:pt x="3483712" y="3136900"/>
                  </a:lnTo>
                  <a:close/>
                </a:path>
                <a:path w="3879215" h="3886200">
                  <a:moveTo>
                    <a:pt x="3542292" y="3048000"/>
                  </a:moveTo>
                  <a:lnTo>
                    <a:pt x="3416957" y="3124200"/>
                  </a:lnTo>
                  <a:lnTo>
                    <a:pt x="3452954" y="3124200"/>
                  </a:lnTo>
                  <a:lnTo>
                    <a:pt x="3456188" y="3136900"/>
                  </a:lnTo>
                  <a:lnTo>
                    <a:pt x="3459981" y="3136900"/>
                  </a:lnTo>
                  <a:lnTo>
                    <a:pt x="3494718" y="3098800"/>
                  </a:lnTo>
                  <a:lnTo>
                    <a:pt x="3530092" y="3098800"/>
                  </a:lnTo>
                  <a:lnTo>
                    <a:pt x="3542292" y="3048000"/>
                  </a:lnTo>
                  <a:close/>
                </a:path>
                <a:path w="3879215" h="3886200">
                  <a:moveTo>
                    <a:pt x="2038979" y="0"/>
                  </a:moveTo>
                  <a:lnTo>
                    <a:pt x="1946059" y="0"/>
                  </a:lnTo>
                  <a:lnTo>
                    <a:pt x="1946059" y="25400"/>
                  </a:lnTo>
                  <a:lnTo>
                    <a:pt x="2128997" y="25400"/>
                  </a:lnTo>
                  <a:lnTo>
                    <a:pt x="2307093" y="50800"/>
                  </a:lnTo>
                  <a:lnTo>
                    <a:pt x="2394079" y="76200"/>
                  </a:lnTo>
                  <a:lnTo>
                    <a:pt x="2479568" y="88900"/>
                  </a:lnTo>
                  <a:lnTo>
                    <a:pt x="2563459" y="114300"/>
                  </a:lnTo>
                  <a:lnTo>
                    <a:pt x="2645661" y="152400"/>
                  </a:lnTo>
                  <a:lnTo>
                    <a:pt x="2726075" y="177800"/>
                  </a:lnTo>
                  <a:lnTo>
                    <a:pt x="2804605" y="215900"/>
                  </a:lnTo>
                  <a:lnTo>
                    <a:pt x="2881152" y="266700"/>
                  </a:lnTo>
                  <a:lnTo>
                    <a:pt x="2955621" y="304800"/>
                  </a:lnTo>
                  <a:lnTo>
                    <a:pt x="3027917" y="355600"/>
                  </a:lnTo>
                  <a:lnTo>
                    <a:pt x="3097941" y="406400"/>
                  </a:lnTo>
                  <a:lnTo>
                    <a:pt x="3165595" y="457200"/>
                  </a:lnTo>
                  <a:lnTo>
                    <a:pt x="3230788" y="508000"/>
                  </a:lnTo>
                  <a:lnTo>
                    <a:pt x="3293417" y="571500"/>
                  </a:lnTo>
                  <a:lnTo>
                    <a:pt x="3353385" y="635000"/>
                  </a:lnTo>
                  <a:lnTo>
                    <a:pt x="3410604" y="698500"/>
                  </a:lnTo>
                  <a:lnTo>
                    <a:pt x="3464967" y="762000"/>
                  </a:lnTo>
                  <a:lnTo>
                    <a:pt x="3516387" y="825500"/>
                  </a:lnTo>
                  <a:lnTo>
                    <a:pt x="3564752" y="901700"/>
                  </a:lnTo>
                  <a:lnTo>
                    <a:pt x="3609983" y="977900"/>
                  </a:lnTo>
                  <a:lnTo>
                    <a:pt x="3651970" y="1054100"/>
                  </a:lnTo>
                  <a:lnTo>
                    <a:pt x="3690626" y="1130300"/>
                  </a:lnTo>
                  <a:lnTo>
                    <a:pt x="3725852" y="1206500"/>
                  </a:lnTo>
                  <a:lnTo>
                    <a:pt x="3757550" y="1282700"/>
                  </a:lnTo>
                  <a:lnTo>
                    <a:pt x="3785619" y="1371600"/>
                  </a:lnTo>
                  <a:lnTo>
                    <a:pt x="3809970" y="1460500"/>
                  </a:lnTo>
                  <a:lnTo>
                    <a:pt x="3830505" y="1536700"/>
                  </a:lnTo>
                  <a:lnTo>
                    <a:pt x="3847122" y="1625600"/>
                  </a:lnTo>
                  <a:lnTo>
                    <a:pt x="3859733" y="1714500"/>
                  </a:lnTo>
                  <a:lnTo>
                    <a:pt x="3878647" y="1714500"/>
                  </a:lnTo>
                  <a:lnTo>
                    <a:pt x="3865914" y="1625600"/>
                  </a:lnTo>
                  <a:lnTo>
                    <a:pt x="3849131" y="1536700"/>
                  </a:lnTo>
                  <a:lnTo>
                    <a:pt x="3828394" y="1447800"/>
                  </a:lnTo>
                  <a:lnTo>
                    <a:pt x="3803799" y="1358900"/>
                  </a:lnTo>
                  <a:lnTo>
                    <a:pt x="3775449" y="1282700"/>
                  </a:lnTo>
                  <a:lnTo>
                    <a:pt x="3743435" y="1193800"/>
                  </a:lnTo>
                  <a:lnTo>
                    <a:pt x="3707864" y="1117600"/>
                  </a:lnTo>
                  <a:lnTo>
                    <a:pt x="3668825" y="1041400"/>
                  </a:lnTo>
                  <a:lnTo>
                    <a:pt x="3626421" y="965200"/>
                  </a:lnTo>
                  <a:lnTo>
                    <a:pt x="3580744" y="889000"/>
                  </a:lnTo>
                  <a:lnTo>
                    <a:pt x="3531895" y="812800"/>
                  </a:lnTo>
                  <a:lnTo>
                    <a:pt x="3479972" y="749300"/>
                  </a:lnTo>
                  <a:lnTo>
                    <a:pt x="3425076" y="685800"/>
                  </a:lnTo>
                  <a:lnTo>
                    <a:pt x="3367297" y="622300"/>
                  </a:lnTo>
                  <a:lnTo>
                    <a:pt x="3306737" y="558800"/>
                  </a:lnTo>
                  <a:lnTo>
                    <a:pt x="3243488" y="495300"/>
                  </a:lnTo>
                  <a:lnTo>
                    <a:pt x="3177655" y="444500"/>
                  </a:lnTo>
                  <a:lnTo>
                    <a:pt x="3109338" y="381000"/>
                  </a:lnTo>
                  <a:lnTo>
                    <a:pt x="3038623" y="330200"/>
                  </a:lnTo>
                  <a:lnTo>
                    <a:pt x="2965615" y="292100"/>
                  </a:lnTo>
                  <a:lnTo>
                    <a:pt x="2890404" y="241300"/>
                  </a:lnTo>
                  <a:lnTo>
                    <a:pt x="2813102" y="203200"/>
                  </a:lnTo>
                  <a:lnTo>
                    <a:pt x="2733793" y="165100"/>
                  </a:lnTo>
                  <a:lnTo>
                    <a:pt x="2652581" y="127000"/>
                  </a:lnTo>
                  <a:lnTo>
                    <a:pt x="2398486" y="50800"/>
                  </a:lnTo>
                  <a:lnTo>
                    <a:pt x="2038979" y="0"/>
                  </a:lnTo>
                  <a:close/>
                </a:path>
                <a:path w="3879215" h="3886200">
                  <a:moveTo>
                    <a:pt x="577372" y="495300"/>
                  </a:moveTo>
                  <a:lnTo>
                    <a:pt x="576050" y="495300"/>
                  </a:lnTo>
                  <a:lnTo>
                    <a:pt x="522838" y="635000"/>
                  </a:lnTo>
                  <a:lnTo>
                    <a:pt x="603491" y="596900"/>
                  </a:lnTo>
                  <a:lnTo>
                    <a:pt x="576756" y="596900"/>
                  </a:lnTo>
                  <a:lnTo>
                    <a:pt x="563220" y="571500"/>
                  </a:lnTo>
                  <a:lnTo>
                    <a:pt x="596679" y="546100"/>
                  </a:lnTo>
                  <a:lnTo>
                    <a:pt x="600833" y="541478"/>
                  </a:lnTo>
                  <a:lnTo>
                    <a:pt x="599343" y="533400"/>
                  </a:lnTo>
                  <a:lnTo>
                    <a:pt x="590764" y="533400"/>
                  </a:lnTo>
                  <a:lnTo>
                    <a:pt x="588816" y="520700"/>
                  </a:lnTo>
                  <a:lnTo>
                    <a:pt x="583438" y="520700"/>
                  </a:lnTo>
                  <a:lnTo>
                    <a:pt x="581803" y="508000"/>
                  </a:lnTo>
                  <a:lnTo>
                    <a:pt x="578772" y="508000"/>
                  </a:lnTo>
                  <a:lnTo>
                    <a:pt x="577372" y="495300"/>
                  </a:lnTo>
                  <a:close/>
                </a:path>
                <a:path w="3879215" h="3886200">
                  <a:moveTo>
                    <a:pt x="600833" y="541478"/>
                  </a:moveTo>
                  <a:lnTo>
                    <a:pt x="596679" y="546100"/>
                  </a:lnTo>
                  <a:lnTo>
                    <a:pt x="563220" y="571500"/>
                  </a:lnTo>
                  <a:lnTo>
                    <a:pt x="576756" y="596900"/>
                  </a:lnTo>
                  <a:lnTo>
                    <a:pt x="609890" y="558800"/>
                  </a:lnTo>
                  <a:lnTo>
                    <a:pt x="613658" y="554566"/>
                  </a:lnTo>
                  <a:lnTo>
                    <a:pt x="611835" y="546100"/>
                  </a:lnTo>
                  <a:lnTo>
                    <a:pt x="601686" y="546100"/>
                  </a:lnTo>
                  <a:lnTo>
                    <a:pt x="600833" y="541478"/>
                  </a:lnTo>
                  <a:close/>
                </a:path>
                <a:path w="3879215" h="3886200">
                  <a:moveTo>
                    <a:pt x="613658" y="554566"/>
                  </a:moveTo>
                  <a:lnTo>
                    <a:pt x="609890" y="558800"/>
                  </a:lnTo>
                  <a:lnTo>
                    <a:pt x="576756" y="596900"/>
                  </a:lnTo>
                  <a:lnTo>
                    <a:pt x="603491" y="596900"/>
                  </a:lnTo>
                  <a:lnTo>
                    <a:pt x="657259" y="571500"/>
                  </a:lnTo>
                  <a:lnTo>
                    <a:pt x="632625" y="571500"/>
                  </a:lnTo>
                  <a:lnTo>
                    <a:pt x="629417" y="558800"/>
                  </a:lnTo>
                  <a:lnTo>
                    <a:pt x="614570" y="558800"/>
                  </a:lnTo>
                  <a:lnTo>
                    <a:pt x="613658" y="554566"/>
                  </a:lnTo>
                  <a:close/>
                </a:path>
                <a:path w="3879215" h="3886200">
                  <a:moveTo>
                    <a:pt x="1747771" y="25400"/>
                  </a:moveTo>
                  <a:lnTo>
                    <a:pt x="1599430" y="25400"/>
                  </a:lnTo>
                  <a:lnTo>
                    <a:pt x="1272917" y="114300"/>
                  </a:lnTo>
                  <a:lnTo>
                    <a:pt x="1228230" y="139700"/>
                  </a:lnTo>
                  <a:lnTo>
                    <a:pt x="1184073" y="152400"/>
                  </a:lnTo>
                  <a:lnTo>
                    <a:pt x="1140476" y="177800"/>
                  </a:lnTo>
                  <a:lnTo>
                    <a:pt x="1097438" y="190500"/>
                  </a:lnTo>
                  <a:lnTo>
                    <a:pt x="1054987" y="215900"/>
                  </a:lnTo>
                  <a:lnTo>
                    <a:pt x="971896" y="266700"/>
                  </a:lnTo>
                  <a:lnTo>
                    <a:pt x="931284" y="279400"/>
                  </a:lnTo>
                  <a:lnTo>
                    <a:pt x="891317" y="304800"/>
                  </a:lnTo>
                  <a:lnTo>
                    <a:pt x="852012" y="342900"/>
                  </a:lnTo>
                  <a:lnTo>
                    <a:pt x="813388" y="368300"/>
                  </a:lnTo>
                  <a:lnTo>
                    <a:pt x="775448" y="393700"/>
                  </a:lnTo>
                  <a:lnTo>
                    <a:pt x="738220" y="419100"/>
                  </a:lnTo>
                  <a:lnTo>
                    <a:pt x="701709" y="444500"/>
                  </a:lnTo>
                  <a:lnTo>
                    <a:pt x="665942" y="482600"/>
                  </a:lnTo>
                  <a:lnTo>
                    <a:pt x="630929" y="508000"/>
                  </a:lnTo>
                  <a:lnTo>
                    <a:pt x="600833" y="541478"/>
                  </a:lnTo>
                  <a:lnTo>
                    <a:pt x="601686" y="546100"/>
                  </a:lnTo>
                  <a:lnTo>
                    <a:pt x="611835" y="546100"/>
                  </a:lnTo>
                  <a:lnTo>
                    <a:pt x="613658" y="554566"/>
                  </a:lnTo>
                  <a:lnTo>
                    <a:pt x="643802" y="520700"/>
                  </a:lnTo>
                  <a:lnTo>
                    <a:pt x="678478" y="495300"/>
                  </a:lnTo>
                  <a:lnTo>
                    <a:pt x="713898" y="469900"/>
                  </a:lnTo>
                  <a:lnTo>
                    <a:pt x="750049" y="431800"/>
                  </a:lnTo>
                  <a:lnTo>
                    <a:pt x="786917" y="406400"/>
                  </a:lnTo>
                  <a:lnTo>
                    <a:pt x="824482" y="381000"/>
                  </a:lnTo>
                  <a:lnTo>
                    <a:pt x="862733" y="355600"/>
                  </a:lnTo>
                  <a:lnTo>
                    <a:pt x="901656" y="330200"/>
                  </a:lnTo>
                  <a:lnTo>
                    <a:pt x="941227" y="304800"/>
                  </a:lnTo>
                  <a:lnTo>
                    <a:pt x="1022277" y="254000"/>
                  </a:lnTo>
                  <a:lnTo>
                    <a:pt x="1063721" y="228600"/>
                  </a:lnTo>
                  <a:lnTo>
                    <a:pt x="1105754" y="215900"/>
                  </a:lnTo>
                  <a:lnTo>
                    <a:pt x="1148368" y="190500"/>
                  </a:lnTo>
                  <a:lnTo>
                    <a:pt x="1191539" y="177800"/>
                  </a:lnTo>
                  <a:lnTo>
                    <a:pt x="1235257" y="152400"/>
                  </a:lnTo>
                  <a:lnTo>
                    <a:pt x="1324267" y="127000"/>
                  </a:lnTo>
                  <a:lnTo>
                    <a:pt x="1369529" y="101600"/>
                  </a:lnTo>
                  <a:lnTo>
                    <a:pt x="1508166" y="63500"/>
                  </a:lnTo>
                  <a:lnTo>
                    <a:pt x="1555272" y="63500"/>
                  </a:lnTo>
                  <a:lnTo>
                    <a:pt x="1650737" y="38100"/>
                  </a:lnTo>
                  <a:lnTo>
                    <a:pt x="1699066" y="38100"/>
                  </a:lnTo>
                  <a:lnTo>
                    <a:pt x="1747771" y="25400"/>
                  </a:lnTo>
                  <a:close/>
                </a:path>
                <a:path w="3879215" h="3886200">
                  <a:moveTo>
                    <a:pt x="1946059" y="0"/>
                  </a:moveTo>
                  <a:lnTo>
                    <a:pt x="1795385" y="0"/>
                  </a:lnTo>
                  <a:lnTo>
                    <a:pt x="1745834" y="12700"/>
                  </a:lnTo>
                  <a:lnTo>
                    <a:pt x="1696647" y="12700"/>
                  </a:lnTo>
                  <a:lnTo>
                    <a:pt x="1647842" y="25400"/>
                  </a:lnTo>
                  <a:lnTo>
                    <a:pt x="1946059" y="25400"/>
                  </a:lnTo>
                  <a:lnTo>
                    <a:pt x="194605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46187" y="6129676"/>
            <a:ext cx="7480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C4C4C5"/>
                </a:solidFill>
                <a:latin typeface="Arial"/>
                <a:cs typeface="Arial"/>
              </a:rPr>
              <a:t>WHEEL</a:t>
            </a:r>
            <a:endParaRPr sz="16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06304" y="7348873"/>
            <a:ext cx="126746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327025">
              <a:lnSpc>
                <a:spcPts val="1789"/>
              </a:lnSpc>
              <a:spcBef>
                <a:spcPts val="265"/>
              </a:spcBef>
            </a:pPr>
            <a:r>
              <a:rPr sz="1600" spc="-10" dirty="0">
                <a:solidFill>
                  <a:srgbClr val="C4C4C5"/>
                </a:solidFill>
                <a:latin typeface="Arial"/>
                <a:cs typeface="Arial"/>
              </a:rPr>
              <a:t>SLIDE MECHANISM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26899" y="6998355"/>
            <a:ext cx="139192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69265" marR="5080" indent="-457200">
              <a:lnSpc>
                <a:spcPts val="1789"/>
              </a:lnSpc>
              <a:spcBef>
                <a:spcPts val="265"/>
              </a:spcBef>
            </a:pPr>
            <a:r>
              <a:rPr sz="1600" spc="-10" dirty="0">
                <a:solidFill>
                  <a:srgbClr val="C4C4C5"/>
                </a:solidFill>
                <a:latin typeface="Arial"/>
                <a:cs typeface="Arial"/>
              </a:rPr>
              <a:t>CONNECTING </a:t>
            </a:r>
            <a:r>
              <a:rPr sz="1600" spc="-25" dirty="0">
                <a:solidFill>
                  <a:srgbClr val="C4C4C5"/>
                </a:solidFill>
                <a:latin typeface="Arial"/>
                <a:cs typeface="Arial"/>
              </a:rPr>
              <a:t>ROD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07075" y="8614871"/>
            <a:ext cx="9099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6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61528" y="7993884"/>
            <a:ext cx="221551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4610" marR="5080" indent="-42545" algn="just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CONNECTING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QUESTION, HAS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BEND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" name="object 7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7883" y="6097475"/>
            <a:ext cx="14570075" cy="0"/>
          </a:xfrm>
          <a:custGeom>
            <a:avLst/>
            <a:gdLst/>
            <a:ahLst/>
            <a:cxnLst/>
            <a:rect l="l" t="t" r="r" b="b"/>
            <a:pathLst>
              <a:path w="14570075">
                <a:moveTo>
                  <a:pt x="0" y="0"/>
                </a:moveTo>
                <a:lnTo>
                  <a:pt x="14569456" y="0"/>
                </a:lnTo>
              </a:path>
            </a:pathLst>
          </a:custGeom>
          <a:ln w="12697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551124" y="8032420"/>
            <a:ext cx="236220" cy="70485"/>
          </a:xfrm>
          <a:custGeom>
            <a:avLst/>
            <a:gdLst/>
            <a:ahLst/>
            <a:cxnLst/>
            <a:rect l="l" t="t" r="r" b="b"/>
            <a:pathLst>
              <a:path w="236220" h="70484">
                <a:moveTo>
                  <a:pt x="0" y="70330"/>
                </a:moveTo>
                <a:lnTo>
                  <a:pt x="70326" y="0"/>
                </a:lnTo>
              </a:path>
              <a:path w="236220" h="70484">
                <a:moveTo>
                  <a:pt x="82796" y="70330"/>
                </a:moveTo>
                <a:lnTo>
                  <a:pt x="153122" y="0"/>
                </a:lnTo>
              </a:path>
              <a:path w="236220" h="70484">
                <a:moveTo>
                  <a:pt x="165596" y="70330"/>
                </a:moveTo>
                <a:lnTo>
                  <a:pt x="235926" y="0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535400" y="8296544"/>
            <a:ext cx="236220" cy="70485"/>
          </a:xfrm>
          <a:custGeom>
            <a:avLst/>
            <a:gdLst/>
            <a:ahLst/>
            <a:cxnLst/>
            <a:rect l="l" t="t" r="r" b="b"/>
            <a:pathLst>
              <a:path w="236220" h="70484">
                <a:moveTo>
                  <a:pt x="0" y="70326"/>
                </a:moveTo>
                <a:lnTo>
                  <a:pt x="70324" y="0"/>
                </a:lnTo>
              </a:path>
              <a:path w="236220" h="70484">
                <a:moveTo>
                  <a:pt x="82798" y="70326"/>
                </a:moveTo>
                <a:lnTo>
                  <a:pt x="153125" y="0"/>
                </a:lnTo>
              </a:path>
              <a:path w="236220" h="70484">
                <a:moveTo>
                  <a:pt x="165595" y="70326"/>
                </a:moveTo>
                <a:lnTo>
                  <a:pt x="235925" y="0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94070" y="87957"/>
            <a:ext cx="14912975" cy="10527030"/>
            <a:chOff x="94070" y="87957"/>
            <a:chExt cx="14912975" cy="1052703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40930" y="1086029"/>
              <a:ext cx="3811904" cy="1572260"/>
            </a:xfrm>
            <a:custGeom>
              <a:avLst/>
              <a:gdLst/>
              <a:ahLst/>
              <a:cxnLst/>
              <a:rect l="l" t="t" r="r" b="b"/>
              <a:pathLst>
                <a:path w="3811905" h="1572260">
                  <a:moveTo>
                    <a:pt x="3811621" y="0"/>
                  </a:moveTo>
                  <a:lnTo>
                    <a:pt x="0" y="0"/>
                  </a:lnTo>
                  <a:lnTo>
                    <a:pt x="0" y="1571936"/>
                  </a:lnTo>
                  <a:lnTo>
                    <a:pt x="3811621" y="1571936"/>
                  </a:lnTo>
                  <a:lnTo>
                    <a:pt x="381162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07524" y="92956"/>
              <a:ext cx="9592739" cy="679448"/>
            </a:xfrm>
            <a:prstGeom prst="rect">
              <a:avLst/>
            </a:prstGeom>
          </p:spPr>
        </p:pic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7524" y="92956"/>
              <a:ext cx="9592945" cy="679450"/>
            </a:xfrm>
            <a:custGeom>
              <a:avLst/>
              <a:gdLst/>
              <a:ahLst/>
              <a:cxnLst/>
              <a:rect l="l" t="t" r="r" b="b"/>
              <a:pathLst>
                <a:path w="9592944" h="679450">
                  <a:moveTo>
                    <a:pt x="0" y="0"/>
                  </a:moveTo>
                  <a:lnTo>
                    <a:pt x="9592739" y="0"/>
                  </a:lnTo>
                  <a:lnTo>
                    <a:pt x="959273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9941052" y="74054"/>
            <a:ext cx="104394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hlinkClick r:id="rId3"/>
              </a:rPr>
              <a:t>LOCI</a:t>
            </a: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90039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49624" y="574326"/>
            <a:ext cx="25761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07293" y="576998"/>
            <a:ext cx="286575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937681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26094" y="10137081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  <a:tabLst>
                <a:tab pos="1599565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https://technologystudent.com/despro_3/linkage3.html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8077" y="9729692"/>
            <a:ext cx="1061720" cy="208279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298119" y="9327535"/>
            <a:ext cx="1165225" cy="1165225"/>
            <a:chOff x="298119" y="9327535"/>
            <a:chExt cx="1165225" cy="1165225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119" y="9327535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1442" y="9390859"/>
              <a:ext cx="1038860" cy="304165"/>
            </a:xfrm>
            <a:custGeom>
              <a:avLst/>
              <a:gdLst/>
              <a:ahLst/>
              <a:cxnLst/>
              <a:rect l="l" t="t" r="r" b="b"/>
              <a:pathLst>
                <a:path w="1038860" h="304165">
                  <a:moveTo>
                    <a:pt x="25323" y="227965"/>
                  </a:move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25323" y="227965"/>
                  </a:lnTo>
                  <a:close/>
                </a:path>
                <a:path w="1038860" h="304165">
                  <a:moveTo>
                    <a:pt x="50647" y="253288"/>
                  </a:moveTo>
                  <a:lnTo>
                    <a:pt x="25323" y="253288"/>
                  </a:lnTo>
                  <a:lnTo>
                    <a:pt x="25323" y="278625"/>
                  </a:lnTo>
                  <a:lnTo>
                    <a:pt x="50647" y="278625"/>
                  </a:lnTo>
                  <a:lnTo>
                    <a:pt x="50647" y="253288"/>
                  </a:lnTo>
                  <a:close/>
                </a:path>
                <a:path w="1038860" h="304165">
                  <a:moveTo>
                    <a:pt x="101307" y="202641"/>
                  </a:moveTo>
                  <a:lnTo>
                    <a:pt x="75984" y="202641"/>
                  </a:lnTo>
                  <a:lnTo>
                    <a:pt x="50647" y="202641"/>
                  </a:lnTo>
                  <a:lnTo>
                    <a:pt x="50647" y="227965"/>
                  </a:lnTo>
                  <a:lnTo>
                    <a:pt x="75984" y="227965"/>
                  </a:lnTo>
                  <a:lnTo>
                    <a:pt x="101307" y="227965"/>
                  </a:lnTo>
                  <a:lnTo>
                    <a:pt x="101307" y="202641"/>
                  </a:lnTo>
                  <a:close/>
                </a:path>
                <a:path w="1038860" h="304165">
                  <a:moveTo>
                    <a:pt x="177304" y="253288"/>
                  </a:moveTo>
                  <a:lnTo>
                    <a:pt x="151968" y="253288"/>
                  </a:lnTo>
                  <a:lnTo>
                    <a:pt x="151968" y="278625"/>
                  </a:lnTo>
                  <a:lnTo>
                    <a:pt x="177304" y="278625"/>
                  </a:lnTo>
                  <a:lnTo>
                    <a:pt x="177304" y="253288"/>
                  </a:lnTo>
                  <a:close/>
                </a:path>
                <a:path w="1038860" h="304165">
                  <a:moveTo>
                    <a:pt x="227952" y="101320"/>
                  </a:moveTo>
                  <a:lnTo>
                    <a:pt x="202628" y="101320"/>
                  </a:lnTo>
                  <a:lnTo>
                    <a:pt x="202628" y="126644"/>
                  </a:lnTo>
                  <a:lnTo>
                    <a:pt x="227952" y="126644"/>
                  </a:lnTo>
                  <a:lnTo>
                    <a:pt x="227952" y="101320"/>
                  </a:lnTo>
                  <a:close/>
                </a:path>
                <a:path w="1038860" h="304165">
                  <a:moveTo>
                    <a:pt x="253288" y="126644"/>
                  </a:moveTo>
                  <a:lnTo>
                    <a:pt x="227952" y="126644"/>
                  </a:lnTo>
                  <a:lnTo>
                    <a:pt x="227952" y="151980"/>
                  </a:lnTo>
                  <a:lnTo>
                    <a:pt x="253288" y="151980"/>
                  </a:lnTo>
                  <a:lnTo>
                    <a:pt x="253288" y="126644"/>
                  </a:lnTo>
                  <a:close/>
                </a:path>
                <a:path w="1038860" h="304165">
                  <a:moveTo>
                    <a:pt x="253288" y="0"/>
                  </a:moveTo>
                  <a:lnTo>
                    <a:pt x="227952" y="0"/>
                  </a:lnTo>
                  <a:lnTo>
                    <a:pt x="227952" y="50660"/>
                  </a:lnTo>
                  <a:lnTo>
                    <a:pt x="253288" y="50660"/>
                  </a:lnTo>
                  <a:lnTo>
                    <a:pt x="253288" y="0"/>
                  </a:lnTo>
                  <a:close/>
                </a:path>
                <a:path w="1038860" h="304165">
                  <a:moveTo>
                    <a:pt x="278612" y="151980"/>
                  </a:moveTo>
                  <a:lnTo>
                    <a:pt x="253288" y="151980"/>
                  </a:lnTo>
                  <a:lnTo>
                    <a:pt x="253288" y="202641"/>
                  </a:lnTo>
                  <a:lnTo>
                    <a:pt x="227952" y="202641"/>
                  </a:lnTo>
                  <a:lnTo>
                    <a:pt x="227952" y="151980"/>
                  </a:lnTo>
                  <a:lnTo>
                    <a:pt x="202628" y="151980"/>
                  </a:lnTo>
                  <a:lnTo>
                    <a:pt x="202628" y="202641"/>
                  </a:lnTo>
                  <a:lnTo>
                    <a:pt x="177304" y="202641"/>
                  </a:lnTo>
                  <a:lnTo>
                    <a:pt x="151968" y="202641"/>
                  </a:lnTo>
                  <a:lnTo>
                    <a:pt x="151968" y="227965"/>
                  </a:lnTo>
                  <a:lnTo>
                    <a:pt x="177304" y="227965"/>
                  </a:lnTo>
                  <a:lnTo>
                    <a:pt x="177304" y="253288"/>
                  </a:lnTo>
                  <a:lnTo>
                    <a:pt x="202628" y="253288"/>
                  </a:lnTo>
                  <a:lnTo>
                    <a:pt x="202628" y="227965"/>
                  </a:lnTo>
                  <a:lnTo>
                    <a:pt x="227952" y="227965"/>
                  </a:lnTo>
                  <a:lnTo>
                    <a:pt x="227952" y="253288"/>
                  </a:lnTo>
                  <a:lnTo>
                    <a:pt x="202628" y="253288"/>
                  </a:lnTo>
                  <a:lnTo>
                    <a:pt x="202628" y="278625"/>
                  </a:lnTo>
                  <a:lnTo>
                    <a:pt x="227952" y="278625"/>
                  </a:lnTo>
                  <a:lnTo>
                    <a:pt x="253288" y="278625"/>
                  </a:lnTo>
                  <a:lnTo>
                    <a:pt x="278612" y="278625"/>
                  </a:lnTo>
                  <a:lnTo>
                    <a:pt x="278612" y="151980"/>
                  </a:lnTo>
                  <a:close/>
                </a:path>
                <a:path w="1038860" h="304165">
                  <a:moveTo>
                    <a:pt x="379933" y="202641"/>
                  </a:moveTo>
                  <a:lnTo>
                    <a:pt x="354609" y="202641"/>
                  </a:lnTo>
                  <a:lnTo>
                    <a:pt x="329272" y="202641"/>
                  </a:lnTo>
                  <a:lnTo>
                    <a:pt x="329272" y="151980"/>
                  </a:lnTo>
                  <a:lnTo>
                    <a:pt x="303949" y="151980"/>
                  </a:lnTo>
                  <a:lnTo>
                    <a:pt x="303949" y="227965"/>
                  </a:lnTo>
                  <a:lnTo>
                    <a:pt x="329272" y="227965"/>
                  </a:lnTo>
                  <a:lnTo>
                    <a:pt x="354609" y="227965"/>
                  </a:lnTo>
                  <a:lnTo>
                    <a:pt x="379933" y="227965"/>
                  </a:lnTo>
                  <a:lnTo>
                    <a:pt x="379933" y="202641"/>
                  </a:lnTo>
                  <a:close/>
                </a:path>
                <a:path w="1038860" h="304165">
                  <a:moveTo>
                    <a:pt x="379933" y="151980"/>
                  </a:moveTo>
                  <a:lnTo>
                    <a:pt x="354609" y="151980"/>
                  </a:lnTo>
                  <a:lnTo>
                    <a:pt x="354609" y="177304"/>
                  </a:lnTo>
                  <a:lnTo>
                    <a:pt x="379933" y="177304"/>
                  </a:lnTo>
                  <a:lnTo>
                    <a:pt x="379933" y="151980"/>
                  </a:lnTo>
                  <a:close/>
                </a:path>
                <a:path w="1038860" h="304165">
                  <a:moveTo>
                    <a:pt x="405257" y="25336"/>
                  </a:moveTo>
                  <a:lnTo>
                    <a:pt x="379933" y="25336"/>
                  </a:lnTo>
                  <a:lnTo>
                    <a:pt x="379933" y="75996"/>
                  </a:lnTo>
                  <a:lnTo>
                    <a:pt x="354609" y="75996"/>
                  </a:lnTo>
                  <a:lnTo>
                    <a:pt x="354609" y="50660"/>
                  </a:lnTo>
                  <a:lnTo>
                    <a:pt x="329272" y="50660"/>
                  </a:lnTo>
                  <a:lnTo>
                    <a:pt x="329272" y="25336"/>
                  </a:lnTo>
                  <a:lnTo>
                    <a:pt x="354609" y="25336"/>
                  </a:lnTo>
                  <a:lnTo>
                    <a:pt x="354609" y="0"/>
                  </a:lnTo>
                  <a:lnTo>
                    <a:pt x="329272" y="0"/>
                  </a:lnTo>
                  <a:lnTo>
                    <a:pt x="303949" y="0"/>
                  </a:lnTo>
                  <a:lnTo>
                    <a:pt x="278612" y="0"/>
                  </a:lnTo>
                  <a:lnTo>
                    <a:pt x="278612" y="50660"/>
                  </a:lnTo>
                  <a:lnTo>
                    <a:pt x="253288" y="50660"/>
                  </a:lnTo>
                  <a:lnTo>
                    <a:pt x="253288" y="126644"/>
                  </a:lnTo>
                  <a:lnTo>
                    <a:pt x="278612" y="126644"/>
                  </a:lnTo>
                  <a:lnTo>
                    <a:pt x="278612" y="151980"/>
                  </a:lnTo>
                  <a:lnTo>
                    <a:pt x="303949" y="151980"/>
                  </a:lnTo>
                  <a:lnTo>
                    <a:pt x="303949" y="101320"/>
                  </a:lnTo>
                  <a:lnTo>
                    <a:pt x="278612" y="101320"/>
                  </a:lnTo>
                  <a:lnTo>
                    <a:pt x="278612" y="75996"/>
                  </a:lnTo>
                  <a:lnTo>
                    <a:pt x="303949" y="75996"/>
                  </a:lnTo>
                  <a:lnTo>
                    <a:pt x="329272" y="75996"/>
                  </a:lnTo>
                  <a:lnTo>
                    <a:pt x="329272" y="101320"/>
                  </a:lnTo>
                  <a:lnTo>
                    <a:pt x="354609" y="101320"/>
                  </a:lnTo>
                  <a:lnTo>
                    <a:pt x="354609" y="126644"/>
                  </a:lnTo>
                  <a:lnTo>
                    <a:pt x="379933" y="126644"/>
                  </a:lnTo>
                  <a:lnTo>
                    <a:pt x="379933" y="101320"/>
                  </a:lnTo>
                  <a:lnTo>
                    <a:pt x="405257" y="101320"/>
                  </a:lnTo>
                  <a:lnTo>
                    <a:pt x="405257" y="25336"/>
                  </a:lnTo>
                  <a:close/>
                </a:path>
                <a:path w="1038860" h="304165">
                  <a:moveTo>
                    <a:pt x="430593" y="227965"/>
                  </a:moveTo>
                  <a:lnTo>
                    <a:pt x="405257" y="227965"/>
                  </a:lnTo>
                  <a:lnTo>
                    <a:pt x="405257" y="253288"/>
                  </a:lnTo>
                  <a:lnTo>
                    <a:pt x="379933" y="253288"/>
                  </a:lnTo>
                  <a:lnTo>
                    <a:pt x="354609" y="253288"/>
                  </a:lnTo>
                  <a:lnTo>
                    <a:pt x="329272" y="253288"/>
                  </a:lnTo>
                  <a:lnTo>
                    <a:pt x="329272" y="278625"/>
                  </a:lnTo>
                  <a:lnTo>
                    <a:pt x="354609" y="278625"/>
                  </a:lnTo>
                  <a:lnTo>
                    <a:pt x="379933" y="278625"/>
                  </a:lnTo>
                  <a:lnTo>
                    <a:pt x="405257" y="278625"/>
                  </a:lnTo>
                  <a:lnTo>
                    <a:pt x="430593" y="278625"/>
                  </a:lnTo>
                  <a:lnTo>
                    <a:pt x="430593" y="227965"/>
                  </a:lnTo>
                  <a:close/>
                </a:path>
                <a:path w="1038860" h="304165">
                  <a:moveTo>
                    <a:pt x="430593" y="126644"/>
                  </a:moveTo>
                  <a:lnTo>
                    <a:pt x="405257" y="126644"/>
                  </a:lnTo>
                  <a:lnTo>
                    <a:pt x="379933" y="126644"/>
                  </a:lnTo>
                  <a:lnTo>
                    <a:pt x="379933" y="151980"/>
                  </a:lnTo>
                  <a:lnTo>
                    <a:pt x="405257" y="151980"/>
                  </a:lnTo>
                  <a:lnTo>
                    <a:pt x="405257" y="202641"/>
                  </a:lnTo>
                  <a:lnTo>
                    <a:pt x="430593" y="202641"/>
                  </a:lnTo>
                  <a:lnTo>
                    <a:pt x="430593" y="126644"/>
                  </a:lnTo>
                  <a:close/>
                </a:path>
                <a:path w="1038860" h="304165">
                  <a:moveTo>
                    <a:pt x="481253" y="227965"/>
                  </a:moveTo>
                  <a:lnTo>
                    <a:pt x="455917" y="227965"/>
                  </a:lnTo>
                  <a:lnTo>
                    <a:pt x="455917" y="278625"/>
                  </a:lnTo>
                  <a:lnTo>
                    <a:pt x="481253" y="278625"/>
                  </a:lnTo>
                  <a:lnTo>
                    <a:pt x="481253" y="227965"/>
                  </a:lnTo>
                  <a:close/>
                </a:path>
                <a:path w="1038860" h="304165">
                  <a:moveTo>
                    <a:pt x="481253" y="151980"/>
                  </a:moveTo>
                  <a:lnTo>
                    <a:pt x="455917" y="151980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51980"/>
                  </a:lnTo>
                  <a:close/>
                </a:path>
                <a:path w="1038860" h="304165">
                  <a:moveTo>
                    <a:pt x="582561" y="0"/>
                  </a:moveTo>
                  <a:lnTo>
                    <a:pt x="557237" y="0"/>
                  </a:lnTo>
                  <a:lnTo>
                    <a:pt x="531901" y="0"/>
                  </a:lnTo>
                  <a:lnTo>
                    <a:pt x="531901" y="25336"/>
                  </a:lnTo>
                  <a:lnTo>
                    <a:pt x="557237" y="25336"/>
                  </a:lnTo>
                  <a:lnTo>
                    <a:pt x="582561" y="25336"/>
                  </a:lnTo>
                  <a:lnTo>
                    <a:pt x="582561" y="0"/>
                  </a:lnTo>
                  <a:close/>
                </a:path>
                <a:path w="1038860" h="304165">
                  <a:moveTo>
                    <a:pt x="607898" y="101320"/>
                  </a:moveTo>
                  <a:lnTo>
                    <a:pt x="582561" y="101320"/>
                  </a:lnTo>
                  <a:lnTo>
                    <a:pt x="557237" y="101320"/>
                  </a:lnTo>
                  <a:lnTo>
                    <a:pt x="557237" y="75996"/>
                  </a:lnTo>
                  <a:lnTo>
                    <a:pt x="531901" y="75996"/>
                  </a:lnTo>
                  <a:lnTo>
                    <a:pt x="531901" y="101320"/>
                  </a:lnTo>
                  <a:lnTo>
                    <a:pt x="506577" y="101320"/>
                  </a:lnTo>
                  <a:lnTo>
                    <a:pt x="481253" y="101320"/>
                  </a:lnTo>
                  <a:lnTo>
                    <a:pt x="481253" y="75996"/>
                  </a:lnTo>
                  <a:lnTo>
                    <a:pt x="506577" y="75996"/>
                  </a:lnTo>
                  <a:lnTo>
                    <a:pt x="531901" y="75996"/>
                  </a:lnTo>
                  <a:lnTo>
                    <a:pt x="531901" y="25336"/>
                  </a:lnTo>
                  <a:lnTo>
                    <a:pt x="506577" y="25336"/>
                  </a:lnTo>
                  <a:lnTo>
                    <a:pt x="506577" y="50660"/>
                  </a:lnTo>
                  <a:lnTo>
                    <a:pt x="481253" y="50660"/>
                  </a:lnTo>
                  <a:lnTo>
                    <a:pt x="481253" y="25336"/>
                  </a:lnTo>
                  <a:lnTo>
                    <a:pt x="506577" y="25336"/>
                  </a:lnTo>
                  <a:lnTo>
                    <a:pt x="506577" y="0"/>
                  </a:lnTo>
                  <a:lnTo>
                    <a:pt x="481253" y="0"/>
                  </a:lnTo>
                  <a:lnTo>
                    <a:pt x="455917" y="0"/>
                  </a:lnTo>
                  <a:lnTo>
                    <a:pt x="430593" y="0"/>
                  </a:lnTo>
                  <a:lnTo>
                    <a:pt x="430593" y="75996"/>
                  </a:lnTo>
                  <a:lnTo>
                    <a:pt x="455917" y="75996"/>
                  </a:lnTo>
                  <a:lnTo>
                    <a:pt x="455917" y="126644"/>
                  </a:lnTo>
                  <a:lnTo>
                    <a:pt x="481253" y="126644"/>
                  </a:lnTo>
                  <a:lnTo>
                    <a:pt x="506577" y="126644"/>
                  </a:lnTo>
                  <a:lnTo>
                    <a:pt x="506577" y="177304"/>
                  </a:lnTo>
                  <a:lnTo>
                    <a:pt x="531901" y="177304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101320"/>
                  </a:lnTo>
                  <a:close/>
                </a:path>
                <a:path w="1038860" h="304165">
                  <a:moveTo>
                    <a:pt x="658545" y="101320"/>
                  </a:moveTo>
                  <a:lnTo>
                    <a:pt x="633222" y="101320"/>
                  </a:lnTo>
                  <a:lnTo>
                    <a:pt x="633222" y="126644"/>
                  </a:lnTo>
                  <a:lnTo>
                    <a:pt x="607898" y="126644"/>
                  </a:lnTo>
                  <a:lnTo>
                    <a:pt x="607898" y="177304"/>
                  </a:lnTo>
                  <a:lnTo>
                    <a:pt x="582561" y="177304"/>
                  </a:lnTo>
                  <a:lnTo>
                    <a:pt x="582561" y="151980"/>
                  </a:lnTo>
                  <a:lnTo>
                    <a:pt x="557237" y="151980"/>
                  </a:lnTo>
                  <a:lnTo>
                    <a:pt x="557237" y="202641"/>
                  </a:lnTo>
                  <a:lnTo>
                    <a:pt x="582561" y="202641"/>
                  </a:lnTo>
                  <a:lnTo>
                    <a:pt x="607898" y="202641"/>
                  </a:lnTo>
                  <a:lnTo>
                    <a:pt x="633222" y="202641"/>
                  </a:lnTo>
                  <a:lnTo>
                    <a:pt x="633222" y="151980"/>
                  </a:lnTo>
                  <a:lnTo>
                    <a:pt x="658545" y="151980"/>
                  </a:lnTo>
                  <a:lnTo>
                    <a:pt x="658545" y="101320"/>
                  </a:lnTo>
                  <a:close/>
                </a:path>
                <a:path w="1038860" h="304165">
                  <a:moveTo>
                    <a:pt x="759866" y="101320"/>
                  </a:moveTo>
                  <a:lnTo>
                    <a:pt x="734542" y="101320"/>
                  </a:lnTo>
                  <a:lnTo>
                    <a:pt x="709206" y="101320"/>
                  </a:lnTo>
                  <a:lnTo>
                    <a:pt x="683882" y="101320"/>
                  </a:lnTo>
                  <a:lnTo>
                    <a:pt x="683882" y="126644"/>
                  </a:lnTo>
                  <a:lnTo>
                    <a:pt x="709206" y="126644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01320"/>
                  </a:lnTo>
                  <a:close/>
                </a:path>
                <a:path w="1038860" h="304165">
                  <a:moveTo>
                    <a:pt x="810526" y="0"/>
                  </a:moveTo>
                  <a:lnTo>
                    <a:pt x="785202" y="0"/>
                  </a:lnTo>
                  <a:lnTo>
                    <a:pt x="759866" y="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50660"/>
                  </a:lnTo>
                  <a:lnTo>
                    <a:pt x="683882" y="50660"/>
                  </a:lnTo>
                  <a:lnTo>
                    <a:pt x="683882" y="25336"/>
                  </a:lnTo>
                  <a:lnTo>
                    <a:pt x="658545" y="25336"/>
                  </a:lnTo>
                  <a:lnTo>
                    <a:pt x="658545" y="50660"/>
                  </a:lnTo>
                  <a:lnTo>
                    <a:pt x="633222" y="50660"/>
                  </a:lnTo>
                  <a:lnTo>
                    <a:pt x="633222" y="25336"/>
                  </a:lnTo>
                  <a:lnTo>
                    <a:pt x="607898" y="25336"/>
                  </a:lnTo>
                  <a:lnTo>
                    <a:pt x="607898" y="50660"/>
                  </a:lnTo>
                  <a:lnTo>
                    <a:pt x="582561" y="50660"/>
                  </a:lnTo>
                  <a:lnTo>
                    <a:pt x="557237" y="50660"/>
                  </a:lnTo>
                  <a:lnTo>
                    <a:pt x="557237" y="75996"/>
                  </a:lnTo>
                  <a:lnTo>
                    <a:pt x="582561" y="75996"/>
                  </a:lnTo>
                  <a:lnTo>
                    <a:pt x="607898" y="75996"/>
                  </a:lnTo>
                  <a:lnTo>
                    <a:pt x="759866" y="75996"/>
                  </a:lnTo>
                  <a:lnTo>
                    <a:pt x="759866" y="50660"/>
                  </a:lnTo>
                  <a:lnTo>
                    <a:pt x="734542" y="50660"/>
                  </a:lnTo>
                  <a:lnTo>
                    <a:pt x="734542" y="25336"/>
                  </a:lnTo>
                  <a:lnTo>
                    <a:pt x="759866" y="25336"/>
                  </a:lnTo>
                  <a:lnTo>
                    <a:pt x="759866" y="50660"/>
                  </a:lnTo>
                  <a:lnTo>
                    <a:pt x="785202" y="50660"/>
                  </a:lnTo>
                  <a:lnTo>
                    <a:pt x="785202" y="25336"/>
                  </a:lnTo>
                  <a:lnTo>
                    <a:pt x="810526" y="25336"/>
                  </a:lnTo>
                  <a:lnTo>
                    <a:pt x="810526" y="0"/>
                  </a:lnTo>
                  <a:close/>
                </a:path>
                <a:path w="1038860" h="304165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101320"/>
                  </a:lnTo>
                  <a:lnTo>
                    <a:pt x="785202" y="101320"/>
                  </a:lnTo>
                  <a:lnTo>
                    <a:pt x="78520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151980"/>
                  </a:lnTo>
                  <a:lnTo>
                    <a:pt x="810526" y="151980"/>
                  </a:lnTo>
                  <a:lnTo>
                    <a:pt x="810526" y="177304"/>
                  </a:lnTo>
                  <a:lnTo>
                    <a:pt x="835850" y="177304"/>
                  </a:lnTo>
                  <a:lnTo>
                    <a:pt x="835850" y="126644"/>
                  </a:lnTo>
                  <a:close/>
                </a:path>
                <a:path w="1038860" h="304165">
                  <a:moveTo>
                    <a:pt x="937171" y="202641"/>
                  </a:moveTo>
                  <a:lnTo>
                    <a:pt x="911847" y="202641"/>
                  </a:lnTo>
                  <a:lnTo>
                    <a:pt x="911847" y="227965"/>
                  </a:lnTo>
                  <a:lnTo>
                    <a:pt x="886510" y="227965"/>
                  </a:lnTo>
                  <a:lnTo>
                    <a:pt x="886510" y="202641"/>
                  </a:lnTo>
                  <a:lnTo>
                    <a:pt x="861187" y="202641"/>
                  </a:lnTo>
                  <a:lnTo>
                    <a:pt x="835850" y="202641"/>
                  </a:lnTo>
                  <a:lnTo>
                    <a:pt x="810526" y="202641"/>
                  </a:lnTo>
                  <a:lnTo>
                    <a:pt x="785202" y="202641"/>
                  </a:lnTo>
                  <a:lnTo>
                    <a:pt x="759866" y="202641"/>
                  </a:lnTo>
                  <a:lnTo>
                    <a:pt x="759866" y="177304"/>
                  </a:lnTo>
                  <a:lnTo>
                    <a:pt x="734542" y="177304"/>
                  </a:lnTo>
                  <a:lnTo>
                    <a:pt x="734542" y="151980"/>
                  </a:lnTo>
                  <a:lnTo>
                    <a:pt x="709206" y="151980"/>
                  </a:lnTo>
                  <a:lnTo>
                    <a:pt x="709206" y="177304"/>
                  </a:lnTo>
                  <a:lnTo>
                    <a:pt x="683882" y="177304"/>
                  </a:lnTo>
                  <a:lnTo>
                    <a:pt x="683882" y="151980"/>
                  </a:lnTo>
                  <a:lnTo>
                    <a:pt x="658545" y="151980"/>
                  </a:lnTo>
                  <a:lnTo>
                    <a:pt x="658545" y="202641"/>
                  </a:lnTo>
                  <a:lnTo>
                    <a:pt x="633222" y="202641"/>
                  </a:lnTo>
                  <a:lnTo>
                    <a:pt x="633222" y="227965"/>
                  </a:lnTo>
                  <a:lnTo>
                    <a:pt x="658545" y="227965"/>
                  </a:lnTo>
                  <a:lnTo>
                    <a:pt x="658545" y="253288"/>
                  </a:lnTo>
                  <a:lnTo>
                    <a:pt x="683882" y="253288"/>
                  </a:lnTo>
                  <a:lnTo>
                    <a:pt x="683882" y="227965"/>
                  </a:lnTo>
                  <a:lnTo>
                    <a:pt x="709206" y="227965"/>
                  </a:lnTo>
                  <a:lnTo>
                    <a:pt x="709206" y="253288"/>
                  </a:lnTo>
                  <a:lnTo>
                    <a:pt x="734542" y="253288"/>
                  </a:lnTo>
                  <a:lnTo>
                    <a:pt x="759866" y="253288"/>
                  </a:lnTo>
                  <a:lnTo>
                    <a:pt x="759866" y="278625"/>
                  </a:lnTo>
                  <a:lnTo>
                    <a:pt x="785202" y="278625"/>
                  </a:lnTo>
                  <a:lnTo>
                    <a:pt x="785202" y="253288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27965"/>
                  </a:lnTo>
                  <a:lnTo>
                    <a:pt x="861187" y="227965"/>
                  </a:lnTo>
                  <a:lnTo>
                    <a:pt x="861187" y="303949"/>
                  </a:lnTo>
                  <a:lnTo>
                    <a:pt x="886510" y="303949"/>
                  </a:lnTo>
                  <a:lnTo>
                    <a:pt x="886510" y="278625"/>
                  </a:lnTo>
                  <a:lnTo>
                    <a:pt x="911847" y="278625"/>
                  </a:lnTo>
                  <a:lnTo>
                    <a:pt x="911847" y="253288"/>
                  </a:lnTo>
                  <a:lnTo>
                    <a:pt x="937171" y="253288"/>
                  </a:lnTo>
                  <a:lnTo>
                    <a:pt x="937171" y="202641"/>
                  </a:lnTo>
                  <a:close/>
                </a:path>
                <a:path w="1038860" h="304165">
                  <a:moveTo>
                    <a:pt x="1038491" y="227965"/>
                  </a:moveTo>
                  <a:lnTo>
                    <a:pt x="1013155" y="227965"/>
                  </a:lnTo>
                  <a:lnTo>
                    <a:pt x="987831" y="227965"/>
                  </a:lnTo>
                  <a:lnTo>
                    <a:pt x="962507" y="227965"/>
                  </a:lnTo>
                  <a:lnTo>
                    <a:pt x="962507" y="278625"/>
                  </a:lnTo>
                  <a:lnTo>
                    <a:pt x="987831" y="278625"/>
                  </a:lnTo>
                  <a:lnTo>
                    <a:pt x="987831" y="303949"/>
                  </a:lnTo>
                  <a:lnTo>
                    <a:pt x="1013155" y="303949"/>
                  </a:lnTo>
                  <a:lnTo>
                    <a:pt x="1013155" y="253288"/>
                  </a:lnTo>
                  <a:lnTo>
                    <a:pt x="1038491" y="253288"/>
                  </a:lnTo>
                  <a:lnTo>
                    <a:pt x="1038491" y="227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1442" y="9593501"/>
              <a:ext cx="1038860" cy="304165"/>
            </a:xfrm>
            <a:custGeom>
              <a:avLst/>
              <a:gdLst/>
              <a:ahLst/>
              <a:cxnLst/>
              <a:rect l="l" t="t" r="r" b="b"/>
              <a:pathLst>
                <a:path w="1038860" h="304165">
                  <a:moveTo>
                    <a:pt x="50647" y="151968"/>
                  </a:moveTo>
                  <a:lnTo>
                    <a:pt x="25323" y="151968"/>
                  </a:lnTo>
                  <a:lnTo>
                    <a:pt x="25323" y="202628"/>
                  </a:lnTo>
                  <a:lnTo>
                    <a:pt x="0" y="202628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25323" y="227952"/>
                  </a:lnTo>
                  <a:lnTo>
                    <a:pt x="50647" y="227952"/>
                  </a:lnTo>
                  <a:lnTo>
                    <a:pt x="50647" y="151968"/>
                  </a:lnTo>
                  <a:close/>
                </a:path>
                <a:path w="1038860" h="304165">
                  <a:moveTo>
                    <a:pt x="50647" y="101307"/>
                  </a:moveTo>
                  <a:lnTo>
                    <a:pt x="25323" y="101307"/>
                  </a:lnTo>
                  <a:lnTo>
                    <a:pt x="25323" y="75984"/>
                  </a:lnTo>
                  <a:lnTo>
                    <a:pt x="0" y="75984"/>
                  </a:lnTo>
                  <a:lnTo>
                    <a:pt x="0" y="151968"/>
                  </a:lnTo>
                  <a:lnTo>
                    <a:pt x="25323" y="151968"/>
                  </a:lnTo>
                  <a:lnTo>
                    <a:pt x="25323" y="126644"/>
                  </a:lnTo>
                  <a:lnTo>
                    <a:pt x="50647" y="126644"/>
                  </a:lnTo>
                  <a:lnTo>
                    <a:pt x="50647" y="101307"/>
                  </a:lnTo>
                  <a:close/>
                </a:path>
                <a:path w="1038860" h="304165">
                  <a:moveTo>
                    <a:pt x="75984" y="253288"/>
                  </a:moveTo>
                  <a:lnTo>
                    <a:pt x="50647" y="253288"/>
                  </a:lnTo>
                  <a:lnTo>
                    <a:pt x="25323" y="253288"/>
                  </a:lnTo>
                  <a:lnTo>
                    <a:pt x="25323" y="303949"/>
                  </a:lnTo>
                  <a:lnTo>
                    <a:pt x="50647" y="303949"/>
                  </a:lnTo>
                  <a:lnTo>
                    <a:pt x="50647" y="278612"/>
                  </a:lnTo>
                  <a:lnTo>
                    <a:pt x="75984" y="278612"/>
                  </a:lnTo>
                  <a:lnTo>
                    <a:pt x="75984" y="253288"/>
                  </a:lnTo>
                  <a:close/>
                </a:path>
                <a:path w="1038860" h="304165">
                  <a:moveTo>
                    <a:pt x="126644" y="202628"/>
                  </a:moveTo>
                  <a:lnTo>
                    <a:pt x="101307" y="202628"/>
                  </a:lnTo>
                  <a:lnTo>
                    <a:pt x="75984" y="202628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01307" y="227952"/>
                  </a:lnTo>
                  <a:lnTo>
                    <a:pt x="126644" y="227952"/>
                  </a:lnTo>
                  <a:lnTo>
                    <a:pt x="126644" y="202628"/>
                  </a:lnTo>
                  <a:close/>
                </a:path>
                <a:path w="1038860" h="304165">
                  <a:moveTo>
                    <a:pt x="126644" y="151968"/>
                  </a:moveTo>
                  <a:lnTo>
                    <a:pt x="101307" y="151968"/>
                  </a:lnTo>
                  <a:lnTo>
                    <a:pt x="75984" y="151968"/>
                  </a:lnTo>
                  <a:lnTo>
                    <a:pt x="75984" y="177304"/>
                  </a:lnTo>
                  <a:lnTo>
                    <a:pt x="101307" y="177304"/>
                  </a:lnTo>
                  <a:lnTo>
                    <a:pt x="126644" y="177304"/>
                  </a:lnTo>
                  <a:lnTo>
                    <a:pt x="126644" y="151968"/>
                  </a:lnTo>
                  <a:close/>
                </a:path>
                <a:path w="1038860" h="304165">
                  <a:moveTo>
                    <a:pt x="126644" y="25323"/>
                  </a:moveTo>
                  <a:lnTo>
                    <a:pt x="101307" y="25323"/>
                  </a:lnTo>
                  <a:lnTo>
                    <a:pt x="101307" y="50647"/>
                  </a:lnTo>
                  <a:lnTo>
                    <a:pt x="75984" y="50647"/>
                  </a:lnTo>
                  <a:lnTo>
                    <a:pt x="75984" y="75984"/>
                  </a:lnTo>
                  <a:lnTo>
                    <a:pt x="50647" y="75984"/>
                  </a:lnTo>
                  <a:lnTo>
                    <a:pt x="50647" y="101307"/>
                  </a:lnTo>
                  <a:lnTo>
                    <a:pt x="75984" y="101307"/>
                  </a:lnTo>
                  <a:lnTo>
                    <a:pt x="75984" y="126644"/>
                  </a:lnTo>
                  <a:lnTo>
                    <a:pt x="101307" y="126644"/>
                  </a:lnTo>
                  <a:lnTo>
                    <a:pt x="101307" y="75984"/>
                  </a:lnTo>
                  <a:lnTo>
                    <a:pt x="126644" y="75984"/>
                  </a:lnTo>
                  <a:lnTo>
                    <a:pt x="126644" y="25323"/>
                  </a:lnTo>
                  <a:close/>
                </a:path>
                <a:path w="1038860" h="304165">
                  <a:moveTo>
                    <a:pt x="151968" y="177304"/>
                  </a:moveTo>
                  <a:lnTo>
                    <a:pt x="126644" y="177304"/>
                  </a:lnTo>
                  <a:lnTo>
                    <a:pt x="126644" y="202628"/>
                  </a:lnTo>
                  <a:lnTo>
                    <a:pt x="151968" y="202628"/>
                  </a:lnTo>
                  <a:lnTo>
                    <a:pt x="151968" y="177304"/>
                  </a:lnTo>
                  <a:close/>
                </a:path>
                <a:path w="1038860" h="304165">
                  <a:moveTo>
                    <a:pt x="177304" y="253288"/>
                  </a:moveTo>
                  <a:lnTo>
                    <a:pt x="151968" y="253288"/>
                  </a:lnTo>
                  <a:lnTo>
                    <a:pt x="151968" y="227952"/>
                  </a:lnTo>
                  <a:lnTo>
                    <a:pt x="126644" y="227952"/>
                  </a:lnTo>
                  <a:lnTo>
                    <a:pt x="126644" y="253288"/>
                  </a:lnTo>
                  <a:lnTo>
                    <a:pt x="101307" y="253288"/>
                  </a:lnTo>
                  <a:lnTo>
                    <a:pt x="101307" y="278612"/>
                  </a:lnTo>
                  <a:lnTo>
                    <a:pt x="126644" y="278612"/>
                  </a:lnTo>
                  <a:lnTo>
                    <a:pt x="151968" y="278612"/>
                  </a:lnTo>
                  <a:lnTo>
                    <a:pt x="177304" y="278612"/>
                  </a:lnTo>
                  <a:lnTo>
                    <a:pt x="177304" y="253288"/>
                  </a:lnTo>
                  <a:close/>
                </a:path>
                <a:path w="1038860" h="304165">
                  <a:moveTo>
                    <a:pt x="177304" y="202628"/>
                  </a:moveTo>
                  <a:lnTo>
                    <a:pt x="151968" y="202628"/>
                  </a:lnTo>
                  <a:lnTo>
                    <a:pt x="151968" y="227952"/>
                  </a:lnTo>
                  <a:lnTo>
                    <a:pt x="177304" y="227952"/>
                  </a:lnTo>
                  <a:lnTo>
                    <a:pt x="177304" y="202628"/>
                  </a:lnTo>
                  <a:close/>
                </a:path>
                <a:path w="1038860" h="304165">
                  <a:moveTo>
                    <a:pt x="177304" y="151968"/>
                  </a:moveTo>
                  <a:lnTo>
                    <a:pt x="151968" y="151968"/>
                  </a:lnTo>
                  <a:lnTo>
                    <a:pt x="151968" y="177304"/>
                  </a:lnTo>
                  <a:lnTo>
                    <a:pt x="177304" y="177304"/>
                  </a:lnTo>
                  <a:lnTo>
                    <a:pt x="177304" y="151968"/>
                  </a:lnTo>
                  <a:close/>
                </a:path>
                <a:path w="1038860" h="304165">
                  <a:moveTo>
                    <a:pt x="202628" y="227952"/>
                  </a:moveTo>
                  <a:lnTo>
                    <a:pt x="177304" y="227952"/>
                  </a:lnTo>
                  <a:lnTo>
                    <a:pt x="177304" y="253288"/>
                  </a:lnTo>
                  <a:lnTo>
                    <a:pt x="202628" y="253288"/>
                  </a:lnTo>
                  <a:lnTo>
                    <a:pt x="202628" y="227952"/>
                  </a:lnTo>
                  <a:close/>
                </a:path>
                <a:path w="1038860" h="304165">
                  <a:moveTo>
                    <a:pt x="329272" y="151968"/>
                  </a:moveTo>
                  <a:lnTo>
                    <a:pt x="303949" y="151968"/>
                  </a:lnTo>
                  <a:lnTo>
                    <a:pt x="278612" y="151968"/>
                  </a:lnTo>
                  <a:lnTo>
                    <a:pt x="278612" y="177304"/>
                  </a:lnTo>
                  <a:lnTo>
                    <a:pt x="303949" y="177304"/>
                  </a:lnTo>
                  <a:lnTo>
                    <a:pt x="329272" y="177304"/>
                  </a:lnTo>
                  <a:lnTo>
                    <a:pt x="329272" y="151968"/>
                  </a:lnTo>
                  <a:close/>
                </a:path>
                <a:path w="1038860" h="304165">
                  <a:moveTo>
                    <a:pt x="329272" y="75984"/>
                  </a:moveTo>
                  <a:lnTo>
                    <a:pt x="303949" y="75984"/>
                  </a:lnTo>
                  <a:lnTo>
                    <a:pt x="303949" y="101307"/>
                  </a:lnTo>
                  <a:lnTo>
                    <a:pt x="329272" y="101307"/>
                  </a:lnTo>
                  <a:lnTo>
                    <a:pt x="329272" y="75984"/>
                  </a:lnTo>
                  <a:close/>
                </a:path>
                <a:path w="1038860" h="304165">
                  <a:moveTo>
                    <a:pt x="354609" y="126644"/>
                  </a:moveTo>
                  <a:lnTo>
                    <a:pt x="329272" y="126644"/>
                  </a:lnTo>
                  <a:lnTo>
                    <a:pt x="329272" y="151968"/>
                  </a:lnTo>
                  <a:lnTo>
                    <a:pt x="354609" y="151968"/>
                  </a:lnTo>
                  <a:lnTo>
                    <a:pt x="354609" y="126644"/>
                  </a:lnTo>
                  <a:close/>
                </a:path>
                <a:path w="1038860" h="304165">
                  <a:moveTo>
                    <a:pt x="379933" y="202628"/>
                  </a:moveTo>
                  <a:lnTo>
                    <a:pt x="354609" y="202628"/>
                  </a:lnTo>
                  <a:lnTo>
                    <a:pt x="354609" y="227952"/>
                  </a:lnTo>
                  <a:lnTo>
                    <a:pt x="379933" y="227952"/>
                  </a:lnTo>
                  <a:lnTo>
                    <a:pt x="379933" y="202628"/>
                  </a:lnTo>
                  <a:close/>
                </a:path>
                <a:path w="1038860" h="304165">
                  <a:moveTo>
                    <a:pt x="379933" y="101307"/>
                  </a:moveTo>
                  <a:lnTo>
                    <a:pt x="354609" y="101307"/>
                  </a:lnTo>
                  <a:lnTo>
                    <a:pt x="354609" y="126644"/>
                  </a:lnTo>
                  <a:lnTo>
                    <a:pt x="379933" y="126644"/>
                  </a:lnTo>
                  <a:lnTo>
                    <a:pt x="379933" y="101307"/>
                  </a:lnTo>
                  <a:close/>
                </a:path>
                <a:path w="1038860" h="304165">
                  <a:moveTo>
                    <a:pt x="481253" y="227952"/>
                  </a:moveTo>
                  <a:lnTo>
                    <a:pt x="455917" y="227952"/>
                  </a:lnTo>
                  <a:lnTo>
                    <a:pt x="455917" y="202628"/>
                  </a:lnTo>
                  <a:lnTo>
                    <a:pt x="430593" y="202628"/>
                  </a:lnTo>
                  <a:lnTo>
                    <a:pt x="430593" y="253288"/>
                  </a:lnTo>
                  <a:lnTo>
                    <a:pt x="455917" y="253288"/>
                  </a:lnTo>
                  <a:lnTo>
                    <a:pt x="481253" y="253288"/>
                  </a:lnTo>
                  <a:lnTo>
                    <a:pt x="481253" y="227952"/>
                  </a:lnTo>
                  <a:close/>
                </a:path>
                <a:path w="1038860" h="304165">
                  <a:moveTo>
                    <a:pt x="481253" y="177304"/>
                  </a:moveTo>
                  <a:lnTo>
                    <a:pt x="455917" y="177304"/>
                  </a:lnTo>
                  <a:lnTo>
                    <a:pt x="455917" y="202628"/>
                  </a:lnTo>
                  <a:lnTo>
                    <a:pt x="481253" y="202628"/>
                  </a:lnTo>
                  <a:lnTo>
                    <a:pt x="481253" y="177304"/>
                  </a:lnTo>
                  <a:close/>
                </a:path>
                <a:path w="1038860" h="304165">
                  <a:moveTo>
                    <a:pt x="506577" y="202628"/>
                  </a:moveTo>
                  <a:lnTo>
                    <a:pt x="481253" y="202628"/>
                  </a:lnTo>
                  <a:lnTo>
                    <a:pt x="481253" y="227952"/>
                  </a:lnTo>
                  <a:lnTo>
                    <a:pt x="506577" y="227952"/>
                  </a:lnTo>
                  <a:lnTo>
                    <a:pt x="506577" y="202628"/>
                  </a:lnTo>
                  <a:close/>
                </a:path>
                <a:path w="1038860" h="304165">
                  <a:moveTo>
                    <a:pt x="506577" y="0"/>
                  </a:moveTo>
                  <a:lnTo>
                    <a:pt x="481253" y="0"/>
                  </a:lnTo>
                  <a:lnTo>
                    <a:pt x="481253" y="25323"/>
                  </a:lnTo>
                  <a:lnTo>
                    <a:pt x="455917" y="25323"/>
                  </a:lnTo>
                  <a:lnTo>
                    <a:pt x="455917" y="0"/>
                  </a:lnTo>
                  <a:lnTo>
                    <a:pt x="430593" y="0"/>
                  </a:lnTo>
                  <a:lnTo>
                    <a:pt x="430593" y="50647"/>
                  </a:lnTo>
                  <a:lnTo>
                    <a:pt x="455917" y="50647"/>
                  </a:lnTo>
                  <a:lnTo>
                    <a:pt x="455917" y="75984"/>
                  </a:lnTo>
                  <a:lnTo>
                    <a:pt x="481253" y="75984"/>
                  </a:lnTo>
                  <a:lnTo>
                    <a:pt x="481253" y="50647"/>
                  </a:lnTo>
                  <a:lnTo>
                    <a:pt x="506577" y="50647"/>
                  </a:lnTo>
                  <a:lnTo>
                    <a:pt x="506577" y="0"/>
                  </a:lnTo>
                  <a:close/>
                </a:path>
                <a:path w="1038860" h="304165">
                  <a:moveTo>
                    <a:pt x="531901" y="177304"/>
                  </a:moveTo>
                  <a:lnTo>
                    <a:pt x="506577" y="177304"/>
                  </a:lnTo>
                  <a:lnTo>
                    <a:pt x="506577" y="202628"/>
                  </a:lnTo>
                  <a:lnTo>
                    <a:pt x="531901" y="202628"/>
                  </a:lnTo>
                  <a:lnTo>
                    <a:pt x="531901" y="177304"/>
                  </a:lnTo>
                  <a:close/>
                </a:path>
                <a:path w="1038860" h="304165">
                  <a:moveTo>
                    <a:pt x="607898" y="101307"/>
                  </a:moveTo>
                  <a:lnTo>
                    <a:pt x="582561" y="101307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101307"/>
                  </a:lnTo>
                  <a:close/>
                </a:path>
                <a:path w="1038860" h="304165">
                  <a:moveTo>
                    <a:pt x="658545" y="50647"/>
                  </a:moveTo>
                  <a:lnTo>
                    <a:pt x="633222" y="50647"/>
                  </a:lnTo>
                  <a:lnTo>
                    <a:pt x="633222" y="25323"/>
                  </a:lnTo>
                  <a:lnTo>
                    <a:pt x="607898" y="25323"/>
                  </a:lnTo>
                  <a:lnTo>
                    <a:pt x="607898" y="50647"/>
                  </a:lnTo>
                  <a:lnTo>
                    <a:pt x="582561" y="50647"/>
                  </a:lnTo>
                  <a:lnTo>
                    <a:pt x="557237" y="50647"/>
                  </a:lnTo>
                  <a:lnTo>
                    <a:pt x="557237" y="25323"/>
                  </a:lnTo>
                  <a:lnTo>
                    <a:pt x="531901" y="25323"/>
                  </a:lnTo>
                  <a:lnTo>
                    <a:pt x="531901" y="75984"/>
                  </a:lnTo>
                  <a:lnTo>
                    <a:pt x="506577" y="75984"/>
                  </a:lnTo>
                  <a:lnTo>
                    <a:pt x="481253" y="75984"/>
                  </a:lnTo>
                  <a:lnTo>
                    <a:pt x="481253" y="101307"/>
                  </a:lnTo>
                  <a:lnTo>
                    <a:pt x="455917" y="101307"/>
                  </a:lnTo>
                  <a:lnTo>
                    <a:pt x="430593" y="101307"/>
                  </a:lnTo>
                  <a:lnTo>
                    <a:pt x="430593" y="151968"/>
                  </a:lnTo>
                  <a:lnTo>
                    <a:pt x="405257" y="151968"/>
                  </a:lnTo>
                  <a:lnTo>
                    <a:pt x="379933" y="151968"/>
                  </a:lnTo>
                  <a:lnTo>
                    <a:pt x="354609" y="151968"/>
                  </a:lnTo>
                  <a:lnTo>
                    <a:pt x="354609" y="177304"/>
                  </a:lnTo>
                  <a:lnTo>
                    <a:pt x="379933" y="177304"/>
                  </a:lnTo>
                  <a:lnTo>
                    <a:pt x="379933" y="202628"/>
                  </a:lnTo>
                  <a:lnTo>
                    <a:pt x="405257" y="202628"/>
                  </a:lnTo>
                  <a:lnTo>
                    <a:pt x="405257" y="177304"/>
                  </a:lnTo>
                  <a:lnTo>
                    <a:pt x="430593" y="177304"/>
                  </a:lnTo>
                  <a:lnTo>
                    <a:pt x="455917" y="177304"/>
                  </a:lnTo>
                  <a:lnTo>
                    <a:pt x="455917" y="126644"/>
                  </a:lnTo>
                  <a:lnTo>
                    <a:pt x="481253" y="126644"/>
                  </a:lnTo>
                  <a:lnTo>
                    <a:pt x="481253" y="177304"/>
                  </a:lnTo>
                  <a:lnTo>
                    <a:pt x="506577" y="177304"/>
                  </a:lnTo>
                  <a:lnTo>
                    <a:pt x="506577" y="151968"/>
                  </a:lnTo>
                  <a:lnTo>
                    <a:pt x="531901" y="151968"/>
                  </a:lnTo>
                  <a:lnTo>
                    <a:pt x="531901" y="126644"/>
                  </a:lnTo>
                  <a:lnTo>
                    <a:pt x="506577" y="126644"/>
                  </a:lnTo>
                  <a:lnTo>
                    <a:pt x="506577" y="101307"/>
                  </a:lnTo>
                  <a:lnTo>
                    <a:pt x="531901" y="101307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57237" y="101307"/>
                  </a:lnTo>
                  <a:lnTo>
                    <a:pt x="582561" y="101307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101307"/>
                  </a:lnTo>
                  <a:lnTo>
                    <a:pt x="633222" y="101307"/>
                  </a:lnTo>
                  <a:lnTo>
                    <a:pt x="633222" y="151968"/>
                  </a:lnTo>
                  <a:lnTo>
                    <a:pt x="607898" y="151968"/>
                  </a:lnTo>
                  <a:lnTo>
                    <a:pt x="582561" y="151968"/>
                  </a:lnTo>
                  <a:lnTo>
                    <a:pt x="582561" y="126644"/>
                  </a:lnTo>
                  <a:lnTo>
                    <a:pt x="557237" y="126644"/>
                  </a:lnTo>
                  <a:lnTo>
                    <a:pt x="557237" y="151968"/>
                  </a:lnTo>
                  <a:lnTo>
                    <a:pt x="531901" y="151968"/>
                  </a:lnTo>
                  <a:lnTo>
                    <a:pt x="531901" y="177304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202628"/>
                  </a:lnTo>
                  <a:lnTo>
                    <a:pt x="557237" y="202628"/>
                  </a:lnTo>
                  <a:lnTo>
                    <a:pt x="531901" y="202628"/>
                  </a:lnTo>
                  <a:lnTo>
                    <a:pt x="531901" y="227952"/>
                  </a:lnTo>
                  <a:lnTo>
                    <a:pt x="557237" y="227952"/>
                  </a:lnTo>
                  <a:lnTo>
                    <a:pt x="557237" y="253288"/>
                  </a:lnTo>
                  <a:lnTo>
                    <a:pt x="582561" y="253288"/>
                  </a:lnTo>
                  <a:lnTo>
                    <a:pt x="582561" y="278612"/>
                  </a:lnTo>
                  <a:lnTo>
                    <a:pt x="607898" y="278612"/>
                  </a:lnTo>
                  <a:lnTo>
                    <a:pt x="607898" y="177304"/>
                  </a:lnTo>
                  <a:lnTo>
                    <a:pt x="633222" y="177304"/>
                  </a:lnTo>
                  <a:lnTo>
                    <a:pt x="633222" y="202628"/>
                  </a:lnTo>
                  <a:lnTo>
                    <a:pt x="658545" y="202628"/>
                  </a:lnTo>
                  <a:lnTo>
                    <a:pt x="658545" y="50647"/>
                  </a:lnTo>
                  <a:close/>
                </a:path>
                <a:path w="1038860" h="304165">
                  <a:moveTo>
                    <a:pt x="709206" y="75984"/>
                  </a:moveTo>
                  <a:lnTo>
                    <a:pt x="683882" y="75984"/>
                  </a:lnTo>
                  <a:lnTo>
                    <a:pt x="683882" y="101307"/>
                  </a:lnTo>
                  <a:lnTo>
                    <a:pt x="709206" y="101307"/>
                  </a:lnTo>
                  <a:lnTo>
                    <a:pt x="709206" y="75984"/>
                  </a:lnTo>
                  <a:close/>
                </a:path>
                <a:path w="1038860" h="304165">
                  <a:moveTo>
                    <a:pt x="759866" y="101307"/>
                  </a:moveTo>
                  <a:lnTo>
                    <a:pt x="734542" y="101307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01307"/>
                  </a:lnTo>
                  <a:close/>
                </a:path>
                <a:path w="1038860" h="304165">
                  <a:moveTo>
                    <a:pt x="810526" y="202628"/>
                  </a:moveTo>
                  <a:lnTo>
                    <a:pt x="785202" y="202628"/>
                  </a:lnTo>
                  <a:lnTo>
                    <a:pt x="759866" y="202628"/>
                  </a:lnTo>
                  <a:lnTo>
                    <a:pt x="759866" y="227952"/>
                  </a:lnTo>
                  <a:lnTo>
                    <a:pt x="785202" y="227952"/>
                  </a:lnTo>
                  <a:lnTo>
                    <a:pt x="810526" y="227952"/>
                  </a:lnTo>
                  <a:lnTo>
                    <a:pt x="810526" y="202628"/>
                  </a:lnTo>
                  <a:close/>
                </a:path>
                <a:path w="1038860" h="304165">
                  <a:moveTo>
                    <a:pt x="810526" y="151968"/>
                  </a:moveTo>
                  <a:lnTo>
                    <a:pt x="785202" y="151968"/>
                  </a:lnTo>
                  <a:lnTo>
                    <a:pt x="785202" y="126644"/>
                  </a:lnTo>
                  <a:lnTo>
                    <a:pt x="759866" y="126644"/>
                  </a:lnTo>
                  <a:lnTo>
                    <a:pt x="759866" y="151968"/>
                  </a:lnTo>
                  <a:lnTo>
                    <a:pt x="734542" y="151968"/>
                  </a:lnTo>
                  <a:lnTo>
                    <a:pt x="734542" y="126644"/>
                  </a:lnTo>
                  <a:lnTo>
                    <a:pt x="709206" y="126644"/>
                  </a:lnTo>
                  <a:lnTo>
                    <a:pt x="709206" y="151968"/>
                  </a:lnTo>
                  <a:lnTo>
                    <a:pt x="683882" y="151968"/>
                  </a:lnTo>
                  <a:lnTo>
                    <a:pt x="683882" y="177304"/>
                  </a:lnTo>
                  <a:lnTo>
                    <a:pt x="709206" y="177304"/>
                  </a:lnTo>
                  <a:lnTo>
                    <a:pt x="709206" y="202628"/>
                  </a:lnTo>
                  <a:lnTo>
                    <a:pt x="734542" y="202628"/>
                  </a:lnTo>
                  <a:lnTo>
                    <a:pt x="734542" y="17730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810526" y="177304"/>
                  </a:lnTo>
                  <a:lnTo>
                    <a:pt x="810526" y="151968"/>
                  </a:lnTo>
                  <a:close/>
                </a:path>
                <a:path w="1038860" h="304165">
                  <a:moveTo>
                    <a:pt x="810526" y="101307"/>
                  </a:moveTo>
                  <a:lnTo>
                    <a:pt x="785202" y="101307"/>
                  </a:lnTo>
                  <a:lnTo>
                    <a:pt x="785202" y="126644"/>
                  </a:lnTo>
                  <a:lnTo>
                    <a:pt x="810526" y="126644"/>
                  </a:lnTo>
                  <a:lnTo>
                    <a:pt x="810526" y="101307"/>
                  </a:lnTo>
                  <a:close/>
                </a:path>
                <a:path w="1038860" h="304165">
                  <a:moveTo>
                    <a:pt x="835850" y="177304"/>
                  </a:moveTo>
                  <a:lnTo>
                    <a:pt x="810526" y="17730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77304"/>
                  </a:lnTo>
                  <a:close/>
                </a:path>
                <a:path w="1038860" h="304165">
                  <a:moveTo>
                    <a:pt x="835850" y="75984"/>
                  </a:moveTo>
                  <a:lnTo>
                    <a:pt x="810526" y="75984"/>
                  </a:lnTo>
                  <a:lnTo>
                    <a:pt x="810526" y="101307"/>
                  </a:lnTo>
                  <a:lnTo>
                    <a:pt x="835850" y="101307"/>
                  </a:lnTo>
                  <a:lnTo>
                    <a:pt x="835850" y="75984"/>
                  </a:lnTo>
                  <a:close/>
                </a:path>
                <a:path w="1038860" h="304165">
                  <a:moveTo>
                    <a:pt x="861187" y="227952"/>
                  </a:moveTo>
                  <a:lnTo>
                    <a:pt x="835850" y="227952"/>
                  </a:lnTo>
                  <a:lnTo>
                    <a:pt x="835850" y="253288"/>
                  </a:lnTo>
                  <a:lnTo>
                    <a:pt x="861187" y="253288"/>
                  </a:lnTo>
                  <a:lnTo>
                    <a:pt x="861187" y="227952"/>
                  </a:lnTo>
                  <a:close/>
                </a:path>
                <a:path w="1038860" h="304165">
                  <a:moveTo>
                    <a:pt x="911847" y="227952"/>
                  </a:moveTo>
                  <a:lnTo>
                    <a:pt x="886510" y="227952"/>
                  </a:lnTo>
                  <a:lnTo>
                    <a:pt x="886510" y="253288"/>
                  </a:lnTo>
                  <a:lnTo>
                    <a:pt x="911847" y="253288"/>
                  </a:lnTo>
                  <a:lnTo>
                    <a:pt x="911847" y="227952"/>
                  </a:lnTo>
                  <a:close/>
                </a:path>
                <a:path w="1038860" h="304165">
                  <a:moveTo>
                    <a:pt x="911847" y="101307"/>
                  </a:moveTo>
                  <a:lnTo>
                    <a:pt x="886510" y="101307"/>
                  </a:lnTo>
                  <a:lnTo>
                    <a:pt x="886510" y="126644"/>
                  </a:lnTo>
                  <a:lnTo>
                    <a:pt x="911847" y="126644"/>
                  </a:lnTo>
                  <a:lnTo>
                    <a:pt x="911847" y="101307"/>
                  </a:lnTo>
                  <a:close/>
                </a:path>
                <a:path w="1038860" h="304165">
                  <a:moveTo>
                    <a:pt x="962507" y="177304"/>
                  </a:moveTo>
                  <a:lnTo>
                    <a:pt x="937171" y="177304"/>
                  </a:lnTo>
                  <a:lnTo>
                    <a:pt x="937171" y="151968"/>
                  </a:lnTo>
                  <a:lnTo>
                    <a:pt x="911847" y="151968"/>
                  </a:lnTo>
                  <a:lnTo>
                    <a:pt x="886510" y="151968"/>
                  </a:lnTo>
                  <a:lnTo>
                    <a:pt x="886510" y="126644"/>
                  </a:lnTo>
                  <a:lnTo>
                    <a:pt x="861187" y="126644"/>
                  </a:lnTo>
                  <a:lnTo>
                    <a:pt x="835850" y="126644"/>
                  </a:lnTo>
                  <a:lnTo>
                    <a:pt x="810526" y="126644"/>
                  </a:lnTo>
                  <a:lnTo>
                    <a:pt x="810526" y="151968"/>
                  </a:lnTo>
                  <a:lnTo>
                    <a:pt x="835850" y="151968"/>
                  </a:lnTo>
                  <a:lnTo>
                    <a:pt x="861187" y="151968"/>
                  </a:lnTo>
                  <a:lnTo>
                    <a:pt x="861187" y="202628"/>
                  </a:lnTo>
                  <a:lnTo>
                    <a:pt x="886510" y="202628"/>
                  </a:lnTo>
                  <a:lnTo>
                    <a:pt x="886510" y="177304"/>
                  </a:lnTo>
                  <a:lnTo>
                    <a:pt x="911847" y="177304"/>
                  </a:lnTo>
                  <a:lnTo>
                    <a:pt x="911847" y="227952"/>
                  </a:lnTo>
                  <a:lnTo>
                    <a:pt x="937171" y="227952"/>
                  </a:lnTo>
                  <a:lnTo>
                    <a:pt x="937171" y="202628"/>
                  </a:lnTo>
                  <a:lnTo>
                    <a:pt x="962507" y="202628"/>
                  </a:lnTo>
                  <a:lnTo>
                    <a:pt x="962507" y="177304"/>
                  </a:lnTo>
                  <a:close/>
                </a:path>
                <a:path w="1038860" h="304165">
                  <a:moveTo>
                    <a:pt x="987831" y="101307"/>
                  </a:moveTo>
                  <a:lnTo>
                    <a:pt x="962507" y="101307"/>
                  </a:lnTo>
                  <a:lnTo>
                    <a:pt x="937171" y="101307"/>
                  </a:lnTo>
                  <a:lnTo>
                    <a:pt x="937171" y="151968"/>
                  </a:lnTo>
                  <a:lnTo>
                    <a:pt x="962507" y="151968"/>
                  </a:lnTo>
                  <a:lnTo>
                    <a:pt x="962507" y="126644"/>
                  </a:lnTo>
                  <a:lnTo>
                    <a:pt x="987831" y="126644"/>
                  </a:lnTo>
                  <a:lnTo>
                    <a:pt x="987831" y="101307"/>
                  </a:lnTo>
                  <a:close/>
                </a:path>
                <a:path w="1038860" h="304165">
                  <a:moveTo>
                    <a:pt x="1038491" y="126644"/>
                  </a:moveTo>
                  <a:lnTo>
                    <a:pt x="1013155" y="126644"/>
                  </a:lnTo>
                  <a:lnTo>
                    <a:pt x="1013155" y="151968"/>
                  </a:lnTo>
                  <a:lnTo>
                    <a:pt x="987831" y="151968"/>
                  </a:lnTo>
                  <a:lnTo>
                    <a:pt x="962507" y="151968"/>
                  </a:lnTo>
                  <a:lnTo>
                    <a:pt x="962507" y="177304"/>
                  </a:lnTo>
                  <a:lnTo>
                    <a:pt x="987831" y="177304"/>
                  </a:lnTo>
                  <a:lnTo>
                    <a:pt x="1013155" y="177304"/>
                  </a:lnTo>
                  <a:lnTo>
                    <a:pt x="1013155" y="202628"/>
                  </a:lnTo>
                  <a:lnTo>
                    <a:pt x="987831" y="202628"/>
                  </a:lnTo>
                  <a:lnTo>
                    <a:pt x="987831" y="227952"/>
                  </a:lnTo>
                  <a:lnTo>
                    <a:pt x="1013155" y="227952"/>
                  </a:lnTo>
                  <a:lnTo>
                    <a:pt x="1038491" y="227952"/>
                  </a:lnTo>
                  <a:lnTo>
                    <a:pt x="1038491" y="1266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1442" y="9669485"/>
              <a:ext cx="1038860" cy="532130"/>
            </a:xfrm>
            <a:custGeom>
              <a:avLst/>
              <a:gdLst/>
              <a:ahLst/>
              <a:cxnLst/>
              <a:rect l="l" t="t" r="r" b="b"/>
              <a:pathLst>
                <a:path w="1038860" h="532129">
                  <a:moveTo>
                    <a:pt x="25323" y="481253"/>
                  </a:moveTo>
                  <a:lnTo>
                    <a:pt x="0" y="481253"/>
                  </a:lnTo>
                  <a:lnTo>
                    <a:pt x="0" y="506577"/>
                  </a:lnTo>
                  <a:lnTo>
                    <a:pt x="25323" y="506577"/>
                  </a:lnTo>
                  <a:lnTo>
                    <a:pt x="25323" y="481253"/>
                  </a:lnTo>
                  <a:close/>
                </a:path>
                <a:path w="1038860" h="532129">
                  <a:moveTo>
                    <a:pt x="25323" y="329285"/>
                  </a:moveTo>
                  <a:lnTo>
                    <a:pt x="0" y="329285"/>
                  </a:lnTo>
                  <a:lnTo>
                    <a:pt x="0" y="354609"/>
                  </a:lnTo>
                  <a:lnTo>
                    <a:pt x="25323" y="354609"/>
                  </a:lnTo>
                  <a:lnTo>
                    <a:pt x="25323" y="329285"/>
                  </a:lnTo>
                  <a:close/>
                </a:path>
                <a:path w="1038860" h="532129">
                  <a:moveTo>
                    <a:pt x="25323" y="227965"/>
                  </a:moveTo>
                  <a:lnTo>
                    <a:pt x="0" y="227965"/>
                  </a:lnTo>
                  <a:lnTo>
                    <a:pt x="0" y="278625"/>
                  </a:lnTo>
                  <a:lnTo>
                    <a:pt x="25323" y="278625"/>
                  </a:lnTo>
                  <a:lnTo>
                    <a:pt x="25323" y="227965"/>
                  </a:lnTo>
                  <a:close/>
                </a:path>
                <a:path w="1038860" h="532129">
                  <a:moveTo>
                    <a:pt x="50647" y="379933"/>
                  </a:moveTo>
                  <a:lnTo>
                    <a:pt x="25323" y="379933"/>
                  </a:lnTo>
                  <a:lnTo>
                    <a:pt x="25323" y="405269"/>
                  </a:lnTo>
                  <a:lnTo>
                    <a:pt x="50647" y="405269"/>
                  </a:lnTo>
                  <a:lnTo>
                    <a:pt x="50647" y="379933"/>
                  </a:lnTo>
                  <a:close/>
                </a:path>
                <a:path w="1038860" h="532129">
                  <a:moveTo>
                    <a:pt x="50647" y="303949"/>
                  </a:moveTo>
                  <a:lnTo>
                    <a:pt x="25323" y="303949"/>
                  </a:lnTo>
                  <a:lnTo>
                    <a:pt x="25323" y="329285"/>
                  </a:lnTo>
                  <a:lnTo>
                    <a:pt x="50647" y="329285"/>
                  </a:lnTo>
                  <a:lnTo>
                    <a:pt x="50647" y="303949"/>
                  </a:lnTo>
                  <a:close/>
                </a:path>
                <a:path w="1038860" h="532129">
                  <a:moveTo>
                    <a:pt x="75984" y="253288"/>
                  </a:moveTo>
                  <a:lnTo>
                    <a:pt x="50647" y="253288"/>
                  </a:lnTo>
                  <a:lnTo>
                    <a:pt x="50647" y="303949"/>
                  </a:lnTo>
                  <a:lnTo>
                    <a:pt x="75984" y="303949"/>
                  </a:lnTo>
                  <a:lnTo>
                    <a:pt x="75984" y="253288"/>
                  </a:lnTo>
                  <a:close/>
                </a:path>
                <a:path w="1038860" h="532129">
                  <a:moveTo>
                    <a:pt x="101307" y="430593"/>
                  </a:moveTo>
                  <a:lnTo>
                    <a:pt x="75984" y="430593"/>
                  </a:lnTo>
                  <a:lnTo>
                    <a:pt x="75984" y="405269"/>
                  </a:lnTo>
                  <a:lnTo>
                    <a:pt x="50647" y="405269"/>
                  </a:lnTo>
                  <a:lnTo>
                    <a:pt x="50647" y="430593"/>
                  </a:lnTo>
                  <a:lnTo>
                    <a:pt x="25323" y="430593"/>
                  </a:lnTo>
                  <a:lnTo>
                    <a:pt x="0" y="430593"/>
                  </a:lnTo>
                  <a:lnTo>
                    <a:pt x="0" y="455930"/>
                  </a:lnTo>
                  <a:lnTo>
                    <a:pt x="25323" y="455930"/>
                  </a:lnTo>
                  <a:lnTo>
                    <a:pt x="50647" y="455930"/>
                  </a:lnTo>
                  <a:lnTo>
                    <a:pt x="50647" y="481253"/>
                  </a:lnTo>
                  <a:lnTo>
                    <a:pt x="75984" y="481253"/>
                  </a:lnTo>
                  <a:lnTo>
                    <a:pt x="75984" y="455930"/>
                  </a:lnTo>
                  <a:lnTo>
                    <a:pt x="101307" y="455930"/>
                  </a:lnTo>
                  <a:lnTo>
                    <a:pt x="101307" y="430593"/>
                  </a:lnTo>
                  <a:close/>
                </a:path>
                <a:path w="1038860" h="532129">
                  <a:moveTo>
                    <a:pt x="177304" y="278625"/>
                  </a:moveTo>
                  <a:lnTo>
                    <a:pt x="151968" y="278625"/>
                  </a:lnTo>
                  <a:lnTo>
                    <a:pt x="126644" y="278625"/>
                  </a:lnTo>
                  <a:lnTo>
                    <a:pt x="126644" y="303949"/>
                  </a:lnTo>
                  <a:lnTo>
                    <a:pt x="101307" y="303949"/>
                  </a:lnTo>
                  <a:lnTo>
                    <a:pt x="75984" y="303949"/>
                  </a:lnTo>
                  <a:lnTo>
                    <a:pt x="75984" y="329285"/>
                  </a:lnTo>
                  <a:lnTo>
                    <a:pt x="50647" y="329285"/>
                  </a:lnTo>
                  <a:lnTo>
                    <a:pt x="50647" y="379933"/>
                  </a:lnTo>
                  <a:lnTo>
                    <a:pt x="75984" y="379933"/>
                  </a:lnTo>
                  <a:lnTo>
                    <a:pt x="75984" y="354609"/>
                  </a:lnTo>
                  <a:lnTo>
                    <a:pt x="101307" y="354609"/>
                  </a:lnTo>
                  <a:lnTo>
                    <a:pt x="101307" y="329285"/>
                  </a:lnTo>
                  <a:lnTo>
                    <a:pt x="126644" y="329285"/>
                  </a:lnTo>
                  <a:lnTo>
                    <a:pt x="151968" y="329285"/>
                  </a:lnTo>
                  <a:lnTo>
                    <a:pt x="151968" y="303949"/>
                  </a:lnTo>
                  <a:lnTo>
                    <a:pt x="177304" y="303949"/>
                  </a:lnTo>
                  <a:lnTo>
                    <a:pt x="177304" y="278625"/>
                  </a:lnTo>
                  <a:close/>
                </a:path>
                <a:path w="1038860" h="532129">
                  <a:moveTo>
                    <a:pt x="177304" y="227965"/>
                  </a:moveTo>
                  <a:lnTo>
                    <a:pt x="151968" y="227965"/>
                  </a:lnTo>
                  <a:lnTo>
                    <a:pt x="126644" y="227965"/>
                  </a:lnTo>
                  <a:lnTo>
                    <a:pt x="101307" y="227965"/>
                  </a:lnTo>
                  <a:lnTo>
                    <a:pt x="101307" y="202628"/>
                  </a:lnTo>
                  <a:lnTo>
                    <a:pt x="75984" y="202628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77304" y="253288"/>
                  </a:lnTo>
                  <a:lnTo>
                    <a:pt x="177304" y="227965"/>
                  </a:lnTo>
                  <a:close/>
                </a:path>
                <a:path w="1038860" h="532129">
                  <a:moveTo>
                    <a:pt x="177304" y="177304"/>
                  </a:moveTo>
                  <a:lnTo>
                    <a:pt x="151968" y="177304"/>
                  </a:lnTo>
                  <a:lnTo>
                    <a:pt x="151968" y="151968"/>
                  </a:lnTo>
                  <a:lnTo>
                    <a:pt x="126644" y="151968"/>
                  </a:lnTo>
                  <a:lnTo>
                    <a:pt x="126644" y="177304"/>
                  </a:lnTo>
                  <a:lnTo>
                    <a:pt x="101307" y="177304"/>
                  </a:lnTo>
                  <a:lnTo>
                    <a:pt x="101307" y="202628"/>
                  </a:lnTo>
                  <a:lnTo>
                    <a:pt x="126644" y="202628"/>
                  </a:lnTo>
                  <a:lnTo>
                    <a:pt x="151968" y="202628"/>
                  </a:lnTo>
                  <a:lnTo>
                    <a:pt x="177304" y="202628"/>
                  </a:lnTo>
                  <a:lnTo>
                    <a:pt x="177304" y="177304"/>
                  </a:lnTo>
                  <a:close/>
                </a:path>
                <a:path w="1038860" h="532129">
                  <a:moveTo>
                    <a:pt x="202628" y="481253"/>
                  </a:moveTo>
                  <a:lnTo>
                    <a:pt x="177304" y="481253"/>
                  </a:lnTo>
                  <a:lnTo>
                    <a:pt x="151968" y="481253"/>
                  </a:lnTo>
                  <a:lnTo>
                    <a:pt x="151968" y="455930"/>
                  </a:lnTo>
                  <a:lnTo>
                    <a:pt x="177304" y="455930"/>
                  </a:lnTo>
                  <a:lnTo>
                    <a:pt x="177304" y="430593"/>
                  </a:lnTo>
                  <a:lnTo>
                    <a:pt x="151968" y="430593"/>
                  </a:lnTo>
                  <a:lnTo>
                    <a:pt x="151968" y="354609"/>
                  </a:lnTo>
                  <a:lnTo>
                    <a:pt x="126644" y="354609"/>
                  </a:lnTo>
                  <a:lnTo>
                    <a:pt x="126644" y="405269"/>
                  </a:lnTo>
                  <a:lnTo>
                    <a:pt x="101307" y="405269"/>
                  </a:lnTo>
                  <a:lnTo>
                    <a:pt x="101307" y="430593"/>
                  </a:lnTo>
                  <a:lnTo>
                    <a:pt x="126644" y="430593"/>
                  </a:lnTo>
                  <a:lnTo>
                    <a:pt x="126644" y="455930"/>
                  </a:lnTo>
                  <a:lnTo>
                    <a:pt x="101307" y="455930"/>
                  </a:lnTo>
                  <a:lnTo>
                    <a:pt x="101307" y="481253"/>
                  </a:lnTo>
                  <a:lnTo>
                    <a:pt x="75984" y="481253"/>
                  </a:lnTo>
                  <a:lnTo>
                    <a:pt x="75984" y="506577"/>
                  </a:lnTo>
                  <a:lnTo>
                    <a:pt x="50647" y="506577"/>
                  </a:lnTo>
                  <a:lnTo>
                    <a:pt x="50647" y="531914"/>
                  </a:lnTo>
                  <a:lnTo>
                    <a:pt x="75984" y="531914"/>
                  </a:lnTo>
                  <a:lnTo>
                    <a:pt x="101307" y="531914"/>
                  </a:lnTo>
                  <a:lnTo>
                    <a:pt x="101307" y="506577"/>
                  </a:lnTo>
                  <a:lnTo>
                    <a:pt x="126644" y="506577"/>
                  </a:lnTo>
                  <a:lnTo>
                    <a:pt x="151968" y="506577"/>
                  </a:lnTo>
                  <a:lnTo>
                    <a:pt x="177304" y="506577"/>
                  </a:lnTo>
                  <a:lnTo>
                    <a:pt x="177304" y="531914"/>
                  </a:lnTo>
                  <a:lnTo>
                    <a:pt x="202628" y="531914"/>
                  </a:lnTo>
                  <a:lnTo>
                    <a:pt x="202628" y="481253"/>
                  </a:lnTo>
                  <a:close/>
                </a:path>
                <a:path w="1038860" h="532129">
                  <a:moveTo>
                    <a:pt x="227952" y="227965"/>
                  </a:moveTo>
                  <a:lnTo>
                    <a:pt x="202628" y="227965"/>
                  </a:lnTo>
                  <a:lnTo>
                    <a:pt x="202628" y="253288"/>
                  </a:lnTo>
                  <a:lnTo>
                    <a:pt x="227952" y="253288"/>
                  </a:lnTo>
                  <a:lnTo>
                    <a:pt x="227952" y="227965"/>
                  </a:lnTo>
                  <a:close/>
                </a:path>
                <a:path w="1038860" h="532129">
                  <a:moveTo>
                    <a:pt x="227952" y="177304"/>
                  </a:moveTo>
                  <a:lnTo>
                    <a:pt x="202628" y="177304"/>
                  </a:lnTo>
                  <a:lnTo>
                    <a:pt x="202628" y="202628"/>
                  </a:lnTo>
                  <a:lnTo>
                    <a:pt x="227952" y="202628"/>
                  </a:lnTo>
                  <a:lnTo>
                    <a:pt x="227952" y="177304"/>
                  </a:lnTo>
                  <a:close/>
                </a:path>
                <a:path w="1038860" h="532129">
                  <a:moveTo>
                    <a:pt x="253288" y="481253"/>
                  </a:moveTo>
                  <a:lnTo>
                    <a:pt x="227952" y="481253"/>
                  </a:lnTo>
                  <a:lnTo>
                    <a:pt x="227952" y="506577"/>
                  </a:lnTo>
                  <a:lnTo>
                    <a:pt x="253288" y="506577"/>
                  </a:lnTo>
                  <a:lnTo>
                    <a:pt x="253288" y="481253"/>
                  </a:lnTo>
                  <a:close/>
                </a:path>
                <a:path w="1038860" h="532129">
                  <a:moveTo>
                    <a:pt x="253288" y="405269"/>
                  </a:moveTo>
                  <a:lnTo>
                    <a:pt x="227952" y="405269"/>
                  </a:lnTo>
                  <a:lnTo>
                    <a:pt x="227952" y="329285"/>
                  </a:lnTo>
                  <a:lnTo>
                    <a:pt x="202628" y="329285"/>
                  </a:lnTo>
                  <a:lnTo>
                    <a:pt x="202628" y="430593"/>
                  </a:lnTo>
                  <a:lnTo>
                    <a:pt x="227952" y="430593"/>
                  </a:lnTo>
                  <a:lnTo>
                    <a:pt x="253288" y="430593"/>
                  </a:lnTo>
                  <a:lnTo>
                    <a:pt x="253288" y="405269"/>
                  </a:lnTo>
                  <a:close/>
                </a:path>
                <a:path w="1038860" h="532129">
                  <a:moveTo>
                    <a:pt x="278612" y="455930"/>
                  </a:moveTo>
                  <a:lnTo>
                    <a:pt x="253288" y="455930"/>
                  </a:lnTo>
                  <a:lnTo>
                    <a:pt x="253288" y="481253"/>
                  </a:lnTo>
                  <a:lnTo>
                    <a:pt x="278612" y="481253"/>
                  </a:lnTo>
                  <a:lnTo>
                    <a:pt x="278612" y="455930"/>
                  </a:lnTo>
                  <a:close/>
                </a:path>
                <a:path w="1038860" h="532129">
                  <a:moveTo>
                    <a:pt x="329272" y="379933"/>
                  </a:moveTo>
                  <a:lnTo>
                    <a:pt x="303949" y="379933"/>
                  </a:lnTo>
                  <a:lnTo>
                    <a:pt x="303949" y="405269"/>
                  </a:lnTo>
                  <a:lnTo>
                    <a:pt x="329272" y="405269"/>
                  </a:lnTo>
                  <a:lnTo>
                    <a:pt x="329272" y="379933"/>
                  </a:lnTo>
                  <a:close/>
                </a:path>
                <a:path w="1038860" h="532129">
                  <a:moveTo>
                    <a:pt x="354609" y="329285"/>
                  </a:moveTo>
                  <a:lnTo>
                    <a:pt x="329272" y="329285"/>
                  </a:lnTo>
                  <a:lnTo>
                    <a:pt x="329272" y="379933"/>
                  </a:lnTo>
                  <a:lnTo>
                    <a:pt x="354609" y="379933"/>
                  </a:lnTo>
                  <a:lnTo>
                    <a:pt x="354609" y="329285"/>
                  </a:lnTo>
                  <a:close/>
                </a:path>
                <a:path w="1038860" h="532129">
                  <a:moveTo>
                    <a:pt x="354609" y="227965"/>
                  </a:moveTo>
                  <a:lnTo>
                    <a:pt x="329272" y="227965"/>
                  </a:lnTo>
                  <a:lnTo>
                    <a:pt x="303949" y="227965"/>
                  </a:lnTo>
                  <a:lnTo>
                    <a:pt x="303949" y="253288"/>
                  </a:lnTo>
                  <a:lnTo>
                    <a:pt x="329272" y="253288"/>
                  </a:lnTo>
                  <a:lnTo>
                    <a:pt x="354609" y="253288"/>
                  </a:lnTo>
                  <a:lnTo>
                    <a:pt x="354609" y="227965"/>
                  </a:lnTo>
                  <a:close/>
                </a:path>
                <a:path w="1038860" h="532129">
                  <a:moveTo>
                    <a:pt x="379933" y="253288"/>
                  </a:moveTo>
                  <a:lnTo>
                    <a:pt x="354609" y="253288"/>
                  </a:lnTo>
                  <a:lnTo>
                    <a:pt x="354609" y="278625"/>
                  </a:lnTo>
                  <a:lnTo>
                    <a:pt x="329272" y="278625"/>
                  </a:lnTo>
                  <a:lnTo>
                    <a:pt x="303949" y="278625"/>
                  </a:lnTo>
                  <a:lnTo>
                    <a:pt x="303949" y="253288"/>
                  </a:lnTo>
                  <a:lnTo>
                    <a:pt x="278612" y="253288"/>
                  </a:lnTo>
                  <a:lnTo>
                    <a:pt x="278612" y="227965"/>
                  </a:lnTo>
                  <a:lnTo>
                    <a:pt x="303949" y="227965"/>
                  </a:lnTo>
                  <a:lnTo>
                    <a:pt x="303949" y="202628"/>
                  </a:lnTo>
                  <a:lnTo>
                    <a:pt x="278612" y="202628"/>
                  </a:lnTo>
                  <a:lnTo>
                    <a:pt x="278612" y="177304"/>
                  </a:lnTo>
                  <a:lnTo>
                    <a:pt x="303949" y="177304"/>
                  </a:lnTo>
                  <a:lnTo>
                    <a:pt x="303949" y="126644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27952" y="75984"/>
                  </a:lnTo>
                  <a:lnTo>
                    <a:pt x="253288" y="75984"/>
                  </a:lnTo>
                  <a:lnTo>
                    <a:pt x="278612" y="75984"/>
                  </a:lnTo>
                  <a:lnTo>
                    <a:pt x="278612" y="25323"/>
                  </a:lnTo>
                  <a:lnTo>
                    <a:pt x="253288" y="25323"/>
                  </a:lnTo>
                  <a:lnTo>
                    <a:pt x="253288" y="50660"/>
                  </a:lnTo>
                  <a:lnTo>
                    <a:pt x="227952" y="50660"/>
                  </a:lnTo>
                  <a:lnTo>
                    <a:pt x="202628" y="50660"/>
                  </a:lnTo>
                  <a:lnTo>
                    <a:pt x="202628" y="0"/>
                  </a:lnTo>
                  <a:lnTo>
                    <a:pt x="177304" y="0"/>
                  </a:lnTo>
                  <a:lnTo>
                    <a:pt x="177304" y="25323"/>
                  </a:lnTo>
                  <a:lnTo>
                    <a:pt x="151968" y="25323"/>
                  </a:lnTo>
                  <a:lnTo>
                    <a:pt x="151968" y="0"/>
                  </a:lnTo>
                  <a:lnTo>
                    <a:pt x="126644" y="0"/>
                  </a:lnTo>
                  <a:lnTo>
                    <a:pt x="126644" y="75984"/>
                  </a:lnTo>
                  <a:lnTo>
                    <a:pt x="151968" y="75984"/>
                  </a:lnTo>
                  <a:lnTo>
                    <a:pt x="151968" y="50660"/>
                  </a:lnTo>
                  <a:lnTo>
                    <a:pt x="177304" y="50660"/>
                  </a:lnTo>
                  <a:lnTo>
                    <a:pt x="177304" y="75984"/>
                  </a:lnTo>
                  <a:lnTo>
                    <a:pt x="202628" y="75984"/>
                  </a:lnTo>
                  <a:lnTo>
                    <a:pt x="202628" y="101320"/>
                  </a:lnTo>
                  <a:lnTo>
                    <a:pt x="177304" y="101320"/>
                  </a:lnTo>
                  <a:lnTo>
                    <a:pt x="177304" y="126644"/>
                  </a:lnTo>
                  <a:lnTo>
                    <a:pt x="202628" y="126644"/>
                  </a:lnTo>
                  <a:lnTo>
                    <a:pt x="202628" y="151968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27952" y="253288"/>
                  </a:lnTo>
                  <a:lnTo>
                    <a:pt x="227952" y="278625"/>
                  </a:lnTo>
                  <a:lnTo>
                    <a:pt x="253288" y="278625"/>
                  </a:lnTo>
                  <a:lnTo>
                    <a:pt x="253288" y="379933"/>
                  </a:lnTo>
                  <a:lnTo>
                    <a:pt x="278612" y="379933"/>
                  </a:lnTo>
                  <a:lnTo>
                    <a:pt x="278612" y="303949"/>
                  </a:lnTo>
                  <a:lnTo>
                    <a:pt x="303949" y="303949"/>
                  </a:lnTo>
                  <a:lnTo>
                    <a:pt x="329272" y="303949"/>
                  </a:lnTo>
                  <a:lnTo>
                    <a:pt x="354609" y="303949"/>
                  </a:lnTo>
                  <a:lnTo>
                    <a:pt x="354609" y="329285"/>
                  </a:lnTo>
                  <a:lnTo>
                    <a:pt x="379933" y="329285"/>
                  </a:lnTo>
                  <a:lnTo>
                    <a:pt x="379933" y="253288"/>
                  </a:lnTo>
                  <a:close/>
                </a:path>
                <a:path w="1038860" h="532129">
                  <a:moveTo>
                    <a:pt x="430593" y="354609"/>
                  </a:moveTo>
                  <a:lnTo>
                    <a:pt x="405257" y="354609"/>
                  </a:lnTo>
                  <a:lnTo>
                    <a:pt x="405257" y="329285"/>
                  </a:lnTo>
                  <a:lnTo>
                    <a:pt x="379933" y="329285"/>
                  </a:lnTo>
                  <a:lnTo>
                    <a:pt x="379933" y="405269"/>
                  </a:lnTo>
                  <a:lnTo>
                    <a:pt x="405257" y="405269"/>
                  </a:lnTo>
                  <a:lnTo>
                    <a:pt x="405257" y="379933"/>
                  </a:lnTo>
                  <a:lnTo>
                    <a:pt x="430593" y="379933"/>
                  </a:lnTo>
                  <a:lnTo>
                    <a:pt x="430593" y="354609"/>
                  </a:lnTo>
                  <a:close/>
                </a:path>
                <a:path w="1038860" h="532129">
                  <a:moveTo>
                    <a:pt x="430593" y="303949"/>
                  </a:moveTo>
                  <a:lnTo>
                    <a:pt x="405257" y="303949"/>
                  </a:lnTo>
                  <a:lnTo>
                    <a:pt x="405257" y="329285"/>
                  </a:lnTo>
                  <a:lnTo>
                    <a:pt x="430593" y="329285"/>
                  </a:lnTo>
                  <a:lnTo>
                    <a:pt x="430593" y="303949"/>
                  </a:lnTo>
                  <a:close/>
                </a:path>
                <a:path w="1038860" h="532129">
                  <a:moveTo>
                    <a:pt x="430593" y="227965"/>
                  </a:moveTo>
                  <a:lnTo>
                    <a:pt x="405257" y="227965"/>
                  </a:lnTo>
                  <a:lnTo>
                    <a:pt x="379933" y="227965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05257" y="278625"/>
                  </a:lnTo>
                  <a:lnTo>
                    <a:pt x="430593" y="278625"/>
                  </a:lnTo>
                  <a:lnTo>
                    <a:pt x="430593" y="227965"/>
                  </a:lnTo>
                  <a:close/>
                </a:path>
                <a:path w="1038860" h="532129">
                  <a:moveTo>
                    <a:pt x="430593" y="177304"/>
                  </a:moveTo>
                  <a:lnTo>
                    <a:pt x="405257" y="177304"/>
                  </a:lnTo>
                  <a:lnTo>
                    <a:pt x="405257" y="151968"/>
                  </a:lnTo>
                  <a:lnTo>
                    <a:pt x="379933" y="151968"/>
                  </a:lnTo>
                  <a:lnTo>
                    <a:pt x="379933" y="177304"/>
                  </a:lnTo>
                  <a:lnTo>
                    <a:pt x="354609" y="177304"/>
                  </a:lnTo>
                  <a:lnTo>
                    <a:pt x="354609" y="227965"/>
                  </a:lnTo>
                  <a:lnTo>
                    <a:pt x="379933" y="227965"/>
                  </a:lnTo>
                  <a:lnTo>
                    <a:pt x="379933" y="202628"/>
                  </a:lnTo>
                  <a:lnTo>
                    <a:pt x="405257" y="202628"/>
                  </a:lnTo>
                  <a:lnTo>
                    <a:pt x="430593" y="202628"/>
                  </a:lnTo>
                  <a:lnTo>
                    <a:pt x="430593" y="177304"/>
                  </a:lnTo>
                  <a:close/>
                </a:path>
                <a:path w="1038860" h="532129">
                  <a:moveTo>
                    <a:pt x="481253" y="354609"/>
                  </a:moveTo>
                  <a:lnTo>
                    <a:pt x="455917" y="354609"/>
                  </a:lnTo>
                  <a:lnTo>
                    <a:pt x="455917" y="379933"/>
                  </a:lnTo>
                  <a:lnTo>
                    <a:pt x="430593" y="379933"/>
                  </a:lnTo>
                  <a:lnTo>
                    <a:pt x="430593" y="405269"/>
                  </a:lnTo>
                  <a:lnTo>
                    <a:pt x="405257" y="405269"/>
                  </a:lnTo>
                  <a:lnTo>
                    <a:pt x="405257" y="430593"/>
                  </a:lnTo>
                  <a:lnTo>
                    <a:pt x="430593" y="430593"/>
                  </a:lnTo>
                  <a:lnTo>
                    <a:pt x="455917" y="430593"/>
                  </a:lnTo>
                  <a:lnTo>
                    <a:pt x="455917" y="405269"/>
                  </a:lnTo>
                  <a:lnTo>
                    <a:pt x="481253" y="405269"/>
                  </a:lnTo>
                  <a:lnTo>
                    <a:pt x="481253" y="354609"/>
                  </a:lnTo>
                  <a:close/>
                </a:path>
                <a:path w="1038860" h="532129">
                  <a:moveTo>
                    <a:pt x="481253" y="278625"/>
                  </a:moveTo>
                  <a:lnTo>
                    <a:pt x="455917" y="278625"/>
                  </a:lnTo>
                  <a:lnTo>
                    <a:pt x="430593" y="278625"/>
                  </a:lnTo>
                  <a:lnTo>
                    <a:pt x="430593" y="303949"/>
                  </a:lnTo>
                  <a:lnTo>
                    <a:pt x="455917" y="303949"/>
                  </a:lnTo>
                  <a:lnTo>
                    <a:pt x="455917" y="329285"/>
                  </a:lnTo>
                  <a:lnTo>
                    <a:pt x="481253" y="329285"/>
                  </a:lnTo>
                  <a:lnTo>
                    <a:pt x="481253" y="278625"/>
                  </a:lnTo>
                  <a:close/>
                </a:path>
                <a:path w="1038860" h="532129">
                  <a:moveTo>
                    <a:pt x="506577" y="329285"/>
                  </a:moveTo>
                  <a:lnTo>
                    <a:pt x="481253" y="329285"/>
                  </a:lnTo>
                  <a:lnTo>
                    <a:pt x="481253" y="354609"/>
                  </a:lnTo>
                  <a:lnTo>
                    <a:pt x="506577" y="354609"/>
                  </a:lnTo>
                  <a:lnTo>
                    <a:pt x="506577" y="329285"/>
                  </a:lnTo>
                  <a:close/>
                </a:path>
                <a:path w="1038860" h="532129">
                  <a:moveTo>
                    <a:pt x="506577" y="177304"/>
                  </a:moveTo>
                  <a:lnTo>
                    <a:pt x="481253" y="177304"/>
                  </a:lnTo>
                  <a:lnTo>
                    <a:pt x="481253" y="202628"/>
                  </a:lnTo>
                  <a:lnTo>
                    <a:pt x="506577" y="202628"/>
                  </a:lnTo>
                  <a:lnTo>
                    <a:pt x="506577" y="177304"/>
                  </a:lnTo>
                  <a:close/>
                </a:path>
                <a:path w="1038860" h="532129">
                  <a:moveTo>
                    <a:pt x="557237" y="278625"/>
                  </a:moveTo>
                  <a:lnTo>
                    <a:pt x="531901" y="278625"/>
                  </a:lnTo>
                  <a:lnTo>
                    <a:pt x="531901" y="303949"/>
                  </a:lnTo>
                  <a:lnTo>
                    <a:pt x="557237" y="303949"/>
                  </a:lnTo>
                  <a:lnTo>
                    <a:pt x="557237" y="278625"/>
                  </a:lnTo>
                  <a:close/>
                </a:path>
                <a:path w="1038860" h="532129">
                  <a:moveTo>
                    <a:pt x="582561" y="354609"/>
                  </a:moveTo>
                  <a:lnTo>
                    <a:pt x="557237" y="354609"/>
                  </a:lnTo>
                  <a:lnTo>
                    <a:pt x="557237" y="329285"/>
                  </a:lnTo>
                  <a:lnTo>
                    <a:pt x="531901" y="329285"/>
                  </a:lnTo>
                  <a:lnTo>
                    <a:pt x="531901" y="405269"/>
                  </a:lnTo>
                  <a:lnTo>
                    <a:pt x="557237" y="405269"/>
                  </a:lnTo>
                  <a:lnTo>
                    <a:pt x="557237" y="379933"/>
                  </a:lnTo>
                  <a:lnTo>
                    <a:pt x="582561" y="379933"/>
                  </a:lnTo>
                  <a:lnTo>
                    <a:pt x="582561" y="354609"/>
                  </a:lnTo>
                  <a:close/>
                </a:path>
                <a:path w="1038860" h="532129">
                  <a:moveTo>
                    <a:pt x="582561" y="202628"/>
                  </a:moveTo>
                  <a:lnTo>
                    <a:pt x="557237" y="202628"/>
                  </a:lnTo>
                  <a:lnTo>
                    <a:pt x="557237" y="177304"/>
                  </a:lnTo>
                  <a:lnTo>
                    <a:pt x="531901" y="177304"/>
                  </a:lnTo>
                  <a:lnTo>
                    <a:pt x="531901" y="253288"/>
                  </a:lnTo>
                  <a:lnTo>
                    <a:pt x="557237" y="253288"/>
                  </a:lnTo>
                  <a:lnTo>
                    <a:pt x="557237" y="227965"/>
                  </a:lnTo>
                  <a:lnTo>
                    <a:pt x="582561" y="227965"/>
                  </a:lnTo>
                  <a:lnTo>
                    <a:pt x="582561" y="202628"/>
                  </a:lnTo>
                  <a:close/>
                </a:path>
                <a:path w="1038860" h="532129">
                  <a:moveTo>
                    <a:pt x="607898" y="303949"/>
                  </a:moveTo>
                  <a:lnTo>
                    <a:pt x="582561" y="303949"/>
                  </a:lnTo>
                  <a:lnTo>
                    <a:pt x="582561" y="329285"/>
                  </a:lnTo>
                  <a:lnTo>
                    <a:pt x="607898" y="329285"/>
                  </a:lnTo>
                  <a:lnTo>
                    <a:pt x="607898" y="303949"/>
                  </a:lnTo>
                  <a:close/>
                </a:path>
                <a:path w="1038860" h="532129">
                  <a:moveTo>
                    <a:pt x="607898" y="253288"/>
                  </a:moveTo>
                  <a:lnTo>
                    <a:pt x="582561" y="253288"/>
                  </a:lnTo>
                  <a:lnTo>
                    <a:pt x="582561" y="278625"/>
                  </a:lnTo>
                  <a:lnTo>
                    <a:pt x="607898" y="278625"/>
                  </a:lnTo>
                  <a:lnTo>
                    <a:pt x="607898" y="253288"/>
                  </a:lnTo>
                  <a:close/>
                </a:path>
                <a:path w="1038860" h="532129">
                  <a:moveTo>
                    <a:pt x="835850" y="177304"/>
                  </a:moveTo>
                  <a:lnTo>
                    <a:pt x="810526" y="17730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77304"/>
                  </a:lnTo>
                  <a:close/>
                </a:path>
                <a:path w="1038860" h="532129">
                  <a:moveTo>
                    <a:pt x="911847" y="202628"/>
                  </a:moveTo>
                  <a:lnTo>
                    <a:pt x="886510" y="202628"/>
                  </a:lnTo>
                  <a:lnTo>
                    <a:pt x="886510" y="227965"/>
                  </a:lnTo>
                  <a:lnTo>
                    <a:pt x="911847" y="227965"/>
                  </a:lnTo>
                  <a:lnTo>
                    <a:pt x="911847" y="202628"/>
                  </a:lnTo>
                  <a:close/>
                </a:path>
                <a:path w="1038860" h="532129">
                  <a:moveTo>
                    <a:pt x="937171" y="177304"/>
                  </a:moveTo>
                  <a:lnTo>
                    <a:pt x="911847" y="177304"/>
                  </a:lnTo>
                  <a:lnTo>
                    <a:pt x="911847" y="202628"/>
                  </a:lnTo>
                  <a:lnTo>
                    <a:pt x="937171" y="202628"/>
                  </a:lnTo>
                  <a:lnTo>
                    <a:pt x="937171" y="177304"/>
                  </a:lnTo>
                  <a:close/>
                </a:path>
                <a:path w="1038860" h="532129">
                  <a:moveTo>
                    <a:pt x="1038491" y="354609"/>
                  </a:moveTo>
                  <a:lnTo>
                    <a:pt x="1013155" y="354609"/>
                  </a:lnTo>
                  <a:lnTo>
                    <a:pt x="1013155" y="379933"/>
                  </a:lnTo>
                  <a:lnTo>
                    <a:pt x="987831" y="379933"/>
                  </a:lnTo>
                  <a:lnTo>
                    <a:pt x="987831" y="405269"/>
                  </a:lnTo>
                  <a:lnTo>
                    <a:pt x="1013155" y="405269"/>
                  </a:lnTo>
                  <a:lnTo>
                    <a:pt x="1038491" y="405269"/>
                  </a:lnTo>
                  <a:lnTo>
                    <a:pt x="1038491" y="354609"/>
                  </a:lnTo>
                  <a:close/>
                </a:path>
                <a:path w="1038860" h="532129">
                  <a:moveTo>
                    <a:pt x="1038491" y="303949"/>
                  </a:moveTo>
                  <a:lnTo>
                    <a:pt x="1013155" y="303949"/>
                  </a:lnTo>
                  <a:lnTo>
                    <a:pt x="1013155" y="329285"/>
                  </a:lnTo>
                  <a:lnTo>
                    <a:pt x="1038491" y="329285"/>
                  </a:lnTo>
                  <a:lnTo>
                    <a:pt x="1038491" y="3039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6765" y="9872177"/>
              <a:ext cx="1013460" cy="532130"/>
            </a:xfrm>
            <a:custGeom>
              <a:avLst/>
              <a:gdLst/>
              <a:ahLst/>
              <a:cxnLst/>
              <a:rect l="l" t="t" r="r" b="b"/>
              <a:pathLst>
                <a:path w="1013460" h="532129">
                  <a:moveTo>
                    <a:pt x="25323" y="329222"/>
                  </a:moveTo>
                  <a:lnTo>
                    <a:pt x="0" y="329222"/>
                  </a:lnTo>
                  <a:lnTo>
                    <a:pt x="0" y="354545"/>
                  </a:lnTo>
                  <a:lnTo>
                    <a:pt x="25323" y="354545"/>
                  </a:lnTo>
                  <a:lnTo>
                    <a:pt x="25323" y="329222"/>
                  </a:lnTo>
                  <a:close/>
                </a:path>
                <a:path w="1013460" h="532129">
                  <a:moveTo>
                    <a:pt x="101320" y="329222"/>
                  </a:moveTo>
                  <a:lnTo>
                    <a:pt x="75984" y="329222"/>
                  </a:lnTo>
                  <a:lnTo>
                    <a:pt x="75984" y="354545"/>
                  </a:lnTo>
                  <a:lnTo>
                    <a:pt x="101320" y="354545"/>
                  </a:lnTo>
                  <a:lnTo>
                    <a:pt x="101320" y="329222"/>
                  </a:lnTo>
                  <a:close/>
                </a:path>
                <a:path w="1013460" h="532129">
                  <a:moveTo>
                    <a:pt x="151980" y="329222"/>
                  </a:moveTo>
                  <a:lnTo>
                    <a:pt x="126644" y="329222"/>
                  </a:lnTo>
                  <a:lnTo>
                    <a:pt x="126644" y="354545"/>
                  </a:lnTo>
                  <a:lnTo>
                    <a:pt x="151980" y="354545"/>
                  </a:lnTo>
                  <a:lnTo>
                    <a:pt x="151980" y="329222"/>
                  </a:lnTo>
                  <a:close/>
                </a:path>
                <a:path w="1013460" h="532129">
                  <a:moveTo>
                    <a:pt x="177304" y="177241"/>
                  </a:moveTo>
                  <a:lnTo>
                    <a:pt x="151980" y="177241"/>
                  </a:lnTo>
                  <a:lnTo>
                    <a:pt x="126644" y="177241"/>
                  </a:lnTo>
                  <a:lnTo>
                    <a:pt x="126644" y="202577"/>
                  </a:lnTo>
                  <a:lnTo>
                    <a:pt x="151980" y="202577"/>
                  </a:lnTo>
                  <a:lnTo>
                    <a:pt x="177304" y="202577"/>
                  </a:lnTo>
                  <a:lnTo>
                    <a:pt x="177304" y="177241"/>
                  </a:lnTo>
                  <a:close/>
                </a:path>
                <a:path w="1013460" h="532129">
                  <a:moveTo>
                    <a:pt x="177304" y="126593"/>
                  </a:moveTo>
                  <a:lnTo>
                    <a:pt x="151980" y="126593"/>
                  </a:lnTo>
                  <a:lnTo>
                    <a:pt x="126644" y="126593"/>
                  </a:lnTo>
                  <a:lnTo>
                    <a:pt x="126644" y="151917"/>
                  </a:lnTo>
                  <a:lnTo>
                    <a:pt x="151980" y="151917"/>
                  </a:lnTo>
                  <a:lnTo>
                    <a:pt x="177304" y="151917"/>
                  </a:lnTo>
                  <a:lnTo>
                    <a:pt x="177304" y="126593"/>
                  </a:lnTo>
                  <a:close/>
                </a:path>
                <a:path w="1013460" h="532129">
                  <a:moveTo>
                    <a:pt x="227965" y="202577"/>
                  </a:moveTo>
                  <a:lnTo>
                    <a:pt x="202628" y="202577"/>
                  </a:lnTo>
                  <a:lnTo>
                    <a:pt x="202628" y="227901"/>
                  </a:lnTo>
                  <a:lnTo>
                    <a:pt x="227965" y="227901"/>
                  </a:lnTo>
                  <a:lnTo>
                    <a:pt x="227965" y="202577"/>
                  </a:lnTo>
                  <a:close/>
                </a:path>
                <a:path w="1013460" h="532129">
                  <a:moveTo>
                    <a:pt x="354609" y="304520"/>
                  </a:moveTo>
                  <a:lnTo>
                    <a:pt x="329285" y="304520"/>
                  </a:lnTo>
                  <a:lnTo>
                    <a:pt x="303949" y="304520"/>
                  </a:lnTo>
                  <a:lnTo>
                    <a:pt x="303949" y="329920"/>
                  </a:lnTo>
                  <a:lnTo>
                    <a:pt x="278625" y="329920"/>
                  </a:lnTo>
                  <a:lnTo>
                    <a:pt x="253288" y="329920"/>
                  </a:lnTo>
                  <a:lnTo>
                    <a:pt x="253288" y="304520"/>
                  </a:lnTo>
                  <a:lnTo>
                    <a:pt x="227965" y="304520"/>
                  </a:lnTo>
                  <a:lnTo>
                    <a:pt x="227965" y="379882"/>
                  </a:lnTo>
                  <a:lnTo>
                    <a:pt x="202628" y="379882"/>
                  </a:lnTo>
                  <a:lnTo>
                    <a:pt x="202628" y="329222"/>
                  </a:lnTo>
                  <a:lnTo>
                    <a:pt x="177304" y="329222"/>
                  </a:lnTo>
                  <a:lnTo>
                    <a:pt x="177304" y="405206"/>
                  </a:lnTo>
                  <a:lnTo>
                    <a:pt x="202628" y="405206"/>
                  </a:lnTo>
                  <a:lnTo>
                    <a:pt x="227965" y="405206"/>
                  </a:lnTo>
                  <a:lnTo>
                    <a:pt x="227965" y="380720"/>
                  </a:lnTo>
                  <a:lnTo>
                    <a:pt x="253288" y="380720"/>
                  </a:lnTo>
                  <a:lnTo>
                    <a:pt x="278625" y="380720"/>
                  </a:lnTo>
                  <a:lnTo>
                    <a:pt x="278625" y="406120"/>
                  </a:lnTo>
                  <a:lnTo>
                    <a:pt x="303949" y="406120"/>
                  </a:lnTo>
                  <a:lnTo>
                    <a:pt x="329285" y="406120"/>
                  </a:lnTo>
                  <a:lnTo>
                    <a:pt x="329285" y="380720"/>
                  </a:lnTo>
                  <a:lnTo>
                    <a:pt x="303949" y="380720"/>
                  </a:lnTo>
                  <a:lnTo>
                    <a:pt x="303949" y="355320"/>
                  </a:lnTo>
                  <a:lnTo>
                    <a:pt x="329285" y="355320"/>
                  </a:lnTo>
                  <a:lnTo>
                    <a:pt x="354609" y="355320"/>
                  </a:lnTo>
                  <a:lnTo>
                    <a:pt x="354609" y="304520"/>
                  </a:lnTo>
                  <a:close/>
                </a:path>
                <a:path w="1013460" h="532129">
                  <a:moveTo>
                    <a:pt x="734542" y="456920"/>
                  </a:moveTo>
                  <a:lnTo>
                    <a:pt x="709218" y="456920"/>
                  </a:lnTo>
                  <a:lnTo>
                    <a:pt x="683882" y="456920"/>
                  </a:lnTo>
                  <a:lnTo>
                    <a:pt x="658558" y="456920"/>
                  </a:lnTo>
                  <a:lnTo>
                    <a:pt x="658558" y="431520"/>
                  </a:lnTo>
                  <a:lnTo>
                    <a:pt x="633222" y="431520"/>
                  </a:lnTo>
                  <a:lnTo>
                    <a:pt x="633222" y="406120"/>
                  </a:lnTo>
                  <a:lnTo>
                    <a:pt x="607898" y="406120"/>
                  </a:lnTo>
                  <a:lnTo>
                    <a:pt x="607898" y="380720"/>
                  </a:lnTo>
                  <a:lnTo>
                    <a:pt x="633222" y="380720"/>
                  </a:lnTo>
                  <a:lnTo>
                    <a:pt x="633222" y="405206"/>
                  </a:lnTo>
                  <a:lnTo>
                    <a:pt x="658558" y="405206"/>
                  </a:lnTo>
                  <a:lnTo>
                    <a:pt x="658558" y="379882"/>
                  </a:lnTo>
                  <a:lnTo>
                    <a:pt x="633222" y="379882"/>
                  </a:lnTo>
                  <a:lnTo>
                    <a:pt x="633222" y="329920"/>
                  </a:lnTo>
                  <a:lnTo>
                    <a:pt x="607898" y="329920"/>
                  </a:lnTo>
                  <a:lnTo>
                    <a:pt x="607898" y="355320"/>
                  </a:lnTo>
                  <a:lnTo>
                    <a:pt x="582574" y="355320"/>
                  </a:lnTo>
                  <a:lnTo>
                    <a:pt x="582574" y="279120"/>
                  </a:lnTo>
                  <a:lnTo>
                    <a:pt x="557237" y="279120"/>
                  </a:lnTo>
                  <a:lnTo>
                    <a:pt x="557237" y="228320"/>
                  </a:lnTo>
                  <a:lnTo>
                    <a:pt x="531914" y="228320"/>
                  </a:lnTo>
                  <a:lnTo>
                    <a:pt x="531914" y="329920"/>
                  </a:lnTo>
                  <a:lnTo>
                    <a:pt x="506577" y="329920"/>
                  </a:lnTo>
                  <a:lnTo>
                    <a:pt x="481253" y="329920"/>
                  </a:lnTo>
                  <a:lnTo>
                    <a:pt x="481253" y="406120"/>
                  </a:lnTo>
                  <a:lnTo>
                    <a:pt x="455930" y="406120"/>
                  </a:lnTo>
                  <a:lnTo>
                    <a:pt x="430593" y="406120"/>
                  </a:lnTo>
                  <a:lnTo>
                    <a:pt x="430593" y="380720"/>
                  </a:lnTo>
                  <a:lnTo>
                    <a:pt x="455930" y="380720"/>
                  </a:lnTo>
                  <a:lnTo>
                    <a:pt x="455930" y="355320"/>
                  </a:lnTo>
                  <a:lnTo>
                    <a:pt x="430593" y="355320"/>
                  </a:lnTo>
                  <a:lnTo>
                    <a:pt x="430593" y="329920"/>
                  </a:lnTo>
                  <a:lnTo>
                    <a:pt x="405269" y="329920"/>
                  </a:lnTo>
                  <a:lnTo>
                    <a:pt x="379933" y="329920"/>
                  </a:lnTo>
                  <a:lnTo>
                    <a:pt x="379933" y="355320"/>
                  </a:lnTo>
                  <a:lnTo>
                    <a:pt x="354609" y="355320"/>
                  </a:lnTo>
                  <a:lnTo>
                    <a:pt x="354609" y="380720"/>
                  </a:lnTo>
                  <a:lnTo>
                    <a:pt x="379933" y="380720"/>
                  </a:lnTo>
                  <a:lnTo>
                    <a:pt x="405269" y="380720"/>
                  </a:lnTo>
                  <a:lnTo>
                    <a:pt x="405269" y="406120"/>
                  </a:lnTo>
                  <a:lnTo>
                    <a:pt x="379933" y="406120"/>
                  </a:lnTo>
                  <a:lnTo>
                    <a:pt x="354609" y="406120"/>
                  </a:lnTo>
                  <a:lnTo>
                    <a:pt x="354609" y="431520"/>
                  </a:lnTo>
                  <a:lnTo>
                    <a:pt x="379933" y="431520"/>
                  </a:lnTo>
                  <a:lnTo>
                    <a:pt x="379933" y="456920"/>
                  </a:lnTo>
                  <a:lnTo>
                    <a:pt x="405269" y="456920"/>
                  </a:lnTo>
                  <a:lnTo>
                    <a:pt x="405269" y="431520"/>
                  </a:lnTo>
                  <a:lnTo>
                    <a:pt x="430593" y="431520"/>
                  </a:lnTo>
                  <a:lnTo>
                    <a:pt x="455930" y="431520"/>
                  </a:lnTo>
                  <a:lnTo>
                    <a:pt x="455930" y="456920"/>
                  </a:lnTo>
                  <a:lnTo>
                    <a:pt x="481253" y="456920"/>
                  </a:lnTo>
                  <a:lnTo>
                    <a:pt x="506577" y="456920"/>
                  </a:lnTo>
                  <a:lnTo>
                    <a:pt x="531914" y="456920"/>
                  </a:lnTo>
                  <a:lnTo>
                    <a:pt x="531914" y="482320"/>
                  </a:lnTo>
                  <a:lnTo>
                    <a:pt x="557237" y="482320"/>
                  </a:lnTo>
                  <a:lnTo>
                    <a:pt x="557237" y="507720"/>
                  </a:lnTo>
                  <a:lnTo>
                    <a:pt x="582574" y="507720"/>
                  </a:lnTo>
                  <a:lnTo>
                    <a:pt x="582574" y="431520"/>
                  </a:lnTo>
                  <a:lnTo>
                    <a:pt x="557237" y="431520"/>
                  </a:lnTo>
                  <a:lnTo>
                    <a:pt x="531914" y="431520"/>
                  </a:lnTo>
                  <a:lnTo>
                    <a:pt x="506577" y="431520"/>
                  </a:lnTo>
                  <a:lnTo>
                    <a:pt x="506577" y="406120"/>
                  </a:lnTo>
                  <a:lnTo>
                    <a:pt x="531914" y="406120"/>
                  </a:lnTo>
                  <a:lnTo>
                    <a:pt x="557237" y="406120"/>
                  </a:lnTo>
                  <a:lnTo>
                    <a:pt x="557237" y="380720"/>
                  </a:lnTo>
                  <a:lnTo>
                    <a:pt x="531914" y="380720"/>
                  </a:lnTo>
                  <a:lnTo>
                    <a:pt x="531914" y="355320"/>
                  </a:lnTo>
                  <a:lnTo>
                    <a:pt x="557237" y="355320"/>
                  </a:lnTo>
                  <a:lnTo>
                    <a:pt x="557237" y="380720"/>
                  </a:lnTo>
                  <a:lnTo>
                    <a:pt x="582574" y="380720"/>
                  </a:lnTo>
                  <a:lnTo>
                    <a:pt x="582574" y="431520"/>
                  </a:lnTo>
                  <a:lnTo>
                    <a:pt x="607898" y="431520"/>
                  </a:lnTo>
                  <a:lnTo>
                    <a:pt x="607898" y="456920"/>
                  </a:lnTo>
                  <a:lnTo>
                    <a:pt x="633222" y="456920"/>
                  </a:lnTo>
                  <a:lnTo>
                    <a:pt x="633222" y="482320"/>
                  </a:lnTo>
                  <a:lnTo>
                    <a:pt x="658558" y="482320"/>
                  </a:lnTo>
                  <a:lnTo>
                    <a:pt x="683882" y="482320"/>
                  </a:lnTo>
                  <a:lnTo>
                    <a:pt x="683882" y="531850"/>
                  </a:lnTo>
                  <a:lnTo>
                    <a:pt x="709218" y="531850"/>
                  </a:lnTo>
                  <a:lnTo>
                    <a:pt x="709218" y="507720"/>
                  </a:lnTo>
                  <a:lnTo>
                    <a:pt x="734542" y="507720"/>
                  </a:lnTo>
                  <a:lnTo>
                    <a:pt x="734542" y="456920"/>
                  </a:lnTo>
                  <a:close/>
                </a:path>
                <a:path w="1013460" h="532129">
                  <a:moveTo>
                    <a:pt x="785202" y="354545"/>
                  </a:moveTo>
                  <a:lnTo>
                    <a:pt x="759879" y="354545"/>
                  </a:lnTo>
                  <a:lnTo>
                    <a:pt x="759879" y="329222"/>
                  </a:lnTo>
                  <a:lnTo>
                    <a:pt x="734542" y="329222"/>
                  </a:lnTo>
                  <a:lnTo>
                    <a:pt x="734542" y="303885"/>
                  </a:lnTo>
                  <a:lnTo>
                    <a:pt x="709218" y="303885"/>
                  </a:lnTo>
                  <a:lnTo>
                    <a:pt x="709218" y="329222"/>
                  </a:lnTo>
                  <a:lnTo>
                    <a:pt x="683882" y="329222"/>
                  </a:lnTo>
                  <a:lnTo>
                    <a:pt x="683882" y="430530"/>
                  </a:lnTo>
                  <a:lnTo>
                    <a:pt x="709218" y="430530"/>
                  </a:lnTo>
                  <a:lnTo>
                    <a:pt x="734542" y="430530"/>
                  </a:lnTo>
                  <a:lnTo>
                    <a:pt x="734542" y="405206"/>
                  </a:lnTo>
                  <a:lnTo>
                    <a:pt x="709218" y="405206"/>
                  </a:lnTo>
                  <a:lnTo>
                    <a:pt x="709218" y="379882"/>
                  </a:lnTo>
                  <a:lnTo>
                    <a:pt x="734542" y="379882"/>
                  </a:lnTo>
                  <a:lnTo>
                    <a:pt x="734542" y="405206"/>
                  </a:lnTo>
                  <a:lnTo>
                    <a:pt x="759879" y="405206"/>
                  </a:lnTo>
                  <a:lnTo>
                    <a:pt x="759879" y="379882"/>
                  </a:lnTo>
                  <a:lnTo>
                    <a:pt x="785202" y="379882"/>
                  </a:lnTo>
                  <a:lnTo>
                    <a:pt x="785202" y="354545"/>
                  </a:lnTo>
                  <a:close/>
                </a:path>
                <a:path w="1013460" h="532129">
                  <a:moveTo>
                    <a:pt x="1013167" y="50800"/>
                  </a:moveTo>
                  <a:lnTo>
                    <a:pt x="987831" y="50800"/>
                  </a:lnTo>
                  <a:lnTo>
                    <a:pt x="987831" y="25400"/>
                  </a:lnTo>
                  <a:lnTo>
                    <a:pt x="962507" y="25400"/>
                  </a:lnTo>
                  <a:lnTo>
                    <a:pt x="962507" y="50800"/>
                  </a:lnTo>
                  <a:lnTo>
                    <a:pt x="962507" y="76200"/>
                  </a:lnTo>
                  <a:lnTo>
                    <a:pt x="937183" y="76200"/>
                  </a:lnTo>
                  <a:lnTo>
                    <a:pt x="937183" y="50800"/>
                  </a:lnTo>
                  <a:lnTo>
                    <a:pt x="962507" y="50800"/>
                  </a:lnTo>
                  <a:lnTo>
                    <a:pt x="962507" y="25400"/>
                  </a:lnTo>
                  <a:lnTo>
                    <a:pt x="962507" y="0"/>
                  </a:lnTo>
                  <a:lnTo>
                    <a:pt x="937183" y="0"/>
                  </a:lnTo>
                  <a:lnTo>
                    <a:pt x="911847" y="0"/>
                  </a:lnTo>
                  <a:lnTo>
                    <a:pt x="911847" y="25400"/>
                  </a:lnTo>
                  <a:lnTo>
                    <a:pt x="886523" y="25400"/>
                  </a:lnTo>
                  <a:lnTo>
                    <a:pt x="886523" y="50800"/>
                  </a:lnTo>
                  <a:lnTo>
                    <a:pt x="861187" y="50800"/>
                  </a:lnTo>
                  <a:lnTo>
                    <a:pt x="861187" y="25400"/>
                  </a:lnTo>
                  <a:lnTo>
                    <a:pt x="835863" y="25400"/>
                  </a:lnTo>
                  <a:lnTo>
                    <a:pt x="810526" y="25400"/>
                  </a:lnTo>
                  <a:lnTo>
                    <a:pt x="810526" y="50800"/>
                  </a:lnTo>
                  <a:lnTo>
                    <a:pt x="835863" y="50800"/>
                  </a:lnTo>
                  <a:lnTo>
                    <a:pt x="835863" y="76200"/>
                  </a:lnTo>
                  <a:lnTo>
                    <a:pt x="861187" y="76200"/>
                  </a:lnTo>
                  <a:lnTo>
                    <a:pt x="861187" y="152400"/>
                  </a:lnTo>
                  <a:lnTo>
                    <a:pt x="886523" y="152400"/>
                  </a:lnTo>
                  <a:lnTo>
                    <a:pt x="886523" y="127000"/>
                  </a:lnTo>
                  <a:lnTo>
                    <a:pt x="911847" y="127000"/>
                  </a:lnTo>
                  <a:lnTo>
                    <a:pt x="911847" y="177800"/>
                  </a:lnTo>
                  <a:lnTo>
                    <a:pt x="886523" y="177800"/>
                  </a:lnTo>
                  <a:lnTo>
                    <a:pt x="861187" y="177800"/>
                  </a:lnTo>
                  <a:lnTo>
                    <a:pt x="861187" y="152400"/>
                  </a:lnTo>
                  <a:lnTo>
                    <a:pt x="835863" y="152400"/>
                  </a:lnTo>
                  <a:lnTo>
                    <a:pt x="835863" y="177800"/>
                  </a:lnTo>
                  <a:lnTo>
                    <a:pt x="810526" y="177800"/>
                  </a:lnTo>
                  <a:lnTo>
                    <a:pt x="810526" y="152400"/>
                  </a:lnTo>
                  <a:lnTo>
                    <a:pt x="785202" y="152400"/>
                  </a:lnTo>
                  <a:lnTo>
                    <a:pt x="759879" y="152400"/>
                  </a:lnTo>
                  <a:lnTo>
                    <a:pt x="759879" y="177800"/>
                  </a:lnTo>
                  <a:lnTo>
                    <a:pt x="734542" y="177800"/>
                  </a:lnTo>
                  <a:lnTo>
                    <a:pt x="734542" y="228600"/>
                  </a:lnTo>
                  <a:lnTo>
                    <a:pt x="759879" y="228600"/>
                  </a:lnTo>
                  <a:lnTo>
                    <a:pt x="759879" y="254000"/>
                  </a:lnTo>
                  <a:lnTo>
                    <a:pt x="785202" y="254000"/>
                  </a:lnTo>
                  <a:lnTo>
                    <a:pt x="785202" y="304800"/>
                  </a:lnTo>
                  <a:lnTo>
                    <a:pt x="810526" y="304800"/>
                  </a:lnTo>
                  <a:lnTo>
                    <a:pt x="835863" y="304800"/>
                  </a:lnTo>
                  <a:lnTo>
                    <a:pt x="835863" y="330200"/>
                  </a:lnTo>
                  <a:lnTo>
                    <a:pt x="861187" y="330200"/>
                  </a:lnTo>
                  <a:lnTo>
                    <a:pt x="886523" y="330200"/>
                  </a:lnTo>
                  <a:lnTo>
                    <a:pt x="911847" y="330200"/>
                  </a:lnTo>
                  <a:lnTo>
                    <a:pt x="937183" y="330200"/>
                  </a:lnTo>
                  <a:lnTo>
                    <a:pt x="937183" y="355600"/>
                  </a:lnTo>
                  <a:lnTo>
                    <a:pt x="962507" y="355600"/>
                  </a:lnTo>
                  <a:lnTo>
                    <a:pt x="962507" y="381000"/>
                  </a:lnTo>
                  <a:lnTo>
                    <a:pt x="937183" y="381000"/>
                  </a:lnTo>
                  <a:lnTo>
                    <a:pt x="937183" y="355600"/>
                  </a:lnTo>
                  <a:lnTo>
                    <a:pt x="911847" y="355600"/>
                  </a:lnTo>
                  <a:lnTo>
                    <a:pt x="911847" y="406412"/>
                  </a:lnTo>
                  <a:lnTo>
                    <a:pt x="937183" y="406412"/>
                  </a:lnTo>
                  <a:lnTo>
                    <a:pt x="962507" y="406412"/>
                  </a:lnTo>
                  <a:lnTo>
                    <a:pt x="962507" y="430530"/>
                  </a:lnTo>
                  <a:lnTo>
                    <a:pt x="987831" y="430530"/>
                  </a:lnTo>
                  <a:lnTo>
                    <a:pt x="987831" y="381000"/>
                  </a:lnTo>
                  <a:lnTo>
                    <a:pt x="1013167" y="381000"/>
                  </a:lnTo>
                  <a:lnTo>
                    <a:pt x="1013167" y="355600"/>
                  </a:lnTo>
                  <a:lnTo>
                    <a:pt x="987831" y="355600"/>
                  </a:lnTo>
                  <a:lnTo>
                    <a:pt x="987831" y="279400"/>
                  </a:lnTo>
                  <a:lnTo>
                    <a:pt x="962507" y="279400"/>
                  </a:lnTo>
                  <a:lnTo>
                    <a:pt x="937183" y="279400"/>
                  </a:lnTo>
                  <a:lnTo>
                    <a:pt x="911847" y="279400"/>
                  </a:lnTo>
                  <a:lnTo>
                    <a:pt x="886523" y="279400"/>
                  </a:lnTo>
                  <a:lnTo>
                    <a:pt x="886523" y="254000"/>
                  </a:lnTo>
                  <a:lnTo>
                    <a:pt x="861187" y="254000"/>
                  </a:lnTo>
                  <a:lnTo>
                    <a:pt x="861187" y="279400"/>
                  </a:lnTo>
                  <a:lnTo>
                    <a:pt x="835863" y="279400"/>
                  </a:lnTo>
                  <a:lnTo>
                    <a:pt x="810526" y="279400"/>
                  </a:lnTo>
                  <a:lnTo>
                    <a:pt x="810526" y="254000"/>
                  </a:lnTo>
                  <a:lnTo>
                    <a:pt x="835863" y="254000"/>
                  </a:lnTo>
                  <a:lnTo>
                    <a:pt x="835863" y="203200"/>
                  </a:lnTo>
                  <a:lnTo>
                    <a:pt x="861187" y="203200"/>
                  </a:lnTo>
                  <a:lnTo>
                    <a:pt x="886523" y="203200"/>
                  </a:lnTo>
                  <a:lnTo>
                    <a:pt x="886523" y="254000"/>
                  </a:lnTo>
                  <a:lnTo>
                    <a:pt x="911847" y="254000"/>
                  </a:lnTo>
                  <a:lnTo>
                    <a:pt x="937183" y="254000"/>
                  </a:lnTo>
                  <a:lnTo>
                    <a:pt x="937183" y="177800"/>
                  </a:lnTo>
                  <a:lnTo>
                    <a:pt x="962507" y="177800"/>
                  </a:lnTo>
                  <a:lnTo>
                    <a:pt x="962507" y="127000"/>
                  </a:lnTo>
                  <a:lnTo>
                    <a:pt x="937183" y="127000"/>
                  </a:lnTo>
                  <a:lnTo>
                    <a:pt x="937183" y="101600"/>
                  </a:lnTo>
                  <a:lnTo>
                    <a:pt x="962507" y="101600"/>
                  </a:lnTo>
                  <a:lnTo>
                    <a:pt x="987831" y="101600"/>
                  </a:lnTo>
                  <a:lnTo>
                    <a:pt x="987831" y="76200"/>
                  </a:lnTo>
                  <a:lnTo>
                    <a:pt x="1013167" y="76200"/>
                  </a:lnTo>
                  <a:lnTo>
                    <a:pt x="1013167" y="508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4070" y="9796967"/>
              <a:ext cx="836294" cy="632460"/>
            </a:xfrm>
            <a:custGeom>
              <a:avLst/>
              <a:gdLst/>
              <a:ahLst/>
              <a:cxnLst/>
              <a:rect l="l" t="t" r="r" b="b"/>
              <a:pathLst>
                <a:path w="836294" h="632459">
                  <a:moveTo>
                    <a:pt x="202628" y="581736"/>
                  </a:moveTo>
                  <a:lnTo>
                    <a:pt x="177304" y="581736"/>
                  </a:lnTo>
                  <a:lnTo>
                    <a:pt x="177304" y="607060"/>
                  </a:lnTo>
                  <a:lnTo>
                    <a:pt x="151980" y="607060"/>
                  </a:lnTo>
                  <a:lnTo>
                    <a:pt x="126644" y="607060"/>
                  </a:lnTo>
                  <a:lnTo>
                    <a:pt x="126644" y="581736"/>
                  </a:lnTo>
                  <a:lnTo>
                    <a:pt x="151980" y="581736"/>
                  </a:lnTo>
                  <a:lnTo>
                    <a:pt x="151980" y="531075"/>
                  </a:lnTo>
                  <a:lnTo>
                    <a:pt x="177304" y="531075"/>
                  </a:lnTo>
                  <a:lnTo>
                    <a:pt x="177304" y="505739"/>
                  </a:lnTo>
                  <a:lnTo>
                    <a:pt x="151980" y="505739"/>
                  </a:lnTo>
                  <a:lnTo>
                    <a:pt x="126644" y="505739"/>
                  </a:lnTo>
                  <a:lnTo>
                    <a:pt x="126644" y="556399"/>
                  </a:lnTo>
                  <a:lnTo>
                    <a:pt x="101320" y="556399"/>
                  </a:lnTo>
                  <a:lnTo>
                    <a:pt x="101320" y="505739"/>
                  </a:lnTo>
                  <a:lnTo>
                    <a:pt x="75984" y="505739"/>
                  </a:lnTo>
                  <a:lnTo>
                    <a:pt x="50660" y="505739"/>
                  </a:lnTo>
                  <a:lnTo>
                    <a:pt x="50660" y="531075"/>
                  </a:lnTo>
                  <a:lnTo>
                    <a:pt x="25323" y="531075"/>
                  </a:lnTo>
                  <a:lnTo>
                    <a:pt x="0" y="531075"/>
                  </a:lnTo>
                  <a:lnTo>
                    <a:pt x="0" y="581736"/>
                  </a:lnTo>
                  <a:lnTo>
                    <a:pt x="25323" y="581736"/>
                  </a:lnTo>
                  <a:lnTo>
                    <a:pt x="50660" y="581736"/>
                  </a:lnTo>
                  <a:lnTo>
                    <a:pt x="50660" y="632383"/>
                  </a:lnTo>
                  <a:lnTo>
                    <a:pt x="75984" y="632383"/>
                  </a:lnTo>
                  <a:lnTo>
                    <a:pt x="101320" y="632383"/>
                  </a:lnTo>
                  <a:lnTo>
                    <a:pt x="126644" y="632383"/>
                  </a:lnTo>
                  <a:lnTo>
                    <a:pt x="151980" y="632383"/>
                  </a:lnTo>
                  <a:lnTo>
                    <a:pt x="177304" y="632383"/>
                  </a:lnTo>
                  <a:lnTo>
                    <a:pt x="202628" y="632383"/>
                  </a:lnTo>
                  <a:lnTo>
                    <a:pt x="202628" y="581736"/>
                  </a:lnTo>
                  <a:close/>
                </a:path>
                <a:path w="836294" h="632459">
                  <a:moveTo>
                    <a:pt x="253288" y="607060"/>
                  </a:moveTo>
                  <a:lnTo>
                    <a:pt x="227965" y="607060"/>
                  </a:lnTo>
                  <a:lnTo>
                    <a:pt x="227965" y="632383"/>
                  </a:lnTo>
                  <a:lnTo>
                    <a:pt x="253288" y="632383"/>
                  </a:lnTo>
                  <a:lnTo>
                    <a:pt x="253288" y="607060"/>
                  </a:lnTo>
                  <a:close/>
                </a:path>
                <a:path w="836294" h="632459">
                  <a:moveTo>
                    <a:pt x="278625" y="581736"/>
                  </a:moveTo>
                  <a:lnTo>
                    <a:pt x="253288" y="581736"/>
                  </a:lnTo>
                  <a:lnTo>
                    <a:pt x="253288" y="607060"/>
                  </a:lnTo>
                  <a:lnTo>
                    <a:pt x="278625" y="607060"/>
                  </a:lnTo>
                  <a:lnTo>
                    <a:pt x="278625" y="581736"/>
                  </a:lnTo>
                  <a:close/>
                </a:path>
                <a:path w="836294" h="632459">
                  <a:moveTo>
                    <a:pt x="278625" y="531075"/>
                  </a:moveTo>
                  <a:lnTo>
                    <a:pt x="253288" y="531075"/>
                  </a:lnTo>
                  <a:lnTo>
                    <a:pt x="227965" y="531075"/>
                  </a:lnTo>
                  <a:lnTo>
                    <a:pt x="227965" y="556399"/>
                  </a:lnTo>
                  <a:lnTo>
                    <a:pt x="253288" y="556399"/>
                  </a:lnTo>
                  <a:lnTo>
                    <a:pt x="278625" y="556399"/>
                  </a:lnTo>
                  <a:lnTo>
                    <a:pt x="278625" y="531075"/>
                  </a:lnTo>
                  <a:close/>
                </a:path>
                <a:path w="836294" h="632459">
                  <a:moveTo>
                    <a:pt x="379933" y="581736"/>
                  </a:moveTo>
                  <a:lnTo>
                    <a:pt x="354609" y="581736"/>
                  </a:lnTo>
                  <a:lnTo>
                    <a:pt x="329272" y="581736"/>
                  </a:lnTo>
                  <a:lnTo>
                    <a:pt x="329272" y="556399"/>
                  </a:lnTo>
                  <a:lnTo>
                    <a:pt x="303949" y="556399"/>
                  </a:lnTo>
                  <a:lnTo>
                    <a:pt x="278625" y="556399"/>
                  </a:lnTo>
                  <a:lnTo>
                    <a:pt x="278625" y="581736"/>
                  </a:lnTo>
                  <a:lnTo>
                    <a:pt x="303949" y="581736"/>
                  </a:lnTo>
                  <a:lnTo>
                    <a:pt x="303949" y="632383"/>
                  </a:lnTo>
                  <a:lnTo>
                    <a:pt x="329272" y="632383"/>
                  </a:lnTo>
                  <a:lnTo>
                    <a:pt x="329272" y="607060"/>
                  </a:lnTo>
                  <a:lnTo>
                    <a:pt x="354609" y="607060"/>
                  </a:lnTo>
                  <a:lnTo>
                    <a:pt x="354609" y="632383"/>
                  </a:lnTo>
                  <a:lnTo>
                    <a:pt x="379933" y="632383"/>
                  </a:lnTo>
                  <a:lnTo>
                    <a:pt x="379933" y="581736"/>
                  </a:lnTo>
                  <a:close/>
                </a:path>
                <a:path w="836294" h="632459">
                  <a:moveTo>
                    <a:pt x="455917" y="581736"/>
                  </a:moveTo>
                  <a:lnTo>
                    <a:pt x="430593" y="581736"/>
                  </a:lnTo>
                  <a:lnTo>
                    <a:pt x="430593" y="607060"/>
                  </a:lnTo>
                  <a:lnTo>
                    <a:pt x="455917" y="607060"/>
                  </a:lnTo>
                  <a:lnTo>
                    <a:pt x="455917" y="581736"/>
                  </a:lnTo>
                  <a:close/>
                </a:path>
                <a:path w="836294" h="632459">
                  <a:moveTo>
                    <a:pt x="481253" y="405130"/>
                  </a:moveTo>
                  <a:lnTo>
                    <a:pt x="455917" y="405130"/>
                  </a:lnTo>
                  <a:lnTo>
                    <a:pt x="455917" y="430530"/>
                  </a:lnTo>
                  <a:lnTo>
                    <a:pt x="481253" y="430530"/>
                  </a:lnTo>
                  <a:lnTo>
                    <a:pt x="481253" y="405130"/>
                  </a:lnTo>
                  <a:close/>
                </a:path>
                <a:path w="836294" h="632459">
                  <a:moveTo>
                    <a:pt x="607898" y="531075"/>
                  </a:moveTo>
                  <a:lnTo>
                    <a:pt x="582574" y="531075"/>
                  </a:lnTo>
                  <a:lnTo>
                    <a:pt x="582574" y="556399"/>
                  </a:lnTo>
                  <a:lnTo>
                    <a:pt x="607898" y="556399"/>
                  </a:lnTo>
                  <a:lnTo>
                    <a:pt x="607898" y="531075"/>
                  </a:lnTo>
                  <a:close/>
                </a:path>
                <a:path w="836294" h="632459">
                  <a:moveTo>
                    <a:pt x="633222" y="127000"/>
                  </a:moveTo>
                  <a:lnTo>
                    <a:pt x="607898" y="127000"/>
                  </a:lnTo>
                  <a:lnTo>
                    <a:pt x="582574" y="127000"/>
                  </a:lnTo>
                  <a:lnTo>
                    <a:pt x="582574" y="152400"/>
                  </a:lnTo>
                  <a:lnTo>
                    <a:pt x="607898" y="152400"/>
                  </a:lnTo>
                  <a:lnTo>
                    <a:pt x="607898" y="176530"/>
                  </a:lnTo>
                  <a:lnTo>
                    <a:pt x="582574" y="176530"/>
                  </a:lnTo>
                  <a:lnTo>
                    <a:pt x="582574" y="152400"/>
                  </a:lnTo>
                  <a:lnTo>
                    <a:pt x="557237" y="152400"/>
                  </a:lnTo>
                  <a:lnTo>
                    <a:pt x="531914" y="152400"/>
                  </a:lnTo>
                  <a:lnTo>
                    <a:pt x="531914" y="101600"/>
                  </a:lnTo>
                  <a:lnTo>
                    <a:pt x="557237" y="101600"/>
                  </a:lnTo>
                  <a:lnTo>
                    <a:pt x="582574" y="101600"/>
                  </a:lnTo>
                  <a:lnTo>
                    <a:pt x="607898" y="101600"/>
                  </a:lnTo>
                  <a:lnTo>
                    <a:pt x="607898" y="76200"/>
                  </a:lnTo>
                  <a:lnTo>
                    <a:pt x="582574" y="76200"/>
                  </a:lnTo>
                  <a:lnTo>
                    <a:pt x="582574" y="50800"/>
                  </a:lnTo>
                  <a:lnTo>
                    <a:pt x="557237" y="50800"/>
                  </a:lnTo>
                  <a:lnTo>
                    <a:pt x="557237" y="76200"/>
                  </a:lnTo>
                  <a:lnTo>
                    <a:pt x="531914" y="76200"/>
                  </a:lnTo>
                  <a:lnTo>
                    <a:pt x="506577" y="76200"/>
                  </a:lnTo>
                  <a:lnTo>
                    <a:pt x="506577" y="0"/>
                  </a:lnTo>
                  <a:lnTo>
                    <a:pt x="481253" y="0"/>
                  </a:lnTo>
                  <a:lnTo>
                    <a:pt x="481253" y="76200"/>
                  </a:lnTo>
                  <a:lnTo>
                    <a:pt x="455917" y="76200"/>
                  </a:lnTo>
                  <a:lnTo>
                    <a:pt x="430593" y="76200"/>
                  </a:lnTo>
                  <a:lnTo>
                    <a:pt x="405269" y="76200"/>
                  </a:lnTo>
                  <a:lnTo>
                    <a:pt x="405269" y="127000"/>
                  </a:lnTo>
                  <a:lnTo>
                    <a:pt x="430593" y="127000"/>
                  </a:lnTo>
                  <a:lnTo>
                    <a:pt x="430593" y="101600"/>
                  </a:lnTo>
                  <a:lnTo>
                    <a:pt x="455917" y="101600"/>
                  </a:lnTo>
                  <a:lnTo>
                    <a:pt x="455917" y="127000"/>
                  </a:lnTo>
                  <a:lnTo>
                    <a:pt x="481253" y="127000"/>
                  </a:lnTo>
                  <a:lnTo>
                    <a:pt x="506577" y="127000"/>
                  </a:lnTo>
                  <a:lnTo>
                    <a:pt x="506577" y="176530"/>
                  </a:lnTo>
                  <a:lnTo>
                    <a:pt x="481253" y="176530"/>
                  </a:lnTo>
                  <a:lnTo>
                    <a:pt x="481253" y="201930"/>
                  </a:lnTo>
                  <a:lnTo>
                    <a:pt x="455917" y="201930"/>
                  </a:lnTo>
                  <a:lnTo>
                    <a:pt x="455917" y="176530"/>
                  </a:lnTo>
                  <a:lnTo>
                    <a:pt x="481253" y="176530"/>
                  </a:lnTo>
                  <a:lnTo>
                    <a:pt x="481253" y="152400"/>
                  </a:lnTo>
                  <a:lnTo>
                    <a:pt x="455917" y="152400"/>
                  </a:lnTo>
                  <a:lnTo>
                    <a:pt x="430593" y="152400"/>
                  </a:lnTo>
                  <a:lnTo>
                    <a:pt x="405269" y="152400"/>
                  </a:lnTo>
                  <a:lnTo>
                    <a:pt x="405269" y="176530"/>
                  </a:lnTo>
                  <a:lnTo>
                    <a:pt x="430593" y="176530"/>
                  </a:lnTo>
                  <a:lnTo>
                    <a:pt x="430593" y="201930"/>
                  </a:lnTo>
                  <a:lnTo>
                    <a:pt x="405269" y="201930"/>
                  </a:lnTo>
                  <a:lnTo>
                    <a:pt x="405269" y="278130"/>
                  </a:lnTo>
                  <a:lnTo>
                    <a:pt x="379933" y="278130"/>
                  </a:lnTo>
                  <a:lnTo>
                    <a:pt x="379933" y="303530"/>
                  </a:lnTo>
                  <a:lnTo>
                    <a:pt x="354609" y="303530"/>
                  </a:lnTo>
                  <a:lnTo>
                    <a:pt x="329272" y="303530"/>
                  </a:lnTo>
                  <a:lnTo>
                    <a:pt x="329272" y="278130"/>
                  </a:lnTo>
                  <a:lnTo>
                    <a:pt x="303949" y="278130"/>
                  </a:lnTo>
                  <a:lnTo>
                    <a:pt x="303949" y="354330"/>
                  </a:lnTo>
                  <a:lnTo>
                    <a:pt x="278625" y="354330"/>
                  </a:lnTo>
                  <a:lnTo>
                    <a:pt x="278625" y="328930"/>
                  </a:lnTo>
                  <a:lnTo>
                    <a:pt x="253288" y="328930"/>
                  </a:lnTo>
                  <a:lnTo>
                    <a:pt x="227965" y="328930"/>
                  </a:lnTo>
                  <a:lnTo>
                    <a:pt x="227965" y="354330"/>
                  </a:lnTo>
                  <a:lnTo>
                    <a:pt x="202628" y="354330"/>
                  </a:lnTo>
                  <a:lnTo>
                    <a:pt x="202628" y="303530"/>
                  </a:lnTo>
                  <a:lnTo>
                    <a:pt x="177304" y="303530"/>
                  </a:lnTo>
                  <a:lnTo>
                    <a:pt x="177304" y="278130"/>
                  </a:lnTo>
                  <a:lnTo>
                    <a:pt x="151980" y="278130"/>
                  </a:lnTo>
                  <a:lnTo>
                    <a:pt x="126644" y="278130"/>
                  </a:lnTo>
                  <a:lnTo>
                    <a:pt x="126644" y="303530"/>
                  </a:lnTo>
                  <a:lnTo>
                    <a:pt x="151980" y="303530"/>
                  </a:lnTo>
                  <a:lnTo>
                    <a:pt x="151980" y="328930"/>
                  </a:lnTo>
                  <a:lnTo>
                    <a:pt x="126644" y="328930"/>
                  </a:lnTo>
                  <a:lnTo>
                    <a:pt x="126644" y="303530"/>
                  </a:lnTo>
                  <a:lnTo>
                    <a:pt x="101320" y="303530"/>
                  </a:lnTo>
                  <a:lnTo>
                    <a:pt x="101320" y="278130"/>
                  </a:lnTo>
                  <a:lnTo>
                    <a:pt x="75984" y="278130"/>
                  </a:lnTo>
                  <a:lnTo>
                    <a:pt x="75984" y="328930"/>
                  </a:lnTo>
                  <a:lnTo>
                    <a:pt x="101320" y="328930"/>
                  </a:lnTo>
                  <a:lnTo>
                    <a:pt x="101320" y="379730"/>
                  </a:lnTo>
                  <a:lnTo>
                    <a:pt x="126644" y="379730"/>
                  </a:lnTo>
                  <a:lnTo>
                    <a:pt x="126644" y="354330"/>
                  </a:lnTo>
                  <a:lnTo>
                    <a:pt x="151980" y="354330"/>
                  </a:lnTo>
                  <a:lnTo>
                    <a:pt x="177304" y="354330"/>
                  </a:lnTo>
                  <a:lnTo>
                    <a:pt x="177304" y="405130"/>
                  </a:lnTo>
                  <a:lnTo>
                    <a:pt x="202628" y="405130"/>
                  </a:lnTo>
                  <a:lnTo>
                    <a:pt x="202628" y="379730"/>
                  </a:lnTo>
                  <a:lnTo>
                    <a:pt x="227965" y="379730"/>
                  </a:lnTo>
                  <a:lnTo>
                    <a:pt x="253288" y="379730"/>
                  </a:lnTo>
                  <a:lnTo>
                    <a:pt x="253288" y="405130"/>
                  </a:lnTo>
                  <a:lnTo>
                    <a:pt x="278625" y="405130"/>
                  </a:lnTo>
                  <a:lnTo>
                    <a:pt x="303949" y="405130"/>
                  </a:lnTo>
                  <a:lnTo>
                    <a:pt x="303949" y="379730"/>
                  </a:lnTo>
                  <a:lnTo>
                    <a:pt x="329272" y="379730"/>
                  </a:lnTo>
                  <a:lnTo>
                    <a:pt x="329272" y="328930"/>
                  </a:lnTo>
                  <a:lnTo>
                    <a:pt x="354609" y="328930"/>
                  </a:lnTo>
                  <a:lnTo>
                    <a:pt x="354609" y="430530"/>
                  </a:lnTo>
                  <a:lnTo>
                    <a:pt x="379933" y="430530"/>
                  </a:lnTo>
                  <a:lnTo>
                    <a:pt x="379933" y="328930"/>
                  </a:lnTo>
                  <a:lnTo>
                    <a:pt x="405269" y="328930"/>
                  </a:lnTo>
                  <a:lnTo>
                    <a:pt x="405269" y="303530"/>
                  </a:lnTo>
                  <a:lnTo>
                    <a:pt x="430593" y="303530"/>
                  </a:lnTo>
                  <a:lnTo>
                    <a:pt x="430593" y="328930"/>
                  </a:lnTo>
                  <a:lnTo>
                    <a:pt x="405269" y="328930"/>
                  </a:lnTo>
                  <a:lnTo>
                    <a:pt x="405269" y="379730"/>
                  </a:lnTo>
                  <a:lnTo>
                    <a:pt x="531914" y="379730"/>
                  </a:lnTo>
                  <a:lnTo>
                    <a:pt x="531914" y="354330"/>
                  </a:lnTo>
                  <a:lnTo>
                    <a:pt x="557237" y="354330"/>
                  </a:lnTo>
                  <a:lnTo>
                    <a:pt x="557237" y="328930"/>
                  </a:lnTo>
                  <a:lnTo>
                    <a:pt x="531914" y="328930"/>
                  </a:lnTo>
                  <a:lnTo>
                    <a:pt x="531914" y="303530"/>
                  </a:lnTo>
                  <a:lnTo>
                    <a:pt x="506577" y="303530"/>
                  </a:lnTo>
                  <a:lnTo>
                    <a:pt x="506577" y="278130"/>
                  </a:lnTo>
                  <a:lnTo>
                    <a:pt x="481253" y="278130"/>
                  </a:lnTo>
                  <a:lnTo>
                    <a:pt x="481253" y="328930"/>
                  </a:lnTo>
                  <a:lnTo>
                    <a:pt x="506577" y="328930"/>
                  </a:lnTo>
                  <a:lnTo>
                    <a:pt x="506577" y="354330"/>
                  </a:lnTo>
                  <a:lnTo>
                    <a:pt x="481253" y="354330"/>
                  </a:lnTo>
                  <a:lnTo>
                    <a:pt x="481253" y="328930"/>
                  </a:lnTo>
                  <a:lnTo>
                    <a:pt x="455917" y="328930"/>
                  </a:lnTo>
                  <a:lnTo>
                    <a:pt x="455917" y="278130"/>
                  </a:lnTo>
                  <a:lnTo>
                    <a:pt x="481253" y="278130"/>
                  </a:lnTo>
                  <a:lnTo>
                    <a:pt x="481253" y="252730"/>
                  </a:lnTo>
                  <a:lnTo>
                    <a:pt x="455917" y="252730"/>
                  </a:lnTo>
                  <a:lnTo>
                    <a:pt x="430593" y="252730"/>
                  </a:lnTo>
                  <a:lnTo>
                    <a:pt x="430593" y="227330"/>
                  </a:lnTo>
                  <a:lnTo>
                    <a:pt x="455917" y="227330"/>
                  </a:lnTo>
                  <a:lnTo>
                    <a:pt x="481253" y="227330"/>
                  </a:lnTo>
                  <a:lnTo>
                    <a:pt x="481253" y="252730"/>
                  </a:lnTo>
                  <a:lnTo>
                    <a:pt x="506577" y="252730"/>
                  </a:lnTo>
                  <a:lnTo>
                    <a:pt x="506577" y="278130"/>
                  </a:lnTo>
                  <a:lnTo>
                    <a:pt x="531914" y="278130"/>
                  </a:lnTo>
                  <a:lnTo>
                    <a:pt x="531914" y="252730"/>
                  </a:lnTo>
                  <a:lnTo>
                    <a:pt x="557237" y="252730"/>
                  </a:lnTo>
                  <a:lnTo>
                    <a:pt x="557237" y="201930"/>
                  </a:lnTo>
                  <a:lnTo>
                    <a:pt x="531914" y="201930"/>
                  </a:lnTo>
                  <a:lnTo>
                    <a:pt x="531914" y="227330"/>
                  </a:lnTo>
                  <a:lnTo>
                    <a:pt x="506577" y="227330"/>
                  </a:lnTo>
                  <a:lnTo>
                    <a:pt x="506577" y="201930"/>
                  </a:lnTo>
                  <a:lnTo>
                    <a:pt x="531914" y="201930"/>
                  </a:lnTo>
                  <a:lnTo>
                    <a:pt x="531914" y="176530"/>
                  </a:lnTo>
                  <a:lnTo>
                    <a:pt x="557237" y="176530"/>
                  </a:lnTo>
                  <a:lnTo>
                    <a:pt x="557237" y="201930"/>
                  </a:lnTo>
                  <a:lnTo>
                    <a:pt x="582574" y="201930"/>
                  </a:lnTo>
                  <a:lnTo>
                    <a:pt x="607898" y="201930"/>
                  </a:lnTo>
                  <a:lnTo>
                    <a:pt x="633222" y="201930"/>
                  </a:lnTo>
                  <a:lnTo>
                    <a:pt x="633222" y="127000"/>
                  </a:lnTo>
                  <a:close/>
                </a:path>
                <a:path w="836294" h="632459">
                  <a:moveTo>
                    <a:pt x="709218" y="556399"/>
                  </a:moveTo>
                  <a:lnTo>
                    <a:pt x="683882" y="556399"/>
                  </a:lnTo>
                  <a:lnTo>
                    <a:pt x="683882" y="581736"/>
                  </a:lnTo>
                  <a:lnTo>
                    <a:pt x="709218" y="581736"/>
                  </a:lnTo>
                  <a:lnTo>
                    <a:pt x="709218" y="556399"/>
                  </a:lnTo>
                  <a:close/>
                </a:path>
                <a:path w="836294" h="632459">
                  <a:moveTo>
                    <a:pt x="734542" y="581736"/>
                  </a:moveTo>
                  <a:lnTo>
                    <a:pt x="709218" y="581736"/>
                  </a:lnTo>
                  <a:lnTo>
                    <a:pt x="709218" y="607060"/>
                  </a:lnTo>
                  <a:lnTo>
                    <a:pt x="734542" y="607060"/>
                  </a:lnTo>
                  <a:lnTo>
                    <a:pt x="734542" y="581736"/>
                  </a:lnTo>
                  <a:close/>
                </a:path>
                <a:path w="836294" h="632459">
                  <a:moveTo>
                    <a:pt x="734542" y="531075"/>
                  </a:moveTo>
                  <a:lnTo>
                    <a:pt x="709218" y="531075"/>
                  </a:lnTo>
                  <a:lnTo>
                    <a:pt x="709218" y="556399"/>
                  </a:lnTo>
                  <a:lnTo>
                    <a:pt x="734542" y="556399"/>
                  </a:lnTo>
                  <a:lnTo>
                    <a:pt x="734542" y="531075"/>
                  </a:lnTo>
                  <a:close/>
                </a:path>
                <a:path w="836294" h="632459">
                  <a:moveTo>
                    <a:pt x="810526" y="581736"/>
                  </a:moveTo>
                  <a:lnTo>
                    <a:pt x="785202" y="581736"/>
                  </a:lnTo>
                  <a:lnTo>
                    <a:pt x="785202" y="632383"/>
                  </a:lnTo>
                  <a:lnTo>
                    <a:pt x="810526" y="632383"/>
                  </a:lnTo>
                  <a:lnTo>
                    <a:pt x="810526" y="581736"/>
                  </a:lnTo>
                  <a:close/>
                </a:path>
                <a:path w="836294" h="632459">
                  <a:moveTo>
                    <a:pt x="835863" y="505739"/>
                  </a:moveTo>
                  <a:lnTo>
                    <a:pt x="810526" y="505739"/>
                  </a:lnTo>
                  <a:lnTo>
                    <a:pt x="810526" y="531075"/>
                  </a:lnTo>
                  <a:lnTo>
                    <a:pt x="785202" y="531075"/>
                  </a:lnTo>
                  <a:lnTo>
                    <a:pt x="785202" y="505739"/>
                  </a:lnTo>
                  <a:lnTo>
                    <a:pt x="759879" y="505739"/>
                  </a:lnTo>
                  <a:lnTo>
                    <a:pt x="734542" y="505739"/>
                  </a:lnTo>
                  <a:lnTo>
                    <a:pt x="734542" y="531075"/>
                  </a:lnTo>
                  <a:lnTo>
                    <a:pt x="759879" y="531075"/>
                  </a:lnTo>
                  <a:lnTo>
                    <a:pt x="759879" y="581736"/>
                  </a:lnTo>
                  <a:lnTo>
                    <a:pt x="785202" y="581736"/>
                  </a:lnTo>
                  <a:lnTo>
                    <a:pt x="785202" y="556399"/>
                  </a:lnTo>
                  <a:lnTo>
                    <a:pt x="810526" y="556399"/>
                  </a:lnTo>
                  <a:lnTo>
                    <a:pt x="810526" y="581736"/>
                  </a:lnTo>
                  <a:lnTo>
                    <a:pt x="835863" y="581736"/>
                  </a:lnTo>
                  <a:lnTo>
                    <a:pt x="835863" y="5057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1442" y="9390250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5">
                  <a:moveTo>
                    <a:pt x="126644" y="912456"/>
                  </a:moveTo>
                  <a:lnTo>
                    <a:pt x="50647" y="912456"/>
                  </a:lnTo>
                  <a:lnTo>
                    <a:pt x="50647" y="988453"/>
                  </a:lnTo>
                  <a:lnTo>
                    <a:pt x="126644" y="988453"/>
                  </a:lnTo>
                  <a:lnTo>
                    <a:pt x="126644" y="912456"/>
                  </a:lnTo>
                  <a:close/>
                </a:path>
                <a:path w="1038860" h="1039495">
                  <a:moveTo>
                    <a:pt x="126644" y="51269"/>
                  </a:moveTo>
                  <a:lnTo>
                    <a:pt x="50647" y="51269"/>
                  </a:lnTo>
                  <a:lnTo>
                    <a:pt x="50647" y="127254"/>
                  </a:lnTo>
                  <a:lnTo>
                    <a:pt x="126644" y="127254"/>
                  </a:lnTo>
                  <a:lnTo>
                    <a:pt x="126644" y="51269"/>
                  </a:lnTo>
                  <a:close/>
                </a:path>
                <a:path w="1038860" h="1039495">
                  <a:moveTo>
                    <a:pt x="177304" y="862330"/>
                  </a:moveTo>
                  <a:lnTo>
                    <a:pt x="151968" y="862330"/>
                  </a:lnTo>
                  <a:lnTo>
                    <a:pt x="151968" y="887730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7730"/>
                  </a:lnTo>
                  <a:lnTo>
                    <a:pt x="151968" y="887730"/>
                  </a:lnTo>
                  <a:lnTo>
                    <a:pt x="151968" y="862330"/>
                  </a:lnTo>
                  <a:lnTo>
                    <a:pt x="0" y="862330"/>
                  </a:lnTo>
                  <a:lnTo>
                    <a:pt x="0" y="88773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304" y="1038860"/>
                  </a:lnTo>
                  <a:lnTo>
                    <a:pt x="177304" y="1013777"/>
                  </a:lnTo>
                  <a:lnTo>
                    <a:pt x="177304" y="1013460"/>
                  </a:lnTo>
                  <a:lnTo>
                    <a:pt x="177304" y="887730"/>
                  </a:lnTo>
                  <a:lnTo>
                    <a:pt x="177304" y="887133"/>
                  </a:lnTo>
                  <a:lnTo>
                    <a:pt x="177304" y="862330"/>
                  </a:lnTo>
                  <a:close/>
                </a:path>
                <a:path w="1038860" h="1039495">
                  <a:moveTo>
                    <a:pt x="17730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304" y="177800"/>
                  </a:lnTo>
                  <a:lnTo>
                    <a:pt x="177304" y="152590"/>
                  </a:lnTo>
                  <a:lnTo>
                    <a:pt x="177304" y="152400"/>
                  </a:lnTo>
                  <a:lnTo>
                    <a:pt x="177304" y="25946"/>
                  </a:lnTo>
                  <a:lnTo>
                    <a:pt x="151968" y="25946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304" y="25400"/>
                  </a:lnTo>
                  <a:lnTo>
                    <a:pt x="177304" y="0"/>
                  </a:lnTo>
                  <a:close/>
                </a:path>
                <a:path w="1038860" h="1039495">
                  <a:moveTo>
                    <a:pt x="455917" y="1013777"/>
                  </a:moveTo>
                  <a:lnTo>
                    <a:pt x="430593" y="1013777"/>
                  </a:lnTo>
                  <a:lnTo>
                    <a:pt x="430593" y="1039101"/>
                  </a:lnTo>
                  <a:lnTo>
                    <a:pt x="455917" y="1039101"/>
                  </a:lnTo>
                  <a:lnTo>
                    <a:pt x="455917" y="1013777"/>
                  </a:lnTo>
                  <a:close/>
                </a:path>
                <a:path w="1038860" h="1039495">
                  <a:moveTo>
                    <a:pt x="709206" y="1013777"/>
                  </a:moveTo>
                  <a:lnTo>
                    <a:pt x="683882" y="1013777"/>
                  </a:lnTo>
                  <a:lnTo>
                    <a:pt x="683882" y="1039101"/>
                  </a:lnTo>
                  <a:lnTo>
                    <a:pt x="709206" y="1039101"/>
                  </a:lnTo>
                  <a:lnTo>
                    <a:pt x="709206" y="1013777"/>
                  </a:lnTo>
                  <a:close/>
                </a:path>
                <a:path w="1038860" h="1039495">
                  <a:moveTo>
                    <a:pt x="861187" y="1013777"/>
                  </a:moveTo>
                  <a:lnTo>
                    <a:pt x="835850" y="1013777"/>
                  </a:lnTo>
                  <a:lnTo>
                    <a:pt x="835850" y="963117"/>
                  </a:lnTo>
                  <a:lnTo>
                    <a:pt x="810526" y="963117"/>
                  </a:lnTo>
                  <a:lnTo>
                    <a:pt x="810526" y="1013777"/>
                  </a:lnTo>
                  <a:lnTo>
                    <a:pt x="785202" y="1013777"/>
                  </a:lnTo>
                  <a:lnTo>
                    <a:pt x="759866" y="1013777"/>
                  </a:lnTo>
                  <a:lnTo>
                    <a:pt x="759866" y="1039101"/>
                  </a:lnTo>
                  <a:lnTo>
                    <a:pt x="785202" y="1039101"/>
                  </a:lnTo>
                  <a:lnTo>
                    <a:pt x="810526" y="1039101"/>
                  </a:lnTo>
                  <a:lnTo>
                    <a:pt x="835850" y="1039101"/>
                  </a:lnTo>
                  <a:lnTo>
                    <a:pt x="861187" y="1039101"/>
                  </a:lnTo>
                  <a:lnTo>
                    <a:pt x="861187" y="1013777"/>
                  </a:lnTo>
                  <a:close/>
                </a:path>
                <a:path w="1038860" h="1039495">
                  <a:moveTo>
                    <a:pt x="886510" y="861809"/>
                  </a:moveTo>
                  <a:lnTo>
                    <a:pt x="861187" y="861809"/>
                  </a:lnTo>
                  <a:lnTo>
                    <a:pt x="861187" y="887133"/>
                  </a:lnTo>
                  <a:lnTo>
                    <a:pt x="886510" y="887133"/>
                  </a:lnTo>
                  <a:lnTo>
                    <a:pt x="886510" y="861809"/>
                  </a:lnTo>
                  <a:close/>
                </a:path>
                <a:path w="1038860" h="1039495">
                  <a:moveTo>
                    <a:pt x="937171" y="811530"/>
                  </a:move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93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456"/>
                  </a:lnTo>
                  <a:lnTo>
                    <a:pt x="937171" y="911860"/>
                  </a:lnTo>
                  <a:lnTo>
                    <a:pt x="937171" y="836930"/>
                  </a:lnTo>
                  <a:lnTo>
                    <a:pt x="937171" y="836472"/>
                  </a:lnTo>
                  <a:lnTo>
                    <a:pt x="937171" y="811530"/>
                  </a:lnTo>
                  <a:close/>
                </a:path>
                <a:path w="1038860" h="1039495">
                  <a:moveTo>
                    <a:pt x="987831" y="51269"/>
                  </a:moveTo>
                  <a:lnTo>
                    <a:pt x="911847" y="51269"/>
                  </a:lnTo>
                  <a:lnTo>
                    <a:pt x="911847" y="127254"/>
                  </a:lnTo>
                  <a:lnTo>
                    <a:pt x="987831" y="127254"/>
                  </a:lnTo>
                  <a:lnTo>
                    <a:pt x="987831" y="51269"/>
                  </a:lnTo>
                  <a:close/>
                </a:path>
                <a:path w="1038860" h="1039495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590"/>
                  </a:lnTo>
                  <a:lnTo>
                    <a:pt x="1038491" y="152400"/>
                  </a:lnTo>
                  <a:lnTo>
                    <a:pt x="1038491" y="25946"/>
                  </a:lnTo>
                  <a:lnTo>
                    <a:pt x="1013155" y="25946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58540" y="800186"/>
            <a:ext cx="12827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87737" y="1115295"/>
            <a:ext cx="3622675" cy="12319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This linkage mechanism, is part of 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mechanical device comprised of a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rotating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wheel, a pivot mechanism, a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connecting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rod and a slide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mechanism.</a:t>
            </a:r>
            <a:endParaRPr sz="1400">
              <a:latin typeface="Arial"/>
              <a:cs typeface="Arial"/>
            </a:endParaRPr>
          </a:p>
          <a:p>
            <a:pPr marL="146050" marR="138430" algn="ctr">
              <a:lnSpc>
                <a:spcPts val="1560"/>
              </a:lnSpc>
              <a:spcBef>
                <a:spcPts val="1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 locus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 point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wheel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rotates for one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revolution.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4649296" y="6831075"/>
            <a:ext cx="2729230" cy="2729230"/>
            <a:chOff x="4649296" y="6831075"/>
            <a:chExt cx="2729230" cy="2729230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50883" y="6832662"/>
              <a:ext cx="2726055" cy="2726055"/>
            </a:xfrm>
            <a:custGeom>
              <a:avLst/>
              <a:gdLst/>
              <a:ahLst/>
              <a:cxnLst/>
              <a:rect l="l" t="t" r="r" b="b"/>
              <a:pathLst>
                <a:path w="2726054" h="2726054">
                  <a:moveTo>
                    <a:pt x="1362746" y="0"/>
                  </a:moveTo>
                  <a:lnTo>
                    <a:pt x="1413833" y="939"/>
                  </a:lnTo>
                  <a:lnTo>
                    <a:pt x="1464446" y="3737"/>
                  </a:lnTo>
                  <a:lnTo>
                    <a:pt x="1514551" y="8361"/>
                  </a:lnTo>
                  <a:lnTo>
                    <a:pt x="1564116" y="14776"/>
                  </a:lnTo>
                  <a:lnTo>
                    <a:pt x="1613108" y="22950"/>
                  </a:lnTo>
                  <a:lnTo>
                    <a:pt x="1661494" y="32851"/>
                  </a:lnTo>
                  <a:lnTo>
                    <a:pt x="1709241" y="44445"/>
                  </a:lnTo>
                  <a:lnTo>
                    <a:pt x="1756316" y="57699"/>
                  </a:lnTo>
                  <a:lnTo>
                    <a:pt x="1802685" y="72581"/>
                  </a:lnTo>
                  <a:lnTo>
                    <a:pt x="1848317" y="89057"/>
                  </a:lnTo>
                  <a:lnTo>
                    <a:pt x="1893178" y="107095"/>
                  </a:lnTo>
                  <a:lnTo>
                    <a:pt x="1937236" y="126661"/>
                  </a:lnTo>
                  <a:lnTo>
                    <a:pt x="1980456" y="147723"/>
                  </a:lnTo>
                  <a:lnTo>
                    <a:pt x="2022807" y="170248"/>
                  </a:lnTo>
                  <a:lnTo>
                    <a:pt x="2064254" y="194203"/>
                  </a:lnTo>
                  <a:lnTo>
                    <a:pt x="2104767" y="219554"/>
                  </a:lnTo>
                  <a:lnTo>
                    <a:pt x="2144310" y="246270"/>
                  </a:lnTo>
                  <a:lnTo>
                    <a:pt x="2182852" y="274316"/>
                  </a:lnTo>
                  <a:lnTo>
                    <a:pt x="2220360" y="303660"/>
                  </a:lnTo>
                  <a:lnTo>
                    <a:pt x="2256799" y="334270"/>
                  </a:lnTo>
                  <a:lnTo>
                    <a:pt x="2292139" y="366112"/>
                  </a:lnTo>
                  <a:lnTo>
                    <a:pt x="2326345" y="399153"/>
                  </a:lnTo>
                  <a:lnTo>
                    <a:pt x="2359385" y="433358"/>
                  </a:lnTo>
                  <a:lnTo>
                    <a:pt x="2391227" y="468697"/>
                  </a:lnTo>
                  <a:lnTo>
                    <a:pt x="2421836" y="505137"/>
                  </a:lnTo>
                  <a:lnTo>
                    <a:pt x="2451180" y="542644"/>
                  </a:lnTo>
                  <a:lnTo>
                    <a:pt x="2479226" y="581186"/>
                  </a:lnTo>
                  <a:lnTo>
                    <a:pt x="2505941" y="620729"/>
                  </a:lnTo>
                  <a:lnTo>
                    <a:pt x="2531293" y="661242"/>
                  </a:lnTo>
                  <a:lnTo>
                    <a:pt x="2555247" y="702689"/>
                  </a:lnTo>
                  <a:lnTo>
                    <a:pt x="2577772" y="745040"/>
                  </a:lnTo>
                  <a:lnTo>
                    <a:pt x="2598834" y="788260"/>
                  </a:lnTo>
                  <a:lnTo>
                    <a:pt x="2618400" y="832317"/>
                  </a:lnTo>
                  <a:lnTo>
                    <a:pt x="2636437" y="877179"/>
                  </a:lnTo>
                  <a:lnTo>
                    <a:pt x="2652914" y="922810"/>
                  </a:lnTo>
                  <a:lnTo>
                    <a:pt x="2667795" y="969180"/>
                  </a:lnTo>
                  <a:lnTo>
                    <a:pt x="2681049" y="1016255"/>
                  </a:lnTo>
                  <a:lnTo>
                    <a:pt x="2692643" y="1064002"/>
                  </a:lnTo>
                  <a:lnTo>
                    <a:pt x="2702544" y="1112388"/>
                  </a:lnTo>
                  <a:lnTo>
                    <a:pt x="2710718" y="1161379"/>
                  </a:lnTo>
                  <a:lnTo>
                    <a:pt x="2717133" y="1210944"/>
                  </a:lnTo>
                  <a:lnTo>
                    <a:pt x="2721756" y="1261049"/>
                  </a:lnTo>
                  <a:lnTo>
                    <a:pt x="2724554" y="1311661"/>
                  </a:lnTo>
                  <a:lnTo>
                    <a:pt x="2725494" y="1362748"/>
                  </a:lnTo>
                  <a:lnTo>
                    <a:pt x="2724554" y="1413834"/>
                  </a:lnTo>
                  <a:lnTo>
                    <a:pt x="2721756" y="1464447"/>
                  </a:lnTo>
                  <a:lnTo>
                    <a:pt x="2717133" y="1514552"/>
                  </a:lnTo>
                  <a:lnTo>
                    <a:pt x="2710718" y="1564117"/>
                  </a:lnTo>
                  <a:lnTo>
                    <a:pt x="2702544" y="1613109"/>
                  </a:lnTo>
                  <a:lnTo>
                    <a:pt x="2692643" y="1661494"/>
                  </a:lnTo>
                  <a:lnTo>
                    <a:pt x="2681049" y="1709241"/>
                  </a:lnTo>
                  <a:lnTo>
                    <a:pt x="2667795" y="1756316"/>
                  </a:lnTo>
                  <a:lnTo>
                    <a:pt x="2652914" y="1802686"/>
                  </a:lnTo>
                  <a:lnTo>
                    <a:pt x="2636437" y="1848318"/>
                  </a:lnTo>
                  <a:lnTo>
                    <a:pt x="2618400" y="1893178"/>
                  </a:lnTo>
                  <a:lnTo>
                    <a:pt x="2598834" y="1937236"/>
                  </a:lnTo>
                  <a:lnTo>
                    <a:pt x="2577772" y="1980456"/>
                  </a:lnTo>
                  <a:lnTo>
                    <a:pt x="2555247" y="2022807"/>
                  </a:lnTo>
                  <a:lnTo>
                    <a:pt x="2531293" y="2064254"/>
                  </a:lnTo>
                  <a:lnTo>
                    <a:pt x="2505941" y="2104767"/>
                  </a:lnTo>
                  <a:lnTo>
                    <a:pt x="2479226" y="2144310"/>
                  </a:lnTo>
                  <a:lnTo>
                    <a:pt x="2451180" y="2182852"/>
                  </a:lnTo>
                  <a:lnTo>
                    <a:pt x="2421836" y="2220360"/>
                  </a:lnTo>
                  <a:lnTo>
                    <a:pt x="2391227" y="2256799"/>
                  </a:lnTo>
                  <a:lnTo>
                    <a:pt x="2359385" y="2292139"/>
                  </a:lnTo>
                  <a:lnTo>
                    <a:pt x="2326345" y="2326345"/>
                  </a:lnTo>
                  <a:lnTo>
                    <a:pt x="2292139" y="2359386"/>
                  </a:lnTo>
                  <a:lnTo>
                    <a:pt x="2256799" y="2391227"/>
                  </a:lnTo>
                  <a:lnTo>
                    <a:pt x="2220360" y="2421836"/>
                  </a:lnTo>
                  <a:lnTo>
                    <a:pt x="2182852" y="2451180"/>
                  </a:lnTo>
                  <a:lnTo>
                    <a:pt x="2144310" y="2479227"/>
                  </a:lnTo>
                  <a:lnTo>
                    <a:pt x="2104767" y="2505942"/>
                  </a:lnTo>
                  <a:lnTo>
                    <a:pt x="2064254" y="2531293"/>
                  </a:lnTo>
                  <a:lnTo>
                    <a:pt x="2022807" y="2555248"/>
                  </a:lnTo>
                  <a:lnTo>
                    <a:pt x="1980456" y="2577772"/>
                  </a:lnTo>
                  <a:lnTo>
                    <a:pt x="1937236" y="2598834"/>
                  </a:lnTo>
                  <a:lnTo>
                    <a:pt x="1893178" y="2618400"/>
                  </a:lnTo>
                  <a:lnTo>
                    <a:pt x="1848317" y="2636438"/>
                  </a:lnTo>
                  <a:lnTo>
                    <a:pt x="1802685" y="2652914"/>
                  </a:lnTo>
                  <a:lnTo>
                    <a:pt x="1756316" y="2667796"/>
                  </a:lnTo>
                  <a:lnTo>
                    <a:pt x="1709241" y="2681050"/>
                  </a:lnTo>
                  <a:lnTo>
                    <a:pt x="1661494" y="2692644"/>
                  </a:lnTo>
                  <a:lnTo>
                    <a:pt x="1613108" y="2702544"/>
                  </a:lnTo>
                  <a:lnTo>
                    <a:pt x="1564116" y="2710718"/>
                  </a:lnTo>
                  <a:lnTo>
                    <a:pt x="1514551" y="2717133"/>
                  </a:lnTo>
                  <a:lnTo>
                    <a:pt x="1464446" y="2721756"/>
                  </a:lnTo>
                  <a:lnTo>
                    <a:pt x="1413833" y="2724554"/>
                  </a:lnTo>
                  <a:lnTo>
                    <a:pt x="1362746" y="2725494"/>
                  </a:lnTo>
                  <a:lnTo>
                    <a:pt x="1311660" y="2724554"/>
                  </a:lnTo>
                  <a:lnTo>
                    <a:pt x="1261048" y="2721756"/>
                  </a:lnTo>
                  <a:lnTo>
                    <a:pt x="1210943" y="2717133"/>
                  </a:lnTo>
                  <a:lnTo>
                    <a:pt x="1161379" y="2710718"/>
                  </a:lnTo>
                  <a:lnTo>
                    <a:pt x="1112387" y="2702544"/>
                  </a:lnTo>
                  <a:lnTo>
                    <a:pt x="1064001" y="2692644"/>
                  </a:lnTo>
                  <a:lnTo>
                    <a:pt x="1016255" y="2681050"/>
                  </a:lnTo>
                  <a:lnTo>
                    <a:pt x="969180" y="2667796"/>
                  </a:lnTo>
                  <a:lnTo>
                    <a:pt x="922810" y="2652914"/>
                  </a:lnTo>
                  <a:lnTo>
                    <a:pt x="877178" y="2636438"/>
                  </a:lnTo>
                  <a:lnTo>
                    <a:pt x="832317" y="2618400"/>
                  </a:lnTo>
                  <a:lnTo>
                    <a:pt x="788260" y="2598834"/>
                  </a:lnTo>
                  <a:lnTo>
                    <a:pt x="745040" y="2577772"/>
                  </a:lnTo>
                  <a:lnTo>
                    <a:pt x="702689" y="2555248"/>
                  </a:lnTo>
                  <a:lnTo>
                    <a:pt x="661241" y="2531293"/>
                  </a:lnTo>
                  <a:lnTo>
                    <a:pt x="620729" y="2505942"/>
                  </a:lnTo>
                  <a:lnTo>
                    <a:pt x="581186" y="2479227"/>
                  </a:lnTo>
                  <a:lnTo>
                    <a:pt x="542644" y="2451180"/>
                  </a:lnTo>
                  <a:lnTo>
                    <a:pt x="505137" y="2421836"/>
                  </a:lnTo>
                  <a:lnTo>
                    <a:pt x="468697" y="2391227"/>
                  </a:lnTo>
                  <a:lnTo>
                    <a:pt x="433358" y="2359386"/>
                  </a:lnTo>
                  <a:lnTo>
                    <a:pt x="399153" y="2326345"/>
                  </a:lnTo>
                  <a:lnTo>
                    <a:pt x="366112" y="2292139"/>
                  </a:lnTo>
                  <a:lnTo>
                    <a:pt x="334270" y="2256799"/>
                  </a:lnTo>
                  <a:lnTo>
                    <a:pt x="303660" y="2220360"/>
                  </a:lnTo>
                  <a:lnTo>
                    <a:pt x="274316" y="2182852"/>
                  </a:lnTo>
                  <a:lnTo>
                    <a:pt x="246270" y="2144310"/>
                  </a:lnTo>
                  <a:lnTo>
                    <a:pt x="219554" y="2104767"/>
                  </a:lnTo>
                  <a:lnTo>
                    <a:pt x="194203" y="2064254"/>
                  </a:lnTo>
                  <a:lnTo>
                    <a:pt x="170248" y="2022807"/>
                  </a:lnTo>
                  <a:lnTo>
                    <a:pt x="147723" y="1980456"/>
                  </a:lnTo>
                  <a:lnTo>
                    <a:pt x="126661" y="1937236"/>
                  </a:lnTo>
                  <a:lnTo>
                    <a:pt x="107095" y="1893178"/>
                  </a:lnTo>
                  <a:lnTo>
                    <a:pt x="89057" y="1848318"/>
                  </a:lnTo>
                  <a:lnTo>
                    <a:pt x="72581" y="1802686"/>
                  </a:lnTo>
                  <a:lnTo>
                    <a:pt x="57699" y="1756316"/>
                  </a:lnTo>
                  <a:lnTo>
                    <a:pt x="44445" y="1709241"/>
                  </a:lnTo>
                  <a:lnTo>
                    <a:pt x="32851" y="1661494"/>
                  </a:lnTo>
                  <a:lnTo>
                    <a:pt x="22950" y="1613109"/>
                  </a:lnTo>
                  <a:lnTo>
                    <a:pt x="14776" y="1564117"/>
                  </a:lnTo>
                  <a:lnTo>
                    <a:pt x="8361" y="1514552"/>
                  </a:lnTo>
                  <a:lnTo>
                    <a:pt x="3737" y="1464447"/>
                  </a:lnTo>
                  <a:lnTo>
                    <a:pt x="939" y="1413834"/>
                  </a:lnTo>
                  <a:lnTo>
                    <a:pt x="0" y="1362748"/>
                  </a:lnTo>
                  <a:lnTo>
                    <a:pt x="939" y="1311661"/>
                  </a:lnTo>
                  <a:lnTo>
                    <a:pt x="3737" y="1261049"/>
                  </a:lnTo>
                  <a:lnTo>
                    <a:pt x="8361" y="1210944"/>
                  </a:lnTo>
                  <a:lnTo>
                    <a:pt x="14776" y="1161379"/>
                  </a:lnTo>
                  <a:lnTo>
                    <a:pt x="22950" y="1112388"/>
                  </a:lnTo>
                  <a:lnTo>
                    <a:pt x="32851" y="1064002"/>
                  </a:lnTo>
                  <a:lnTo>
                    <a:pt x="44445" y="1016255"/>
                  </a:lnTo>
                  <a:lnTo>
                    <a:pt x="57699" y="969180"/>
                  </a:lnTo>
                  <a:lnTo>
                    <a:pt x="72581" y="922810"/>
                  </a:lnTo>
                  <a:lnTo>
                    <a:pt x="89057" y="877179"/>
                  </a:lnTo>
                  <a:lnTo>
                    <a:pt x="107095" y="832317"/>
                  </a:lnTo>
                  <a:lnTo>
                    <a:pt x="126661" y="788260"/>
                  </a:lnTo>
                  <a:lnTo>
                    <a:pt x="147723" y="745040"/>
                  </a:lnTo>
                  <a:lnTo>
                    <a:pt x="170248" y="702689"/>
                  </a:lnTo>
                  <a:lnTo>
                    <a:pt x="194203" y="661242"/>
                  </a:lnTo>
                  <a:lnTo>
                    <a:pt x="219554" y="620729"/>
                  </a:lnTo>
                  <a:lnTo>
                    <a:pt x="246270" y="581186"/>
                  </a:lnTo>
                  <a:lnTo>
                    <a:pt x="274316" y="542644"/>
                  </a:lnTo>
                  <a:lnTo>
                    <a:pt x="303660" y="505137"/>
                  </a:lnTo>
                  <a:lnTo>
                    <a:pt x="334270" y="468697"/>
                  </a:lnTo>
                  <a:lnTo>
                    <a:pt x="366112" y="433358"/>
                  </a:lnTo>
                  <a:lnTo>
                    <a:pt x="399153" y="399153"/>
                  </a:lnTo>
                  <a:lnTo>
                    <a:pt x="433358" y="366112"/>
                  </a:lnTo>
                  <a:lnTo>
                    <a:pt x="468697" y="334270"/>
                  </a:lnTo>
                  <a:lnTo>
                    <a:pt x="505137" y="303660"/>
                  </a:lnTo>
                  <a:lnTo>
                    <a:pt x="542644" y="274316"/>
                  </a:lnTo>
                  <a:lnTo>
                    <a:pt x="581186" y="246270"/>
                  </a:lnTo>
                  <a:lnTo>
                    <a:pt x="620729" y="219554"/>
                  </a:lnTo>
                  <a:lnTo>
                    <a:pt x="661241" y="194203"/>
                  </a:lnTo>
                  <a:lnTo>
                    <a:pt x="702689" y="170248"/>
                  </a:lnTo>
                  <a:lnTo>
                    <a:pt x="745040" y="147723"/>
                  </a:lnTo>
                  <a:lnTo>
                    <a:pt x="788260" y="126661"/>
                  </a:lnTo>
                  <a:lnTo>
                    <a:pt x="832317" y="107095"/>
                  </a:lnTo>
                  <a:lnTo>
                    <a:pt x="877178" y="89057"/>
                  </a:lnTo>
                  <a:lnTo>
                    <a:pt x="922810" y="72581"/>
                  </a:lnTo>
                  <a:lnTo>
                    <a:pt x="969180" y="57699"/>
                  </a:lnTo>
                  <a:lnTo>
                    <a:pt x="1016255" y="44445"/>
                  </a:lnTo>
                  <a:lnTo>
                    <a:pt x="1064001" y="32851"/>
                  </a:lnTo>
                  <a:lnTo>
                    <a:pt x="1112387" y="22950"/>
                  </a:lnTo>
                  <a:lnTo>
                    <a:pt x="1161379" y="14776"/>
                  </a:lnTo>
                  <a:lnTo>
                    <a:pt x="1210943" y="8361"/>
                  </a:lnTo>
                  <a:lnTo>
                    <a:pt x="1261048" y="3737"/>
                  </a:lnTo>
                  <a:lnTo>
                    <a:pt x="1311660" y="939"/>
                  </a:lnTo>
                  <a:lnTo>
                    <a:pt x="136274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59678" y="6835071"/>
              <a:ext cx="2712720" cy="2712720"/>
            </a:xfrm>
            <a:custGeom>
              <a:avLst/>
              <a:gdLst/>
              <a:ahLst/>
              <a:cxnLst/>
              <a:rect l="l" t="t" r="r" b="b"/>
              <a:pathLst>
                <a:path w="2712720" h="2712720">
                  <a:moveTo>
                    <a:pt x="0" y="1356061"/>
                  </a:moveTo>
                  <a:lnTo>
                    <a:pt x="2712114" y="1356061"/>
                  </a:lnTo>
                </a:path>
                <a:path w="2712720" h="2712720">
                  <a:moveTo>
                    <a:pt x="181673" y="2034089"/>
                  </a:moveTo>
                  <a:lnTo>
                    <a:pt x="2530435" y="678030"/>
                  </a:lnTo>
                </a:path>
                <a:path w="2712720" h="2712720">
                  <a:moveTo>
                    <a:pt x="678027" y="2530443"/>
                  </a:moveTo>
                  <a:lnTo>
                    <a:pt x="2034082" y="181681"/>
                  </a:lnTo>
                </a:path>
                <a:path w="2712720" h="2712720">
                  <a:moveTo>
                    <a:pt x="1356055" y="2712116"/>
                  </a:moveTo>
                  <a:lnTo>
                    <a:pt x="1356055" y="0"/>
                  </a:lnTo>
                </a:path>
                <a:path w="2712720" h="2712720">
                  <a:moveTo>
                    <a:pt x="2530447" y="2034089"/>
                  </a:moveTo>
                  <a:lnTo>
                    <a:pt x="181684" y="678030"/>
                  </a:lnTo>
                </a:path>
                <a:path w="2712720" h="2712720">
                  <a:moveTo>
                    <a:pt x="2037459" y="2536271"/>
                  </a:moveTo>
                  <a:lnTo>
                    <a:pt x="678948" y="1832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22586" y="7510078"/>
            <a:ext cx="465455" cy="8210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5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17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9564" y="7095049"/>
            <a:ext cx="1511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7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33128" y="6956700"/>
            <a:ext cx="1511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7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85399" y="7072458"/>
            <a:ext cx="1511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7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7680" y="7453607"/>
            <a:ext cx="269875" cy="855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7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78844" y="8594239"/>
            <a:ext cx="1511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7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79758" y="9000801"/>
            <a:ext cx="1511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7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33135" y="9141972"/>
            <a:ext cx="15113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7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27584" y="8974780"/>
            <a:ext cx="27686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75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38114" y="8575223"/>
            <a:ext cx="26035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75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97801" y="8394223"/>
            <a:ext cx="125666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2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45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45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450">
              <a:latin typeface="Arial"/>
              <a:cs typeface="Arial"/>
            </a:endParaRPr>
          </a:p>
        </p:txBody>
      </p:sp>
      <p:sp>
        <p:nvSpPr>
          <p:cNvPr id="40" name="object 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48228" y="6623736"/>
            <a:ext cx="3131820" cy="3136900"/>
          </a:xfrm>
          <a:custGeom>
            <a:avLst/>
            <a:gdLst/>
            <a:ahLst/>
            <a:cxnLst/>
            <a:rect l="l" t="t" r="r" b="b"/>
            <a:pathLst>
              <a:path w="3131820" h="3136900">
                <a:moveTo>
                  <a:pt x="204087" y="800100"/>
                </a:moveTo>
                <a:lnTo>
                  <a:pt x="192070" y="812800"/>
                </a:lnTo>
                <a:lnTo>
                  <a:pt x="180388" y="838199"/>
                </a:lnTo>
                <a:lnTo>
                  <a:pt x="169038" y="863599"/>
                </a:lnTo>
                <a:lnTo>
                  <a:pt x="158022" y="888999"/>
                </a:lnTo>
                <a:lnTo>
                  <a:pt x="147347" y="901699"/>
                </a:lnTo>
                <a:lnTo>
                  <a:pt x="137016" y="927099"/>
                </a:lnTo>
                <a:lnTo>
                  <a:pt x="127033" y="952499"/>
                </a:lnTo>
                <a:lnTo>
                  <a:pt x="117396" y="977899"/>
                </a:lnTo>
                <a:lnTo>
                  <a:pt x="108115" y="1003299"/>
                </a:lnTo>
                <a:lnTo>
                  <a:pt x="99190" y="1015999"/>
                </a:lnTo>
                <a:lnTo>
                  <a:pt x="82429" y="1066799"/>
                </a:lnTo>
                <a:lnTo>
                  <a:pt x="67133" y="1117599"/>
                </a:lnTo>
                <a:lnTo>
                  <a:pt x="53333" y="1168399"/>
                </a:lnTo>
                <a:lnTo>
                  <a:pt x="41054" y="1219199"/>
                </a:lnTo>
                <a:lnTo>
                  <a:pt x="35492" y="1244599"/>
                </a:lnTo>
                <a:lnTo>
                  <a:pt x="30322" y="1257299"/>
                </a:lnTo>
                <a:lnTo>
                  <a:pt x="21172" y="1308099"/>
                </a:lnTo>
                <a:lnTo>
                  <a:pt x="13622" y="1358899"/>
                </a:lnTo>
                <a:lnTo>
                  <a:pt x="7703" y="1409699"/>
                </a:lnTo>
                <a:lnTo>
                  <a:pt x="3441" y="1473199"/>
                </a:lnTo>
                <a:lnTo>
                  <a:pt x="1944" y="1498599"/>
                </a:lnTo>
                <a:lnTo>
                  <a:pt x="867" y="1523999"/>
                </a:lnTo>
                <a:lnTo>
                  <a:pt x="219" y="1549399"/>
                </a:lnTo>
                <a:lnTo>
                  <a:pt x="0" y="1574799"/>
                </a:lnTo>
                <a:lnTo>
                  <a:pt x="2044" y="1650999"/>
                </a:lnTo>
                <a:lnTo>
                  <a:pt x="8111" y="1727199"/>
                </a:lnTo>
                <a:lnTo>
                  <a:pt x="18103" y="1816099"/>
                </a:lnTo>
                <a:lnTo>
                  <a:pt x="31921" y="1892299"/>
                </a:lnTo>
                <a:lnTo>
                  <a:pt x="49463" y="1968499"/>
                </a:lnTo>
                <a:lnTo>
                  <a:pt x="70636" y="2044699"/>
                </a:lnTo>
                <a:lnTo>
                  <a:pt x="95338" y="2108199"/>
                </a:lnTo>
                <a:lnTo>
                  <a:pt x="123469" y="2184399"/>
                </a:lnTo>
                <a:lnTo>
                  <a:pt x="154933" y="2247899"/>
                </a:lnTo>
                <a:lnTo>
                  <a:pt x="189626" y="2324099"/>
                </a:lnTo>
                <a:lnTo>
                  <a:pt x="227458" y="2387599"/>
                </a:lnTo>
                <a:lnTo>
                  <a:pt x="268323" y="2451099"/>
                </a:lnTo>
                <a:lnTo>
                  <a:pt x="312124" y="2514599"/>
                </a:lnTo>
                <a:lnTo>
                  <a:pt x="358764" y="2565399"/>
                </a:lnTo>
                <a:lnTo>
                  <a:pt x="408142" y="2628899"/>
                </a:lnTo>
                <a:lnTo>
                  <a:pt x="460159" y="2679699"/>
                </a:lnTo>
                <a:lnTo>
                  <a:pt x="514724" y="2730499"/>
                </a:lnTo>
                <a:lnTo>
                  <a:pt x="571727" y="2781299"/>
                </a:lnTo>
                <a:lnTo>
                  <a:pt x="631076" y="2832099"/>
                </a:lnTo>
                <a:lnTo>
                  <a:pt x="692669" y="2870199"/>
                </a:lnTo>
                <a:lnTo>
                  <a:pt x="756410" y="2920999"/>
                </a:lnTo>
                <a:lnTo>
                  <a:pt x="822204" y="2959099"/>
                </a:lnTo>
                <a:lnTo>
                  <a:pt x="889948" y="2984499"/>
                </a:lnTo>
                <a:lnTo>
                  <a:pt x="959544" y="3022599"/>
                </a:lnTo>
                <a:lnTo>
                  <a:pt x="1030892" y="3047999"/>
                </a:lnTo>
                <a:lnTo>
                  <a:pt x="1178453" y="3098799"/>
                </a:lnTo>
                <a:lnTo>
                  <a:pt x="1410458" y="3136899"/>
                </a:lnTo>
                <a:lnTo>
                  <a:pt x="1571080" y="3136899"/>
                </a:lnTo>
                <a:lnTo>
                  <a:pt x="1571080" y="3124199"/>
                </a:lnTo>
                <a:lnTo>
                  <a:pt x="1491202" y="3124199"/>
                </a:lnTo>
                <a:lnTo>
                  <a:pt x="1412380" y="3111499"/>
                </a:lnTo>
                <a:lnTo>
                  <a:pt x="1334707" y="3111499"/>
                </a:lnTo>
                <a:lnTo>
                  <a:pt x="1258279" y="3098799"/>
                </a:lnTo>
                <a:lnTo>
                  <a:pt x="1183198" y="3073399"/>
                </a:lnTo>
                <a:lnTo>
                  <a:pt x="1109549" y="3060699"/>
                </a:lnTo>
                <a:lnTo>
                  <a:pt x="1037437" y="3035299"/>
                </a:lnTo>
                <a:lnTo>
                  <a:pt x="966960" y="2997199"/>
                </a:lnTo>
                <a:lnTo>
                  <a:pt x="898213" y="2971799"/>
                </a:lnTo>
                <a:lnTo>
                  <a:pt x="831297" y="2933699"/>
                </a:lnTo>
                <a:lnTo>
                  <a:pt x="766302" y="2895599"/>
                </a:lnTo>
                <a:lnTo>
                  <a:pt x="703332" y="2857499"/>
                </a:lnTo>
                <a:lnTo>
                  <a:pt x="642481" y="2819399"/>
                </a:lnTo>
                <a:lnTo>
                  <a:pt x="583852" y="2768599"/>
                </a:lnTo>
                <a:lnTo>
                  <a:pt x="527533" y="2717799"/>
                </a:lnTo>
                <a:lnTo>
                  <a:pt x="473629" y="2666999"/>
                </a:lnTo>
                <a:lnTo>
                  <a:pt x="422240" y="2616199"/>
                </a:lnTo>
                <a:lnTo>
                  <a:pt x="373453" y="2565399"/>
                </a:lnTo>
                <a:lnTo>
                  <a:pt x="327380" y="2501899"/>
                </a:lnTo>
                <a:lnTo>
                  <a:pt x="284105" y="2438399"/>
                </a:lnTo>
                <a:lnTo>
                  <a:pt x="243738" y="2374899"/>
                </a:lnTo>
                <a:lnTo>
                  <a:pt x="206366" y="2311399"/>
                </a:lnTo>
                <a:lnTo>
                  <a:pt x="172091" y="2247899"/>
                </a:lnTo>
                <a:lnTo>
                  <a:pt x="141015" y="2171699"/>
                </a:lnTo>
                <a:lnTo>
                  <a:pt x="113223" y="2108199"/>
                </a:lnTo>
                <a:lnTo>
                  <a:pt x="88822" y="2031999"/>
                </a:lnTo>
                <a:lnTo>
                  <a:pt x="67910" y="1955799"/>
                </a:lnTo>
                <a:lnTo>
                  <a:pt x="50584" y="1879599"/>
                </a:lnTo>
                <a:lnTo>
                  <a:pt x="36932" y="1803399"/>
                </a:lnTo>
                <a:lnTo>
                  <a:pt x="27061" y="1727199"/>
                </a:lnTo>
                <a:lnTo>
                  <a:pt x="21066" y="1650999"/>
                </a:lnTo>
                <a:lnTo>
                  <a:pt x="19051" y="1574799"/>
                </a:lnTo>
                <a:lnTo>
                  <a:pt x="19263" y="1549399"/>
                </a:lnTo>
                <a:lnTo>
                  <a:pt x="20966" y="1498599"/>
                </a:lnTo>
                <a:lnTo>
                  <a:pt x="24350" y="1447799"/>
                </a:lnTo>
                <a:lnTo>
                  <a:pt x="29380" y="1396999"/>
                </a:lnTo>
                <a:lnTo>
                  <a:pt x="36036" y="1346199"/>
                </a:lnTo>
                <a:lnTo>
                  <a:pt x="44291" y="1295399"/>
                </a:lnTo>
                <a:lnTo>
                  <a:pt x="54112" y="1244599"/>
                </a:lnTo>
                <a:lnTo>
                  <a:pt x="65477" y="1193799"/>
                </a:lnTo>
                <a:lnTo>
                  <a:pt x="78361" y="1142999"/>
                </a:lnTo>
                <a:lnTo>
                  <a:pt x="92732" y="1092199"/>
                </a:lnTo>
                <a:lnTo>
                  <a:pt x="100472" y="1079499"/>
                </a:lnTo>
                <a:lnTo>
                  <a:pt x="108572" y="1054099"/>
                </a:lnTo>
                <a:lnTo>
                  <a:pt x="117033" y="1028699"/>
                </a:lnTo>
                <a:lnTo>
                  <a:pt x="125849" y="1003299"/>
                </a:lnTo>
                <a:lnTo>
                  <a:pt x="135014" y="977899"/>
                </a:lnTo>
                <a:lnTo>
                  <a:pt x="144529" y="965199"/>
                </a:lnTo>
                <a:lnTo>
                  <a:pt x="154396" y="939799"/>
                </a:lnTo>
                <a:lnTo>
                  <a:pt x="164599" y="914399"/>
                </a:lnTo>
                <a:lnTo>
                  <a:pt x="175143" y="888999"/>
                </a:lnTo>
                <a:lnTo>
                  <a:pt x="186023" y="876299"/>
                </a:lnTo>
                <a:lnTo>
                  <a:pt x="197237" y="850899"/>
                </a:lnTo>
                <a:lnTo>
                  <a:pt x="208781" y="825499"/>
                </a:lnTo>
                <a:lnTo>
                  <a:pt x="220647" y="812800"/>
                </a:lnTo>
                <a:lnTo>
                  <a:pt x="204087" y="800100"/>
                </a:lnTo>
                <a:close/>
              </a:path>
              <a:path w="3131820" h="3136900">
                <a:moveTo>
                  <a:pt x="1802408" y="3124199"/>
                </a:moveTo>
                <a:lnTo>
                  <a:pt x="1571080" y="3124199"/>
                </a:lnTo>
                <a:lnTo>
                  <a:pt x="1571080" y="3136899"/>
                </a:lnTo>
                <a:lnTo>
                  <a:pt x="1756688" y="3136899"/>
                </a:lnTo>
                <a:lnTo>
                  <a:pt x="1802408" y="3124199"/>
                </a:lnTo>
                <a:close/>
              </a:path>
              <a:path w="3131820" h="3136900">
                <a:moveTo>
                  <a:pt x="2833682" y="2501899"/>
                </a:moveTo>
                <a:lnTo>
                  <a:pt x="2818382" y="2501899"/>
                </a:lnTo>
                <a:lnTo>
                  <a:pt x="2790403" y="2527299"/>
                </a:lnTo>
                <a:lnTo>
                  <a:pt x="2761474" y="2565399"/>
                </a:lnTo>
                <a:lnTo>
                  <a:pt x="2731615" y="2603499"/>
                </a:lnTo>
                <a:lnTo>
                  <a:pt x="2700849" y="2641599"/>
                </a:lnTo>
                <a:lnTo>
                  <a:pt x="2669202" y="2666999"/>
                </a:lnTo>
                <a:lnTo>
                  <a:pt x="2636701" y="2705099"/>
                </a:lnTo>
                <a:lnTo>
                  <a:pt x="2603369" y="2730499"/>
                </a:lnTo>
                <a:lnTo>
                  <a:pt x="2569226" y="2755899"/>
                </a:lnTo>
                <a:lnTo>
                  <a:pt x="2534306" y="2793999"/>
                </a:lnTo>
                <a:lnTo>
                  <a:pt x="2498623" y="2819399"/>
                </a:lnTo>
                <a:lnTo>
                  <a:pt x="2462208" y="2844799"/>
                </a:lnTo>
                <a:lnTo>
                  <a:pt x="2425082" y="2870199"/>
                </a:lnTo>
                <a:lnTo>
                  <a:pt x="2387271" y="2895599"/>
                </a:lnTo>
                <a:lnTo>
                  <a:pt x="2348801" y="2920999"/>
                </a:lnTo>
                <a:lnTo>
                  <a:pt x="2309695" y="2933699"/>
                </a:lnTo>
                <a:lnTo>
                  <a:pt x="2269972" y="2959099"/>
                </a:lnTo>
                <a:lnTo>
                  <a:pt x="2229667" y="2971799"/>
                </a:lnTo>
                <a:lnTo>
                  <a:pt x="2188792" y="2997199"/>
                </a:lnTo>
                <a:lnTo>
                  <a:pt x="2147382" y="3009899"/>
                </a:lnTo>
                <a:lnTo>
                  <a:pt x="2105456" y="3035299"/>
                </a:lnTo>
                <a:lnTo>
                  <a:pt x="1933098" y="3086099"/>
                </a:lnTo>
                <a:lnTo>
                  <a:pt x="1888963" y="3086099"/>
                </a:lnTo>
                <a:lnTo>
                  <a:pt x="1799621" y="3111499"/>
                </a:lnTo>
                <a:lnTo>
                  <a:pt x="1754456" y="3111499"/>
                </a:lnTo>
                <a:lnTo>
                  <a:pt x="1708992" y="3124199"/>
                </a:lnTo>
                <a:lnTo>
                  <a:pt x="1847804" y="3124199"/>
                </a:lnTo>
                <a:lnTo>
                  <a:pt x="2112008" y="3047999"/>
                </a:lnTo>
                <a:lnTo>
                  <a:pt x="2154452" y="3035299"/>
                </a:lnTo>
                <a:lnTo>
                  <a:pt x="2196374" y="3009899"/>
                </a:lnTo>
                <a:lnTo>
                  <a:pt x="2237745" y="2997199"/>
                </a:lnTo>
                <a:lnTo>
                  <a:pt x="2278547" y="2971799"/>
                </a:lnTo>
                <a:lnTo>
                  <a:pt x="2318759" y="2959099"/>
                </a:lnTo>
                <a:lnTo>
                  <a:pt x="2358349" y="2933699"/>
                </a:lnTo>
                <a:lnTo>
                  <a:pt x="2397293" y="2908299"/>
                </a:lnTo>
                <a:lnTo>
                  <a:pt x="2435572" y="2882899"/>
                </a:lnTo>
                <a:lnTo>
                  <a:pt x="2473153" y="2857499"/>
                </a:lnTo>
                <a:lnTo>
                  <a:pt x="2510014" y="2832099"/>
                </a:lnTo>
                <a:lnTo>
                  <a:pt x="2546136" y="2806699"/>
                </a:lnTo>
                <a:lnTo>
                  <a:pt x="2581488" y="2781299"/>
                </a:lnTo>
                <a:lnTo>
                  <a:pt x="2616047" y="2743199"/>
                </a:lnTo>
                <a:lnTo>
                  <a:pt x="2649783" y="2717799"/>
                </a:lnTo>
                <a:lnTo>
                  <a:pt x="2682687" y="2679699"/>
                </a:lnTo>
                <a:lnTo>
                  <a:pt x="2714716" y="2654299"/>
                </a:lnTo>
                <a:lnTo>
                  <a:pt x="2745856" y="2616199"/>
                </a:lnTo>
                <a:lnTo>
                  <a:pt x="2776082" y="2578099"/>
                </a:lnTo>
                <a:lnTo>
                  <a:pt x="2799517" y="2547609"/>
                </a:lnTo>
                <a:lnTo>
                  <a:pt x="2797858" y="2539999"/>
                </a:lnTo>
                <a:lnTo>
                  <a:pt x="2805365" y="2539999"/>
                </a:lnTo>
                <a:lnTo>
                  <a:pt x="2833682" y="2501899"/>
                </a:lnTo>
                <a:close/>
              </a:path>
              <a:path w="3131820" h="3136900">
                <a:moveTo>
                  <a:pt x="2853756" y="2501899"/>
                </a:moveTo>
                <a:lnTo>
                  <a:pt x="2833682" y="2501899"/>
                </a:lnTo>
                <a:lnTo>
                  <a:pt x="2805365" y="2539999"/>
                </a:lnTo>
                <a:lnTo>
                  <a:pt x="2799517" y="2547609"/>
                </a:lnTo>
                <a:lnTo>
                  <a:pt x="2800626" y="2552699"/>
                </a:lnTo>
                <a:lnTo>
                  <a:pt x="2811038" y="2552699"/>
                </a:lnTo>
                <a:lnTo>
                  <a:pt x="2813475" y="2565399"/>
                </a:lnTo>
                <a:lnTo>
                  <a:pt x="2820384" y="2565399"/>
                </a:lnTo>
                <a:lnTo>
                  <a:pt x="2822554" y="2578099"/>
                </a:lnTo>
                <a:lnTo>
                  <a:pt x="2828664" y="2578099"/>
                </a:lnTo>
                <a:lnTo>
                  <a:pt x="2830568" y="2590799"/>
                </a:lnTo>
                <a:lnTo>
                  <a:pt x="2832404" y="2590799"/>
                </a:lnTo>
                <a:lnTo>
                  <a:pt x="2853756" y="2501899"/>
                </a:lnTo>
                <a:close/>
              </a:path>
              <a:path w="3131820" h="3136900">
                <a:moveTo>
                  <a:pt x="2805365" y="2539999"/>
                </a:moveTo>
                <a:lnTo>
                  <a:pt x="2797858" y="2539999"/>
                </a:lnTo>
                <a:lnTo>
                  <a:pt x="2799517" y="2547609"/>
                </a:lnTo>
                <a:lnTo>
                  <a:pt x="2805365" y="2539999"/>
                </a:lnTo>
                <a:close/>
              </a:path>
              <a:path w="3131820" h="3136900">
                <a:moveTo>
                  <a:pt x="2865956" y="2451099"/>
                </a:moveTo>
                <a:lnTo>
                  <a:pt x="2740621" y="2514599"/>
                </a:lnTo>
                <a:lnTo>
                  <a:pt x="2744520" y="2527299"/>
                </a:lnTo>
                <a:lnTo>
                  <a:pt x="2776618" y="2527299"/>
                </a:lnTo>
                <a:lnTo>
                  <a:pt x="2779852" y="2539999"/>
                </a:lnTo>
                <a:lnTo>
                  <a:pt x="2780760" y="2539999"/>
                </a:lnTo>
                <a:lnTo>
                  <a:pt x="2790403" y="2527299"/>
                </a:lnTo>
                <a:lnTo>
                  <a:pt x="2818382" y="2501899"/>
                </a:lnTo>
                <a:lnTo>
                  <a:pt x="2853756" y="2501899"/>
                </a:lnTo>
                <a:lnTo>
                  <a:pt x="2865956" y="2451099"/>
                </a:lnTo>
                <a:close/>
              </a:path>
              <a:path w="3131820" h="3136900">
                <a:moveTo>
                  <a:pt x="1646092" y="0"/>
                </a:moveTo>
                <a:lnTo>
                  <a:pt x="1571080" y="0"/>
                </a:lnTo>
                <a:lnTo>
                  <a:pt x="1571080" y="25400"/>
                </a:lnTo>
                <a:lnTo>
                  <a:pt x="1718424" y="25400"/>
                </a:lnTo>
                <a:lnTo>
                  <a:pt x="2000771" y="76200"/>
                </a:lnTo>
                <a:lnTo>
                  <a:pt x="2134544" y="127000"/>
                </a:lnTo>
                <a:lnTo>
                  <a:pt x="2262557" y="177800"/>
                </a:lnTo>
                <a:lnTo>
                  <a:pt x="2324210" y="215900"/>
                </a:lnTo>
                <a:lnTo>
                  <a:pt x="2384186" y="254000"/>
                </a:lnTo>
                <a:lnTo>
                  <a:pt x="2442417" y="292100"/>
                </a:lnTo>
                <a:lnTo>
                  <a:pt x="2498813" y="330200"/>
                </a:lnTo>
                <a:lnTo>
                  <a:pt x="2553303" y="368300"/>
                </a:lnTo>
                <a:lnTo>
                  <a:pt x="2605810" y="419100"/>
                </a:lnTo>
                <a:lnTo>
                  <a:pt x="2656253" y="457200"/>
                </a:lnTo>
                <a:lnTo>
                  <a:pt x="2704553" y="508000"/>
                </a:lnTo>
                <a:lnTo>
                  <a:pt x="2750637" y="558800"/>
                </a:lnTo>
                <a:lnTo>
                  <a:pt x="2794424" y="622300"/>
                </a:lnTo>
                <a:lnTo>
                  <a:pt x="2835835" y="673100"/>
                </a:lnTo>
                <a:lnTo>
                  <a:pt x="2874791" y="723900"/>
                </a:lnTo>
                <a:lnTo>
                  <a:pt x="2911219" y="787400"/>
                </a:lnTo>
                <a:lnTo>
                  <a:pt x="2945037" y="850899"/>
                </a:lnTo>
                <a:lnTo>
                  <a:pt x="2976170" y="914399"/>
                </a:lnTo>
                <a:lnTo>
                  <a:pt x="3004541" y="977899"/>
                </a:lnTo>
                <a:lnTo>
                  <a:pt x="3030070" y="1041399"/>
                </a:lnTo>
                <a:lnTo>
                  <a:pt x="3052677" y="1104899"/>
                </a:lnTo>
                <a:lnTo>
                  <a:pt x="3072290" y="1181099"/>
                </a:lnTo>
                <a:lnTo>
                  <a:pt x="3088829" y="1244599"/>
                </a:lnTo>
                <a:lnTo>
                  <a:pt x="3102213" y="1320799"/>
                </a:lnTo>
                <a:lnTo>
                  <a:pt x="3112368" y="1384299"/>
                </a:lnTo>
                <a:lnTo>
                  <a:pt x="3131284" y="1384299"/>
                </a:lnTo>
                <a:lnTo>
                  <a:pt x="3121005" y="1308099"/>
                </a:lnTo>
                <a:lnTo>
                  <a:pt x="3107455" y="1244599"/>
                </a:lnTo>
                <a:lnTo>
                  <a:pt x="3090715" y="1168399"/>
                </a:lnTo>
                <a:lnTo>
                  <a:pt x="3070857" y="1104899"/>
                </a:lnTo>
                <a:lnTo>
                  <a:pt x="3047968" y="1041399"/>
                </a:lnTo>
                <a:lnTo>
                  <a:pt x="3022125" y="965199"/>
                </a:lnTo>
                <a:lnTo>
                  <a:pt x="2993407" y="901699"/>
                </a:lnTo>
                <a:lnTo>
                  <a:pt x="2961892" y="838199"/>
                </a:lnTo>
                <a:lnTo>
                  <a:pt x="2927657" y="774700"/>
                </a:lnTo>
                <a:lnTo>
                  <a:pt x="2890781" y="723900"/>
                </a:lnTo>
                <a:lnTo>
                  <a:pt x="2851344" y="660400"/>
                </a:lnTo>
                <a:lnTo>
                  <a:pt x="2809429" y="609600"/>
                </a:lnTo>
                <a:lnTo>
                  <a:pt x="2765110" y="546100"/>
                </a:lnTo>
                <a:lnTo>
                  <a:pt x="2718464" y="495300"/>
                </a:lnTo>
                <a:lnTo>
                  <a:pt x="2669573" y="444500"/>
                </a:lnTo>
                <a:lnTo>
                  <a:pt x="2618510" y="406400"/>
                </a:lnTo>
                <a:lnTo>
                  <a:pt x="2565363" y="355600"/>
                </a:lnTo>
                <a:lnTo>
                  <a:pt x="2510212" y="317500"/>
                </a:lnTo>
                <a:lnTo>
                  <a:pt x="2453123" y="266700"/>
                </a:lnTo>
                <a:lnTo>
                  <a:pt x="2394179" y="228600"/>
                </a:lnTo>
                <a:lnTo>
                  <a:pt x="2333462" y="203200"/>
                </a:lnTo>
                <a:lnTo>
                  <a:pt x="2271053" y="165100"/>
                </a:lnTo>
                <a:lnTo>
                  <a:pt x="2207026" y="139700"/>
                </a:lnTo>
                <a:lnTo>
                  <a:pt x="2141463" y="101600"/>
                </a:lnTo>
                <a:lnTo>
                  <a:pt x="2074438" y="88900"/>
                </a:lnTo>
                <a:lnTo>
                  <a:pt x="1936328" y="38100"/>
                </a:lnTo>
                <a:lnTo>
                  <a:pt x="1793340" y="12700"/>
                </a:lnTo>
                <a:lnTo>
                  <a:pt x="1720209" y="12700"/>
                </a:lnTo>
                <a:lnTo>
                  <a:pt x="1646092" y="0"/>
                </a:lnTo>
                <a:close/>
              </a:path>
              <a:path w="3131820" h="3136900">
                <a:moveTo>
                  <a:pt x="467525" y="381000"/>
                </a:moveTo>
                <a:lnTo>
                  <a:pt x="414313" y="520700"/>
                </a:lnTo>
                <a:lnTo>
                  <a:pt x="515128" y="482600"/>
                </a:lnTo>
                <a:lnTo>
                  <a:pt x="468229" y="482600"/>
                </a:lnTo>
                <a:lnTo>
                  <a:pt x="454694" y="469900"/>
                </a:lnTo>
                <a:lnTo>
                  <a:pt x="481704" y="444500"/>
                </a:lnTo>
                <a:lnTo>
                  <a:pt x="495530" y="431800"/>
                </a:lnTo>
                <a:lnTo>
                  <a:pt x="488556" y="431800"/>
                </a:lnTo>
                <a:lnTo>
                  <a:pt x="486370" y="419100"/>
                </a:lnTo>
                <a:lnTo>
                  <a:pt x="480289" y="419100"/>
                </a:lnTo>
                <a:lnTo>
                  <a:pt x="478417" y="406400"/>
                </a:lnTo>
                <a:lnTo>
                  <a:pt x="473278" y="406400"/>
                </a:lnTo>
                <a:lnTo>
                  <a:pt x="471722" y="393700"/>
                </a:lnTo>
                <a:lnTo>
                  <a:pt x="468845" y="393700"/>
                </a:lnTo>
                <a:lnTo>
                  <a:pt x="467525" y="381000"/>
                </a:lnTo>
                <a:close/>
              </a:path>
              <a:path w="3131820" h="3136900">
                <a:moveTo>
                  <a:pt x="1333224" y="38100"/>
                </a:moveTo>
                <a:lnTo>
                  <a:pt x="1214081" y="38100"/>
                </a:lnTo>
                <a:lnTo>
                  <a:pt x="1027644" y="101600"/>
                </a:lnTo>
                <a:lnTo>
                  <a:pt x="885978" y="152400"/>
                </a:lnTo>
                <a:lnTo>
                  <a:pt x="851706" y="177800"/>
                </a:lnTo>
                <a:lnTo>
                  <a:pt x="817916" y="190500"/>
                </a:lnTo>
                <a:lnTo>
                  <a:pt x="784623" y="215900"/>
                </a:lnTo>
                <a:lnTo>
                  <a:pt x="751838" y="228600"/>
                </a:lnTo>
                <a:lnTo>
                  <a:pt x="719571" y="254000"/>
                </a:lnTo>
                <a:lnTo>
                  <a:pt x="656654" y="292100"/>
                </a:lnTo>
                <a:lnTo>
                  <a:pt x="626028" y="317500"/>
                </a:lnTo>
                <a:lnTo>
                  <a:pt x="595972" y="342900"/>
                </a:lnTo>
                <a:lnTo>
                  <a:pt x="566500" y="368300"/>
                </a:lnTo>
                <a:lnTo>
                  <a:pt x="537624" y="393700"/>
                </a:lnTo>
                <a:lnTo>
                  <a:pt x="481704" y="444500"/>
                </a:lnTo>
                <a:lnTo>
                  <a:pt x="454694" y="469900"/>
                </a:lnTo>
                <a:lnTo>
                  <a:pt x="468229" y="482600"/>
                </a:lnTo>
                <a:lnTo>
                  <a:pt x="494917" y="457200"/>
                </a:lnTo>
                <a:lnTo>
                  <a:pt x="508574" y="444500"/>
                </a:lnTo>
                <a:lnTo>
                  <a:pt x="500655" y="444500"/>
                </a:lnTo>
                <a:lnTo>
                  <a:pt x="498077" y="431800"/>
                </a:lnTo>
                <a:lnTo>
                  <a:pt x="522230" y="431800"/>
                </a:lnTo>
                <a:lnTo>
                  <a:pt x="550158" y="406400"/>
                </a:lnTo>
                <a:lnTo>
                  <a:pt x="578689" y="381000"/>
                </a:lnTo>
                <a:lnTo>
                  <a:pt x="607802" y="355600"/>
                </a:lnTo>
                <a:lnTo>
                  <a:pt x="637499" y="330200"/>
                </a:lnTo>
                <a:lnTo>
                  <a:pt x="667757" y="304800"/>
                </a:lnTo>
                <a:lnTo>
                  <a:pt x="698562" y="292100"/>
                </a:lnTo>
                <a:lnTo>
                  <a:pt x="729910" y="266700"/>
                </a:lnTo>
                <a:lnTo>
                  <a:pt x="761781" y="241300"/>
                </a:lnTo>
                <a:lnTo>
                  <a:pt x="827060" y="215900"/>
                </a:lnTo>
                <a:lnTo>
                  <a:pt x="860440" y="190500"/>
                </a:lnTo>
                <a:lnTo>
                  <a:pt x="928612" y="165100"/>
                </a:lnTo>
                <a:lnTo>
                  <a:pt x="963385" y="139700"/>
                </a:lnTo>
                <a:lnTo>
                  <a:pt x="1143582" y="76200"/>
                </a:lnTo>
                <a:lnTo>
                  <a:pt x="1180804" y="63500"/>
                </a:lnTo>
                <a:lnTo>
                  <a:pt x="1218394" y="63500"/>
                </a:lnTo>
                <a:lnTo>
                  <a:pt x="1256334" y="50800"/>
                </a:lnTo>
                <a:lnTo>
                  <a:pt x="1294613" y="50800"/>
                </a:lnTo>
                <a:lnTo>
                  <a:pt x="1333224" y="38100"/>
                </a:lnTo>
                <a:close/>
              </a:path>
              <a:path w="3131820" h="3136900">
                <a:moveTo>
                  <a:pt x="514717" y="444500"/>
                </a:moveTo>
                <a:lnTo>
                  <a:pt x="508574" y="444500"/>
                </a:lnTo>
                <a:lnTo>
                  <a:pt x="494917" y="457200"/>
                </a:lnTo>
                <a:lnTo>
                  <a:pt x="468229" y="482600"/>
                </a:lnTo>
                <a:lnTo>
                  <a:pt x="515128" y="482600"/>
                </a:lnTo>
                <a:lnTo>
                  <a:pt x="548733" y="469900"/>
                </a:lnTo>
                <a:lnTo>
                  <a:pt x="541303" y="469900"/>
                </a:lnTo>
                <a:lnTo>
                  <a:pt x="537702" y="457200"/>
                </a:lnTo>
                <a:lnTo>
                  <a:pt x="517766" y="457200"/>
                </a:lnTo>
                <a:lnTo>
                  <a:pt x="514717" y="444500"/>
                </a:lnTo>
                <a:close/>
              </a:path>
              <a:path w="3131820" h="3136900">
                <a:moveTo>
                  <a:pt x="522230" y="431800"/>
                </a:moveTo>
                <a:lnTo>
                  <a:pt x="498077" y="431800"/>
                </a:lnTo>
                <a:lnTo>
                  <a:pt x="500655" y="444500"/>
                </a:lnTo>
                <a:lnTo>
                  <a:pt x="508574" y="444500"/>
                </a:lnTo>
                <a:lnTo>
                  <a:pt x="522230" y="431800"/>
                </a:lnTo>
                <a:close/>
              </a:path>
              <a:path w="3131820" h="3136900">
                <a:moveTo>
                  <a:pt x="1411376" y="25400"/>
                </a:moveTo>
                <a:lnTo>
                  <a:pt x="1291244" y="25400"/>
                </a:lnTo>
                <a:lnTo>
                  <a:pt x="1252490" y="38100"/>
                </a:lnTo>
                <a:lnTo>
                  <a:pt x="1372147" y="38100"/>
                </a:lnTo>
                <a:lnTo>
                  <a:pt x="1411376" y="25400"/>
                </a:lnTo>
                <a:close/>
              </a:path>
              <a:path w="3131820" h="3136900">
                <a:moveTo>
                  <a:pt x="1571080" y="0"/>
                </a:moveTo>
                <a:lnTo>
                  <a:pt x="1449443" y="0"/>
                </a:lnTo>
                <a:lnTo>
                  <a:pt x="1409439" y="12700"/>
                </a:lnTo>
                <a:lnTo>
                  <a:pt x="1369728" y="12700"/>
                </a:lnTo>
                <a:lnTo>
                  <a:pt x="1330330" y="25400"/>
                </a:lnTo>
                <a:lnTo>
                  <a:pt x="1571080" y="25400"/>
                </a:lnTo>
                <a:lnTo>
                  <a:pt x="1571080" y="0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5136" y="6135726"/>
            <a:ext cx="71691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WHEEL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32526" y="6135726"/>
            <a:ext cx="1214120" cy="4762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313055">
              <a:lnSpc>
                <a:spcPts val="1710"/>
              </a:lnSpc>
              <a:spcBef>
                <a:spcPts val="26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SLIDE MECHANISM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56925" y="6135726"/>
            <a:ext cx="1332865" cy="4762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49580" marR="5080" indent="-437515">
              <a:lnSpc>
                <a:spcPts val="1710"/>
              </a:lnSpc>
              <a:spcBef>
                <a:spcPts val="26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CONNECTING </a:t>
            </a:r>
            <a:r>
              <a:rPr sz="1500" spc="-25" dirty="0">
                <a:solidFill>
                  <a:srgbClr val="C4C4C5"/>
                </a:solidFill>
                <a:latin typeface="Arial"/>
                <a:cs typeface="Arial"/>
              </a:rPr>
              <a:t>ROD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30008" y="8588435"/>
            <a:ext cx="739140" cy="22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3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8364360" y="8028610"/>
            <a:ext cx="3321685" cy="342265"/>
            <a:chOff x="8364360" y="8028610"/>
            <a:chExt cx="3321685" cy="34226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9251" y="8032420"/>
              <a:ext cx="3310254" cy="334645"/>
            </a:xfrm>
            <a:custGeom>
              <a:avLst/>
              <a:gdLst/>
              <a:ahLst/>
              <a:cxnLst/>
              <a:rect l="l" t="t" r="r" b="b"/>
              <a:pathLst>
                <a:path w="3310254" h="334645">
                  <a:moveTo>
                    <a:pt x="2261645" y="70330"/>
                  </a:moveTo>
                  <a:lnTo>
                    <a:pt x="2331971" y="0"/>
                  </a:lnTo>
                </a:path>
                <a:path w="3310254" h="334645">
                  <a:moveTo>
                    <a:pt x="2344441" y="70330"/>
                  </a:moveTo>
                  <a:lnTo>
                    <a:pt x="2414767" y="0"/>
                  </a:lnTo>
                </a:path>
                <a:path w="3310254" h="334645">
                  <a:moveTo>
                    <a:pt x="2427241" y="70330"/>
                  </a:moveTo>
                  <a:lnTo>
                    <a:pt x="2497571" y="0"/>
                  </a:lnTo>
                </a:path>
                <a:path w="3310254" h="334645">
                  <a:moveTo>
                    <a:pt x="2510045" y="70330"/>
                  </a:moveTo>
                  <a:lnTo>
                    <a:pt x="2580372" y="0"/>
                  </a:lnTo>
                </a:path>
                <a:path w="3310254" h="334645">
                  <a:moveTo>
                    <a:pt x="2592845" y="70330"/>
                  </a:moveTo>
                  <a:lnTo>
                    <a:pt x="2663170" y="0"/>
                  </a:lnTo>
                </a:path>
                <a:path w="3310254" h="334645">
                  <a:moveTo>
                    <a:pt x="2675642" y="70330"/>
                  </a:moveTo>
                  <a:lnTo>
                    <a:pt x="2745967" y="0"/>
                  </a:lnTo>
                </a:path>
                <a:path w="3310254" h="334645">
                  <a:moveTo>
                    <a:pt x="2758441" y="70330"/>
                  </a:moveTo>
                  <a:lnTo>
                    <a:pt x="2828767" y="0"/>
                  </a:lnTo>
                </a:path>
                <a:path w="3310254" h="334645">
                  <a:moveTo>
                    <a:pt x="2841241" y="70330"/>
                  </a:moveTo>
                  <a:lnTo>
                    <a:pt x="2911571" y="0"/>
                  </a:lnTo>
                </a:path>
                <a:path w="3310254" h="334645">
                  <a:moveTo>
                    <a:pt x="2924041" y="70330"/>
                  </a:moveTo>
                  <a:lnTo>
                    <a:pt x="2994367" y="0"/>
                  </a:lnTo>
                </a:path>
                <a:path w="3310254" h="334645">
                  <a:moveTo>
                    <a:pt x="3006841" y="70330"/>
                  </a:moveTo>
                  <a:lnTo>
                    <a:pt x="3077168" y="0"/>
                  </a:lnTo>
                </a:path>
                <a:path w="3310254" h="334645">
                  <a:moveTo>
                    <a:pt x="3089642" y="70330"/>
                  </a:moveTo>
                  <a:lnTo>
                    <a:pt x="3159968" y="0"/>
                  </a:lnTo>
                </a:path>
                <a:path w="3310254" h="334645">
                  <a:moveTo>
                    <a:pt x="3172438" y="70330"/>
                  </a:moveTo>
                  <a:lnTo>
                    <a:pt x="3242764" y="0"/>
                  </a:lnTo>
                </a:path>
                <a:path w="3310254" h="334645">
                  <a:moveTo>
                    <a:pt x="3255238" y="70330"/>
                  </a:moveTo>
                  <a:lnTo>
                    <a:pt x="3297966" y="27600"/>
                  </a:lnTo>
                </a:path>
                <a:path w="3310254" h="334645">
                  <a:moveTo>
                    <a:pt x="2245920" y="334450"/>
                  </a:moveTo>
                  <a:lnTo>
                    <a:pt x="2316246" y="264124"/>
                  </a:lnTo>
                </a:path>
                <a:path w="3310254" h="334645">
                  <a:moveTo>
                    <a:pt x="2328720" y="334450"/>
                  </a:moveTo>
                  <a:lnTo>
                    <a:pt x="2399046" y="264124"/>
                  </a:lnTo>
                </a:path>
                <a:path w="3310254" h="334645">
                  <a:moveTo>
                    <a:pt x="2411516" y="334450"/>
                  </a:moveTo>
                  <a:lnTo>
                    <a:pt x="2481846" y="264124"/>
                  </a:lnTo>
                </a:path>
                <a:path w="3310254" h="334645">
                  <a:moveTo>
                    <a:pt x="2494320" y="334450"/>
                  </a:moveTo>
                  <a:lnTo>
                    <a:pt x="2564646" y="264124"/>
                  </a:lnTo>
                </a:path>
                <a:path w="3310254" h="334645">
                  <a:moveTo>
                    <a:pt x="2577120" y="334450"/>
                  </a:moveTo>
                  <a:lnTo>
                    <a:pt x="2647447" y="264124"/>
                  </a:lnTo>
                </a:path>
                <a:path w="3310254" h="334645">
                  <a:moveTo>
                    <a:pt x="2659917" y="334450"/>
                  </a:moveTo>
                  <a:lnTo>
                    <a:pt x="2730243" y="264124"/>
                  </a:lnTo>
                </a:path>
                <a:path w="3310254" h="334645">
                  <a:moveTo>
                    <a:pt x="2742717" y="334450"/>
                  </a:moveTo>
                  <a:lnTo>
                    <a:pt x="2813043" y="264124"/>
                  </a:lnTo>
                </a:path>
                <a:path w="3310254" h="334645">
                  <a:moveTo>
                    <a:pt x="2825517" y="334450"/>
                  </a:moveTo>
                  <a:lnTo>
                    <a:pt x="2895846" y="264124"/>
                  </a:lnTo>
                </a:path>
                <a:path w="3310254" h="334645">
                  <a:moveTo>
                    <a:pt x="2908316" y="334450"/>
                  </a:moveTo>
                  <a:lnTo>
                    <a:pt x="2978642" y="264124"/>
                  </a:lnTo>
                </a:path>
                <a:path w="3310254" h="334645">
                  <a:moveTo>
                    <a:pt x="2991116" y="334450"/>
                  </a:moveTo>
                  <a:lnTo>
                    <a:pt x="3061442" y="264124"/>
                  </a:lnTo>
                </a:path>
                <a:path w="3310254" h="334645">
                  <a:moveTo>
                    <a:pt x="3073916" y="334450"/>
                  </a:moveTo>
                  <a:lnTo>
                    <a:pt x="3144243" y="264124"/>
                  </a:lnTo>
                </a:path>
                <a:path w="3310254" h="334645">
                  <a:moveTo>
                    <a:pt x="3156713" y="334450"/>
                  </a:moveTo>
                  <a:lnTo>
                    <a:pt x="3227043" y="264124"/>
                  </a:lnTo>
                </a:path>
                <a:path w="3310254" h="334645">
                  <a:moveTo>
                    <a:pt x="3239513" y="334450"/>
                  </a:moveTo>
                  <a:lnTo>
                    <a:pt x="3309843" y="264124"/>
                  </a:lnTo>
                </a:path>
                <a:path w="3310254" h="334645">
                  <a:moveTo>
                    <a:pt x="0" y="8053"/>
                  </a:moveTo>
                  <a:lnTo>
                    <a:pt x="7645" y="0"/>
                  </a:lnTo>
                </a:path>
                <a:path w="3310254" h="334645">
                  <a:moveTo>
                    <a:pt x="19493" y="70330"/>
                  </a:moveTo>
                  <a:lnTo>
                    <a:pt x="86283" y="0"/>
                  </a:lnTo>
                </a:path>
                <a:path w="3310254" h="334645">
                  <a:moveTo>
                    <a:pt x="98127" y="70330"/>
                  </a:moveTo>
                  <a:lnTo>
                    <a:pt x="164922" y="0"/>
                  </a:lnTo>
                </a:path>
                <a:path w="3310254" h="334645">
                  <a:moveTo>
                    <a:pt x="176770" y="70330"/>
                  </a:moveTo>
                  <a:lnTo>
                    <a:pt x="243560" y="0"/>
                  </a:lnTo>
                </a:path>
                <a:path w="3310254" h="334645">
                  <a:moveTo>
                    <a:pt x="255408" y="70330"/>
                  </a:moveTo>
                  <a:lnTo>
                    <a:pt x="322199" y="0"/>
                  </a:lnTo>
                </a:path>
                <a:path w="3310254" h="334645">
                  <a:moveTo>
                    <a:pt x="334046" y="70330"/>
                  </a:moveTo>
                  <a:lnTo>
                    <a:pt x="400841" y="0"/>
                  </a:lnTo>
                </a:path>
                <a:path w="3310254" h="334645">
                  <a:moveTo>
                    <a:pt x="412685" y="70330"/>
                  </a:moveTo>
                  <a:lnTo>
                    <a:pt x="479475" y="0"/>
                  </a:lnTo>
                </a:path>
                <a:path w="3310254" h="334645">
                  <a:moveTo>
                    <a:pt x="491323" y="70330"/>
                  </a:moveTo>
                  <a:lnTo>
                    <a:pt x="558114" y="0"/>
                  </a:lnTo>
                </a:path>
                <a:path w="3310254" h="334645">
                  <a:moveTo>
                    <a:pt x="569962" y="70330"/>
                  </a:moveTo>
                  <a:lnTo>
                    <a:pt x="636756" y="0"/>
                  </a:lnTo>
                </a:path>
                <a:path w="3310254" h="334645">
                  <a:moveTo>
                    <a:pt x="648600" y="70330"/>
                  </a:moveTo>
                  <a:lnTo>
                    <a:pt x="715390" y="0"/>
                  </a:lnTo>
                </a:path>
                <a:path w="3310254" h="334645">
                  <a:moveTo>
                    <a:pt x="727238" y="70330"/>
                  </a:moveTo>
                  <a:lnTo>
                    <a:pt x="794029" y="0"/>
                  </a:lnTo>
                </a:path>
                <a:path w="3310254" h="334645">
                  <a:moveTo>
                    <a:pt x="805877" y="70330"/>
                  </a:moveTo>
                  <a:lnTo>
                    <a:pt x="872671" y="0"/>
                  </a:lnTo>
                </a:path>
                <a:path w="3310254" h="334645">
                  <a:moveTo>
                    <a:pt x="884515" y="70330"/>
                  </a:moveTo>
                  <a:lnTo>
                    <a:pt x="951306" y="0"/>
                  </a:lnTo>
                </a:path>
                <a:path w="3310254" h="334645">
                  <a:moveTo>
                    <a:pt x="963154" y="70330"/>
                  </a:moveTo>
                  <a:lnTo>
                    <a:pt x="1029944" y="0"/>
                  </a:lnTo>
                </a:path>
                <a:path w="3310254" h="334645">
                  <a:moveTo>
                    <a:pt x="1041792" y="70330"/>
                  </a:moveTo>
                  <a:lnTo>
                    <a:pt x="1108586" y="0"/>
                  </a:lnTo>
                </a:path>
                <a:path w="3310254" h="334645">
                  <a:moveTo>
                    <a:pt x="1120427" y="70330"/>
                  </a:moveTo>
                  <a:lnTo>
                    <a:pt x="1187221" y="0"/>
                  </a:lnTo>
                </a:path>
                <a:path w="3310254" h="334645">
                  <a:moveTo>
                    <a:pt x="1199069" y="70330"/>
                  </a:moveTo>
                  <a:lnTo>
                    <a:pt x="1265859" y="0"/>
                  </a:lnTo>
                </a:path>
                <a:path w="3310254" h="334645">
                  <a:moveTo>
                    <a:pt x="1277707" y="70330"/>
                  </a:moveTo>
                  <a:lnTo>
                    <a:pt x="1344502" y="0"/>
                  </a:lnTo>
                </a:path>
                <a:path w="3310254" h="334645">
                  <a:moveTo>
                    <a:pt x="1356346" y="70330"/>
                  </a:moveTo>
                  <a:lnTo>
                    <a:pt x="1423140" y="0"/>
                  </a:lnTo>
                </a:path>
                <a:path w="3310254" h="334645">
                  <a:moveTo>
                    <a:pt x="1434984" y="70330"/>
                  </a:moveTo>
                  <a:lnTo>
                    <a:pt x="1501775" y="0"/>
                  </a:lnTo>
                </a:path>
                <a:path w="3310254" h="334645">
                  <a:moveTo>
                    <a:pt x="1513622" y="70330"/>
                  </a:moveTo>
                  <a:lnTo>
                    <a:pt x="1580417" y="0"/>
                  </a:lnTo>
                </a:path>
                <a:path w="3310254" h="334645">
                  <a:moveTo>
                    <a:pt x="1592261" y="70330"/>
                  </a:moveTo>
                  <a:lnTo>
                    <a:pt x="1659055" y="0"/>
                  </a:lnTo>
                </a:path>
                <a:path w="3310254" h="334645">
                  <a:moveTo>
                    <a:pt x="1670899" y="70330"/>
                  </a:moveTo>
                  <a:lnTo>
                    <a:pt x="1737690" y="0"/>
                  </a:lnTo>
                </a:path>
                <a:path w="3310254" h="334645">
                  <a:moveTo>
                    <a:pt x="1749538" y="70330"/>
                  </a:moveTo>
                  <a:lnTo>
                    <a:pt x="1816328" y="0"/>
                  </a:lnTo>
                </a:path>
                <a:path w="3310254" h="334645">
                  <a:moveTo>
                    <a:pt x="1828176" y="70330"/>
                  </a:moveTo>
                  <a:lnTo>
                    <a:pt x="1894970" y="0"/>
                  </a:lnTo>
                </a:path>
                <a:path w="3310254" h="334645">
                  <a:moveTo>
                    <a:pt x="1906814" y="70330"/>
                  </a:moveTo>
                  <a:lnTo>
                    <a:pt x="1973605" y="0"/>
                  </a:lnTo>
                </a:path>
                <a:path w="3310254" h="334645">
                  <a:moveTo>
                    <a:pt x="1985453" y="70330"/>
                  </a:moveTo>
                  <a:lnTo>
                    <a:pt x="2052243" y="0"/>
                  </a:lnTo>
                </a:path>
                <a:path w="3310254" h="334645">
                  <a:moveTo>
                    <a:pt x="2064091" y="70330"/>
                  </a:moveTo>
                  <a:lnTo>
                    <a:pt x="2128805" y="2192"/>
                  </a:lnTo>
                </a:path>
                <a:path w="3310254" h="334645">
                  <a:moveTo>
                    <a:pt x="4556" y="334450"/>
                  </a:moveTo>
                  <a:lnTo>
                    <a:pt x="71351" y="264124"/>
                  </a:lnTo>
                </a:path>
                <a:path w="3310254" h="334645">
                  <a:moveTo>
                    <a:pt x="83198" y="334450"/>
                  </a:moveTo>
                  <a:lnTo>
                    <a:pt x="149989" y="264124"/>
                  </a:lnTo>
                </a:path>
                <a:path w="3310254" h="334645">
                  <a:moveTo>
                    <a:pt x="161833" y="334450"/>
                  </a:moveTo>
                  <a:lnTo>
                    <a:pt x="228627" y="264124"/>
                  </a:lnTo>
                </a:path>
                <a:path w="3310254" h="334645">
                  <a:moveTo>
                    <a:pt x="240471" y="334450"/>
                  </a:moveTo>
                  <a:lnTo>
                    <a:pt x="307266" y="264124"/>
                  </a:lnTo>
                </a:path>
                <a:path w="3310254" h="334645">
                  <a:moveTo>
                    <a:pt x="319114" y="334450"/>
                  </a:moveTo>
                  <a:lnTo>
                    <a:pt x="385904" y="264124"/>
                  </a:lnTo>
                </a:path>
                <a:path w="3310254" h="334645">
                  <a:moveTo>
                    <a:pt x="397748" y="334450"/>
                  </a:moveTo>
                  <a:lnTo>
                    <a:pt x="464543" y="264124"/>
                  </a:lnTo>
                </a:path>
                <a:path w="3310254" h="334645">
                  <a:moveTo>
                    <a:pt x="476387" y="334450"/>
                  </a:moveTo>
                  <a:lnTo>
                    <a:pt x="543181" y="264124"/>
                  </a:lnTo>
                </a:path>
                <a:path w="3310254" h="334645">
                  <a:moveTo>
                    <a:pt x="555029" y="334450"/>
                  </a:moveTo>
                  <a:lnTo>
                    <a:pt x="621819" y="264124"/>
                  </a:lnTo>
                </a:path>
                <a:path w="3310254" h="334645">
                  <a:moveTo>
                    <a:pt x="633663" y="334450"/>
                  </a:moveTo>
                  <a:lnTo>
                    <a:pt x="700458" y="264124"/>
                  </a:lnTo>
                </a:path>
                <a:path w="3310254" h="334645">
                  <a:moveTo>
                    <a:pt x="712302" y="334450"/>
                  </a:moveTo>
                  <a:lnTo>
                    <a:pt x="779096" y="264124"/>
                  </a:lnTo>
                </a:path>
                <a:path w="3310254" h="334645">
                  <a:moveTo>
                    <a:pt x="790944" y="334450"/>
                  </a:moveTo>
                  <a:lnTo>
                    <a:pt x="857735" y="264124"/>
                  </a:lnTo>
                </a:path>
                <a:path w="3310254" h="334645">
                  <a:moveTo>
                    <a:pt x="869579" y="334450"/>
                  </a:moveTo>
                  <a:lnTo>
                    <a:pt x="936373" y="264124"/>
                  </a:lnTo>
                </a:path>
                <a:path w="3310254" h="334645">
                  <a:moveTo>
                    <a:pt x="948217" y="334450"/>
                  </a:moveTo>
                  <a:lnTo>
                    <a:pt x="1015011" y="264124"/>
                  </a:lnTo>
                </a:path>
                <a:path w="3310254" h="334645">
                  <a:moveTo>
                    <a:pt x="1026859" y="334450"/>
                  </a:moveTo>
                  <a:lnTo>
                    <a:pt x="1093650" y="264124"/>
                  </a:lnTo>
                </a:path>
                <a:path w="3310254" h="334645">
                  <a:moveTo>
                    <a:pt x="1105498" y="334450"/>
                  </a:moveTo>
                  <a:lnTo>
                    <a:pt x="1172288" y="264124"/>
                  </a:lnTo>
                </a:path>
                <a:path w="3310254" h="334645">
                  <a:moveTo>
                    <a:pt x="1184132" y="334450"/>
                  </a:moveTo>
                  <a:lnTo>
                    <a:pt x="1250927" y="264124"/>
                  </a:lnTo>
                </a:path>
                <a:path w="3310254" h="334645">
                  <a:moveTo>
                    <a:pt x="1262774" y="334450"/>
                  </a:moveTo>
                  <a:lnTo>
                    <a:pt x="1329565" y="264124"/>
                  </a:lnTo>
                </a:path>
                <a:path w="3310254" h="334645">
                  <a:moveTo>
                    <a:pt x="1341413" y="334450"/>
                  </a:moveTo>
                  <a:lnTo>
                    <a:pt x="1408203" y="264124"/>
                  </a:lnTo>
                </a:path>
                <a:path w="3310254" h="334645">
                  <a:moveTo>
                    <a:pt x="1420047" y="334450"/>
                  </a:moveTo>
                  <a:lnTo>
                    <a:pt x="1486842" y="264124"/>
                  </a:lnTo>
                </a:path>
                <a:path w="3310254" h="334645">
                  <a:moveTo>
                    <a:pt x="1498690" y="334450"/>
                  </a:moveTo>
                  <a:lnTo>
                    <a:pt x="1565480" y="264124"/>
                  </a:lnTo>
                </a:path>
                <a:path w="3310254" h="334645">
                  <a:moveTo>
                    <a:pt x="1577328" y="334450"/>
                  </a:moveTo>
                  <a:lnTo>
                    <a:pt x="1644119" y="264124"/>
                  </a:lnTo>
                </a:path>
                <a:path w="3310254" h="334645">
                  <a:moveTo>
                    <a:pt x="1655963" y="334450"/>
                  </a:moveTo>
                  <a:lnTo>
                    <a:pt x="1722757" y="264124"/>
                  </a:lnTo>
                </a:path>
                <a:path w="3310254" h="334645">
                  <a:moveTo>
                    <a:pt x="1734605" y="334450"/>
                  </a:moveTo>
                  <a:lnTo>
                    <a:pt x="1801395" y="264124"/>
                  </a:lnTo>
                </a:path>
                <a:path w="3310254" h="334645">
                  <a:moveTo>
                    <a:pt x="1813243" y="334450"/>
                  </a:moveTo>
                  <a:lnTo>
                    <a:pt x="1880034" y="264124"/>
                  </a:lnTo>
                </a:path>
                <a:path w="3310254" h="334645">
                  <a:moveTo>
                    <a:pt x="1891882" y="334450"/>
                  </a:moveTo>
                  <a:lnTo>
                    <a:pt x="1958676" y="264124"/>
                  </a:lnTo>
                </a:path>
                <a:path w="3310254" h="334645">
                  <a:moveTo>
                    <a:pt x="1970520" y="334450"/>
                  </a:moveTo>
                  <a:lnTo>
                    <a:pt x="2037311" y="264124"/>
                  </a:lnTo>
                </a:path>
                <a:path w="3310254" h="334645">
                  <a:moveTo>
                    <a:pt x="2049158" y="334450"/>
                  </a:moveTo>
                  <a:lnTo>
                    <a:pt x="2115949" y="264124"/>
                  </a:lnTo>
                </a:path>
                <a:path w="3310254" h="334645">
                  <a:moveTo>
                    <a:pt x="2127797" y="334450"/>
                  </a:moveTo>
                  <a:lnTo>
                    <a:pt x="2128805" y="333388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8170" y="8032695"/>
              <a:ext cx="3314065" cy="334010"/>
            </a:xfrm>
            <a:custGeom>
              <a:avLst/>
              <a:gdLst/>
              <a:ahLst/>
              <a:cxnLst/>
              <a:rect l="l" t="t" r="r" b="b"/>
              <a:pathLst>
                <a:path w="3314065" h="334009">
                  <a:moveTo>
                    <a:pt x="0" y="0"/>
                  </a:moveTo>
                  <a:lnTo>
                    <a:pt x="3298103" y="0"/>
                  </a:lnTo>
                  <a:lnTo>
                    <a:pt x="3298103" y="70699"/>
                  </a:lnTo>
                  <a:lnTo>
                    <a:pt x="0" y="70699"/>
                  </a:lnTo>
                  <a:lnTo>
                    <a:pt x="0" y="0"/>
                  </a:lnTo>
                  <a:close/>
                </a:path>
                <a:path w="3314065" h="334009">
                  <a:moveTo>
                    <a:pt x="0" y="263196"/>
                  </a:moveTo>
                  <a:lnTo>
                    <a:pt x="3314056" y="263196"/>
                  </a:lnTo>
                  <a:lnTo>
                    <a:pt x="3314056" y="333895"/>
                  </a:lnTo>
                  <a:lnTo>
                    <a:pt x="0" y="333895"/>
                  </a:lnTo>
                  <a:lnTo>
                    <a:pt x="0" y="26319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5152" y="6135726"/>
            <a:ext cx="60896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PIVOT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4651588" y="1881043"/>
            <a:ext cx="9144635" cy="6843395"/>
            <a:chOff x="4651588" y="1881043"/>
            <a:chExt cx="9144635" cy="6843395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6434" y="6403597"/>
              <a:ext cx="76835" cy="1002030"/>
            </a:xfrm>
            <a:custGeom>
              <a:avLst/>
              <a:gdLst/>
              <a:ahLst/>
              <a:cxnLst/>
              <a:rect l="l" t="t" r="r" b="b"/>
              <a:pathLst>
                <a:path w="76834" h="1002029">
                  <a:moveTo>
                    <a:pt x="0" y="912102"/>
                  </a:moveTo>
                  <a:lnTo>
                    <a:pt x="38404" y="1001713"/>
                  </a:lnTo>
                  <a:lnTo>
                    <a:pt x="57705" y="956678"/>
                  </a:lnTo>
                  <a:lnTo>
                    <a:pt x="34805" y="956678"/>
                  </a:lnTo>
                  <a:lnTo>
                    <a:pt x="34803" y="921610"/>
                  </a:lnTo>
                  <a:lnTo>
                    <a:pt x="2401" y="913265"/>
                  </a:lnTo>
                  <a:lnTo>
                    <a:pt x="0" y="912102"/>
                  </a:lnTo>
                  <a:close/>
                </a:path>
                <a:path w="76834" h="1002029">
                  <a:moveTo>
                    <a:pt x="34805" y="921610"/>
                  </a:moveTo>
                  <a:lnTo>
                    <a:pt x="34805" y="956678"/>
                  </a:lnTo>
                  <a:lnTo>
                    <a:pt x="42005" y="956678"/>
                  </a:lnTo>
                  <a:lnTo>
                    <a:pt x="42005" y="921703"/>
                  </a:lnTo>
                  <a:lnTo>
                    <a:pt x="38404" y="921703"/>
                  </a:lnTo>
                  <a:lnTo>
                    <a:pt x="36004" y="921668"/>
                  </a:lnTo>
                  <a:lnTo>
                    <a:pt x="34805" y="921610"/>
                  </a:lnTo>
                  <a:close/>
                </a:path>
                <a:path w="76834" h="1002029">
                  <a:moveTo>
                    <a:pt x="76809" y="912102"/>
                  </a:moveTo>
                  <a:lnTo>
                    <a:pt x="42005" y="921610"/>
                  </a:lnTo>
                  <a:lnTo>
                    <a:pt x="42005" y="956678"/>
                  </a:lnTo>
                  <a:lnTo>
                    <a:pt x="57705" y="956678"/>
                  </a:lnTo>
                  <a:lnTo>
                    <a:pt x="76809" y="912102"/>
                  </a:lnTo>
                  <a:close/>
                </a:path>
                <a:path w="76834" h="1002029">
                  <a:moveTo>
                    <a:pt x="42005" y="0"/>
                  </a:moveTo>
                  <a:lnTo>
                    <a:pt x="34805" y="0"/>
                  </a:lnTo>
                  <a:lnTo>
                    <a:pt x="34805" y="921610"/>
                  </a:lnTo>
                  <a:lnTo>
                    <a:pt x="36004" y="921668"/>
                  </a:lnTo>
                  <a:lnTo>
                    <a:pt x="38404" y="921703"/>
                  </a:lnTo>
                  <a:lnTo>
                    <a:pt x="40806" y="921668"/>
                  </a:lnTo>
                  <a:lnTo>
                    <a:pt x="42003" y="921610"/>
                  </a:lnTo>
                  <a:lnTo>
                    <a:pt x="42005" y="0"/>
                  </a:lnTo>
                  <a:close/>
                </a:path>
                <a:path w="76834" h="1002029">
                  <a:moveTo>
                    <a:pt x="42005" y="921610"/>
                  </a:moveTo>
                  <a:lnTo>
                    <a:pt x="40806" y="921668"/>
                  </a:lnTo>
                  <a:lnTo>
                    <a:pt x="38404" y="921703"/>
                  </a:lnTo>
                  <a:lnTo>
                    <a:pt x="42005" y="921703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4995" y="7517656"/>
              <a:ext cx="6543675" cy="1154430"/>
            </a:xfrm>
            <a:custGeom>
              <a:avLst/>
              <a:gdLst/>
              <a:ahLst/>
              <a:cxnLst/>
              <a:rect l="l" t="t" r="r" b="b"/>
              <a:pathLst>
                <a:path w="6543675" h="1154429">
                  <a:moveTo>
                    <a:pt x="6543212" y="1154257"/>
                  </a:move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30279" y="7457194"/>
              <a:ext cx="139369" cy="139371"/>
            </a:xfrm>
            <a:prstGeom prst="rect">
              <a:avLst/>
            </a:prstGeom>
          </p:spPr>
        </p:pic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7308" y="8106979"/>
              <a:ext cx="181759" cy="181761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4501" y="8622756"/>
              <a:ext cx="101566" cy="101567"/>
            </a:xfrm>
            <a:prstGeom prst="rect">
              <a:avLst/>
            </a:prstGeom>
          </p:spPr>
        </p:pic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53176" y="1882631"/>
              <a:ext cx="3234690" cy="3234690"/>
            </a:xfrm>
            <a:custGeom>
              <a:avLst/>
              <a:gdLst/>
              <a:ahLst/>
              <a:cxnLst/>
              <a:rect l="l" t="t" r="r" b="b"/>
              <a:pathLst>
                <a:path w="3234690" h="3234690">
                  <a:moveTo>
                    <a:pt x="1617137" y="0"/>
                  </a:moveTo>
                  <a:lnTo>
                    <a:pt x="1668470" y="799"/>
                  </a:lnTo>
                  <a:lnTo>
                    <a:pt x="1719403" y="3181"/>
                  </a:lnTo>
                  <a:lnTo>
                    <a:pt x="1769914" y="7123"/>
                  </a:lnTo>
                  <a:lnTo>
                    <a:pt x="1819980" y="12600"/>
                  </a:lnTo>
                  <a:lnTo>
                    <a:pt x="1869575" y="19588"/>
                  </a:lnTo>
                  <a:lnTo>
                    <a:pt x="1918677" y="28066"/>
                  </a:lnTo>
                  <a:lnTo>
                    <a:pt x="1967262" y="38007"/>
                  </a:lnTo>
                  <a:lnTo>
                    <a:pt x="2015307" y="49390"/>
                  </a:lnTo>
                  <a:lnTo>
                    <a:pt x="2062786" y="62189"/>
                  </a:lnTo>
                  <a:lnTo>
                    <a:pt x="2109678" y="76382"/>
                  </a:lnTo>
                  <a:lnTo>
                    <a:pt x="2155958" y="91945"/>
                  </a:lnTo>
                  <a:lnTo>
                    <a:pt x="2201602" y="108854"/>
                  </a:lnTo>
                  <a:lnTo>
                    <a:pt x="2246587" y="127085"/>
                  </a:lnTo>
                  <a:lnTo>
                    <a:pt x="2290889" y="146616"/>
                  </a:lnTo>
                  <a:lnTo>
                    <a:pt x="2334484" y="167421"/>
                  </a:lnTo>
                  <a:lnTo>
                    <a:pt x="2377349" y="189477"/>
                  </a:lnTo>
                  <a:lnTo>
                    <a:pt x="2419459" y="212762"/>
                  </a:lnTo>
                  <a:lnTo>
                    <a:pt x="2460792" y="237250"/>
                  </a:lnTo>
                  <a:lnTo>
                    <a:pt x="2501324" y="262919"/>
                  </a:lnTo>
                  <a:lnTo>
                    <a:pt x="2541031" y="289745"/>
                  </a:lnTo>
                  <a:lnTo>
                    <a:pt x="2579888" y="317703"/>
                  </a:lnTo>
                  <a:lnTo>
                    <a:pt x="2617873" y="346771"/>
                  </a:lnTo>
                  <a:lnTo>
                    <a:pt x="2654962" y="376925"/>
                  </a:lnTo>
                  <a:lnTo>
                    <a:pt x="2691131" y="408140"/>
                  </a:lnTo>
                  <a:lnTo>
                    <a:pt x="2726356" y="440394"/>
                  </a:lnTo>
                  <a:lnTo>
                    <a:pt x="2760614" y="473663"/>
                  </a:lnTo>
                  <a:lnTo>
                    <a:pt x="2793882" y="507920"/>
                  </a:lnTo>
                  <a:lnTo>
                    <a:pt x="2826136" y="543145"/>
                  </a:lnTo>
                  <a:lnTo>
                    <a:pt x="2857351" y="579314"/>
                  </a:lnTo>
                  <a:lnTo>
                    <a:pt x="2887505" y="616403"/>
                  </a:lnTo>
                  <a:lnTo>
                    <a:pt x="2916572" y="654388"/>
                  </a:lnTo>
                  <a:lnTo>
                    <a:pt x="2944531" y="693245"/>
                  </a:lnTo>
                  <a:lnTo>
                    <a:pt x="2971356" y="732951"/>
                  </a:lnTo>
                  <a:lnTo>
                    <a:pt x="2997025" y="773483"/>
                  </a:lnTo>
                  <a:lnTo>
                    <a:pt x="3021513" y="814816"/>
                  </a:lnTo>
                  <a:lnTo>
                    <a:pt x="3044798" y="856927"/>
                  </a:lnTo>
                  <a:lnTo>
                    <a:pt x="3066854" y="899791"/>
                  </a:lnTo>
                  <a:lnTo>
                    <a:pt x="3087660" y="943387"/>
                  </a:lnTo>
                  <a:lnTo>
                    <a:pt x="3107190" y="987689"/>
                  </a:lnTo>
                  <a:lnTo>
                    <a:pt x="3125421" y="1032673"/>
                  </a:lnTo>
                  <a:lnTo>
                    <a:pt x="3142330" y="1078317"/>
                  </a:lnTo>
                  <a:lnTo>
                    <a:pt x="3157893" y="1124597"/>
                  </a:lnTo>
                  <a:lnTo>
                    <a:pt x="3172086" y="1171489"/>
                  </a:lnTo>
                  <a:lnTo>
                    <a:pt x="3184885" y="1218969"/>
                  </a:lnTo>
                  <a:lnTo>
                    <a:pt x="3196268" y="1267013"/>
                  </a:lnTo>
                  <a:lnTo>
                    <a:pt x="3206209" y="1315598"/>
                  </a:lnTo>
                  <a:lnTo>
                    <a:pt x="3214687" y="1364700"/>
                  </a:lnTo>
                  <a:lnTo>
                    <a:pt x="3221675" y="1414295"/>
                  </a:lnTo>
                  <a:lnTo>
                    <a:pt x="3227152" y="1464361"/>
                  </a:lnTo>
                  <a:lnTo>
                    <a:pt x="3231094" y="1514872"/>
                  </a:lnTo>
                  <a:lnTo>
                    <a:pt x="3233476" y="1565805"/>
                  </a:lnTo>
                  <a:lnTo>
                    <a:pt x="3234275" y="1617137"/>
                  </a:lnTo>
                  <a:lnTo>
                    <a:pt x="3233476" y="1668470"/>
                  </a:lnTo>
                  <a:lnTo>
                    <a:pt x="3231094" y="1719403"/>
                  </a:lnTo>
                  <a:lnTo>
                    <a:pt x="3227152" y="1769914"/>
                  </a:lnTo>
                  <a:lnTo>
                    <a:pt x="3221675" y="1819979"/>
                  </a:lnTo>
                  <a:lnTo>
                    <a:pt x="3214687" y="1869575"/>
                  </a:lnTo>
                  <a:lnTo>
                    <a:pt x="3206209" y="1918677"/>
                  </a:lnTo>
                  <a:lnTo>
                    <a:pt x="3196268" y="1967262"/>
                  </a:lnTo>
                  <a:lnTo>
                    <a:pt x="3184885" y="2015306"/>
                  </a:lnTo>
                  <a:lnTo>
                    <a:pt x="3172086" y="2062786"/>
                  </a:lnTo>
                  <a:lnTo>
                    <a:pt x="3157893" y="2109677"/>
                  </a:lnTo>
                  <a:lnTo>
                    <a:pt x="3142330" y="2155957"/>
                  </a:lnTo>
                  <a:lnTo>
                    <a:pt x="3125421" y="2201601"/>
                  </a:lnTo>
                  <a:lnTo>
                    <a:pt x="3107190" y="2246586"/>
                  </a:lnTo>
                  <a:lnTo>
                    <a:pt x="3087660" y="2290888"/>
                  </a:lnTo>
                  <a:lnTo>
                    <a:pt x="3066854" y="2334483"/>
                  </a:lnTo>
                  <a:lnTo>
                    <a:pt x="3044798" y="2377348"/>
                  </a:lnTo>
                  <a:lnTo>
                    <a:pt x="3021513" y="2419459"/>
                  </a:lnTo>
                  <a:lnTo>
                    <a:pt x="2997025" y="2460792"/>
                  </a:lnTo>
                  <a:lnTo>
                    <a:pt x="2971356" y="2501323"/>
                  </a:lnTo>
                  <a:lnTo>
                    <a:pt x="2944531" y="2541029"/>
                  </a:lnTo>
                  <a:lnTo>
                    <a:pt x="2916572" y="2579887"/>
                  </a:lnTo>
                  <a:lnTo>
                    <a:pt x="2887505" y="2617872"/>
                  </a:lnTo>
                  <a:lnTo>
                    <a:pt x="2857351" y="2654961"/>
                  </a:lnTo>
                  <a:lnTo>
                    <a:pt x="2826136" y="2691129"/>
                  </a:lnTo>
                  <a:lnTo>
                    <a:pt x="2793882" y="2726355"/>
                  </a:lnTo>
                  <a:lnTo>
                    <a:pt x="2760614" y="2760612"/>
                  </a:lnTo>
                  <a:lnTo>
                    <a:pt x="2726356" y="2793881"/>
                  </a:lnTo>
                  <a:lnTo>
                    <a:pt x="2691131" y="2826135"/>
                  </a:lnTo>
                  <a:lnTo>
                    <a:pt x="2654962" y="2857350"/>
                  </a:lnTo>
                  <a:lnTo>
                    <a:pt x="2617873" y="2887504"/>
                  </a:lnTo>
                  <a:lnTo>
                    <a:pt x="2579888" y="2916572"/>
                  </a:lnTo>
                  <a:lnTo>
                    <a:pt x="2541031" y="2944530"/>
                  </a:lnTo>
                  <a:lnTo>
                    <a:pt x="2501324" y="2971356"/>
                  </a:lnTo>
                  <a:lnTo>
                    <a:pt x="2460792" y="2997025"/>
                  </a:lnTo>
                  <a:lnTo>
                    <a:pt x="2419459" y="3021513"/>
                  </a:lnTo>
                  <a:lnTo>
                    <a:pt x="2377349" y="3044797"/>
                  </a:lnTo>
                  <a:lnTo>
                    <a:pt x="2334484" y="3066854"/>
                  </a:lnTo>
                  <a:lnTo>
                    <a:pt x="2290889" y="3087659"/>
                  </a:lnTo>
                  <a:lnTo>
                    <a:pt x="2246587" y="3107190"/>
                  </a:lnTo>
                  <a:lnTo>
                    <a:pt x="2201602" y="3125421"/>
                  </a:lnTo>
                  <a:lnTo>
                    <a:pt x="2155958" y="3142330"/>
                  </a:lnTo>
                  <a:lnTo>
                    <a:pt x="2109678" y="3157893"/>
                  </a:lnTo>
                  <a:lnTo>
                    <a:pt x="2062786" y="3172086"/>
                  </a:lnTo>
                  <a:lnTo>
                    <a:pt x="2015307" y="3184885"/>
                  </a:lnTo>
                  <a:lnTo>
                    <a:pt x="1967262" y="3196268"/>
                  </a:lnTo>
                  <a:lnTo>
                    <a:pt x="1918677" y="3206209"/>
                  </a:lnTo>
                  <a:lnTo>
                    <a:pt x="1869575" y="3214687"/>
                  </a:lnTo>
                  <a:lnTo>
                    <a:pt x="1819980" y="3221675"/>
                  </a:lnTo>
                  <a:lnTo>
                    <a:pt x="1769914" y="3227152"/>
                  </a:lnTo>
                  <a:lnTo>
                    <a:pt x="1719403" y="3231094"/>
                  </a:lnTo>
                  <a:lnTo>
                    <a:pt x="1668470" y="3233476"/>
                  </a:lnTo>
                  <a:lnTo>
                    <a:pt x="1617137" y="3234275"/>
                  </a:lnTo>
                  <a:lnTo>
                    <a:pt x="1565806" y="3233476"/>
                  </a:lnTo>
                  <a:lnTo>
                    <a:pt x="1514872" y="3231094"/>
                  </a:lnTo>
                  <a:lnTo>
                    <a:pt x="1464361" y="3227152"/>
                  </a:lnTo>
                  <a:lnTo>
                    <a:pt x="1414296" y="3221675"/>
                  </a:lnTo>
                  <a:lnTo>
                    <a:pt x="1364701" y="3214687"/>
                  </a:lnTo>
                  <a:lnTo>
                    <a:pt x="1315598" y="3206209"/>
                  </a:lnTo>
                  <a:lnTo>
                    <a:pt x="1267014" y="3196268"/>
                  </a:lnTo>
                  <a:lnTo>
                    <a:pt x="1218969" y="3184885"/>
                  </a:lnTo>
                  <a:lnTo>
                    <a:pt x="1171490" y="3172086"/>
                  </a:lnTo>
                  <a:lnTo>
                    <a:pt x="1124598" y="3157893"/>
                  </a:lnTo>
                  <a:lnTo>
                    <a:pt x="1078318" y="3142330"/>
                  </a:lnTo>
                  <a:lnTo>
                    <a:pt x="1032674" y="3125421"/>
                  </a:lnTo>
                  <a:lnTo>
                    <a:pt x="987689" y="3107190"/>
                  </a:lnTo>
                  <a:lnTo>
                    <a:pt x="943388" y="3087659"/>
                  </a:lnTo>
                  <a:lnTo>
                    <a:pt x="899792" y="3066854"/>
                  </a:lnTo>
                  <a:lnTo>
                    <a:pt x="856928" y="3044797"/>
                  </a:lnTo>
                  <a:lnTo>
                    <a:pt x="814817" y="3021513"/>
                  </a:lnTo>
                  <a:lnTo>
                    <a:pt x="773484" y="2997025"/>
                  </a:lnTo>
                  <a:lnTo>
                    <a:pt x="732952" y="2971356"/>
                  </a:lnTo>
                  <a:lnTo>
                    <a:pt x="693246" y="2944530"/>
                  </a:lnTo>
                  <a:lnTo>
                    <a:pt x="654388" y="2916572"/>
                  </a:lnTo>
                  <a:lnTo>
                    <a:pt x="616403" y="2887504"/>
                  </a:lnTo>
                  <a:lnTo>
                    <a:pt x="579314" y="2857350"/>
                  </a:lnTo>
                  <a:lnTo>
                    <a:pt x="543146" y="2826135"/>
                  </a:lnTo>
                  <a:lnTo>
                    <a:pt x="507920" y="2793881"/>
                  </a:lnTo>
                  <a:lnTo>
                    <a:pt x="473663" y="2760612"/>
                  </a:lnTo>
                  <a:lnTo>
                    <a:pt x="440394" y="2726355"/>
                  </a:lnTo>
                  <a:lnTo>
                    <a:pt x="408140" y="2691129"/>
                  </a:lnTo>
                  <a:lnTo>
                    <a:pt x="376925" y="2654961"/>
                  </a:lnTo>
                  <a:lnTo>
                    <a:pt x="346771" y="2617872"/>
                  </a:lnTo>
                  <a:lnTo>
                    <a:pt x="317703" y="2579887"/>
                  </a:lnTo>
                  <a:lnTo>
                    <a:pt x="289745" y="2541029"/>
                  </a:lnTo>
                  <a:lnTo>
                    <a:pt x="262919" y="2501323"/>
                  </a:lnTo>
                  <a:lnTo>
                    <a:pt x="237250" y="2460792"/>
                  </a:lnTo>
                  <a:lnTo>
                    <a:pt x="212762" y="2419459"/>
                  </a:lnTo>
                  <a:lnTo>
                    <a:pt x="189477" y="2377348"/>
                  </a:lnTo>
                  <a:lnTo>
                    <a:pt x="167421" y="2334483"/>
                  </a:lnTo>
                  <a:lnTo>
                    <a:pt x="146616" y="2290888"/>
                  </a:lnTo>
                  <a:lnTo>
                    <a:pt x="127085" y="2246586"/>
                  </a:lnTo>
                  <a:lnTo>
                    <a:pt x="108854" y="2201601"/>
                  </a:lnTo>
                  <a:lnTo>
                    <a:pt x="91945" y="2155957"/>
                  </a:lnTo>
                  <a:lnTo>
                    <a:pt x="76382" y="2109677"/>
                  </a:lnTo>
                  <a:lnTo>
                    <a:pt x="62189" y="2062786"/>
                  </a:lnTo>
                  <a:lnTo>
                    <a:pt x="49390" y="2015306"/>
                  </a:lnTo>
                  <a:lnTo>
                    <a:pt x="38007" y="1967262"/>
                  </a:lnTo>
                  <a:lnTo>
                    <a:pt x="28066" y="1918677"/>
                  </a:lnTo>
                  <a:lnTo>
                    <a:pt x="19588" y="1869575"/>
                  </a:lnTo>
                  <a:lnTo>
                    <a:pt x="12600" y="1819979"/>
                  </a:lnTo>
                  <a:lnTo>
                    <a:pt x="7123" y="1769914"/>
                  </a:lnTo>
                  <a:lnTo>
                    <a:pt x="3181" y="1719403"/>
                  </a:lnTo>
                  <a:lnTo>
                    <a:pt x="799" y="1668470"/>
                  </a:lnTo>
                  <a:lnTo>
                    <a:pt x="0" y="1617137"/>
                  </a:lnTo>
                  <a:lnTo>
                    <a:pt x="799" y="1565805"/>
                  </a:lnTo>
                  <a:lnTo>
                    <a:pt x="3181" y="1514872"/>
                  </a:lnTo>
                  <a:lnTo>
                    <a:pt x="7123" y="1464361"/>
                  </a:lnTo>
                  <a:lnTo>
                    <a:pt x="12600" y="1414295"/>
                  </a:lnTo>
                  <a:lnTo>
                    <a:pt x="19588" y="1364700"/>
                  </a:lnTo>
                  <a:lnTo>
                    <a:pt x="28066" y="1315598"/>
                  </a:lnTo>
                  <a:lnTo>
                    <a:pt x="38007" y="1267013"/>
                  </a:lnTo>
                  <a:lnTo>
                    <a:pt x="49390" y="1218969"/>
                  </a:lnTo>
                  <a:lnTo>
                    <a:pt x="62189" y="1171489"/>
                  </a:lnTo>
                  <a:lnTo>
                    <a:pt x="76382" y="1124597"/>
                  </a:lnTo>
                  <a:lnTo>
                    <a:pt x="91945" y="1078317"/>
                  </a:lnTo>
                  <a:lnTo>
                    <a:pt x="108854" y="1032673"/>
                  </a:lnTo>
                  <a:lnTo>
                    <a:pt x="127085" y="987689"/>
                  </a:lnTo>
                  <a:lnTo>
                    <a:pt x="146616" y="943387"/>
                  </a:lnTo>
                  <a:lnTo>
                    <a:pt x="167421" y="899791"/>
                  </a:lnTo>
                  <a:lnTo>
                    <a:pt x="189477" y="856927"/>
                  </a:lnTo>
                  <a:lnTo>
                    <a:pt x="212762" y="814816"/>
                  </a:lnTo>
                  <a:lnTo>
                    <a:pt x="237250" y="773483"/>
                  </a:lnTo>
                  <a:lnTo>
                    <a:pt x="262919" y="732951"/>
                  </a:lnTo>
                  <a:lnTo>
                    <a:pt x="289745" y="693245"/>
                  </a:lnTo>
                  <a:lnTo>
                    <a:pt x="317703" y="654388"/>
                  </a:lnTo>
                  <a:lnTo>
                    <a:pt x="346771" y="616403"/>
                  </a:lnTo>
                  <a:lnTo>
                    <a:pt x="376925" y="579314"/>
                  </a:lnTo>
                  <a:lnTo>
                    <a:pt x="408140" y="543145"/>
                  </a:lnTo>
                  <a:lnTo>
                    <a:pt x="440394" y="507920"/>
                  </a:lnTo>
                  <a:lnTo>
                    <a:pt x="473663" y="473663"/>
                  </a:lnTo>
                  <a:lnTo>
                    <a:pt x="507920" y="440394"/>
                  </a:lnTo>
                  <a:lnTo>
                    <a:pt x="543146" y="408140"/>
                  </a:lnTo>
                  <a:lnTo>
                    <a:pt x="579314" y="376925"/>
                  </a:lnTo>
                  <a:lnTo>
                    <a:pt x="616403" y="346771"/>
                  </a:lnTo>
                  <a:lnTo>
                    <a:pt x="654388" y="317703"/>
                  </a:lnTo>
                  <a:lnTo>
                    <a:pt x="693246" y="289745"/>
                  </a:lnTo>
                  <a:lnTo>
                    <a:pt x="732952" y="262919"/>
                  </a:lnTo>
                  <a:lnTo>
                    <a:pt x="773484" y="237250"/>
                  </a:lnTo>
                  <a:lnTo>
                    <a:pt x="814817" y="212762"/>
                  </a:lnTo>
                  <a:lnTo>
                    <a:pt x="856928" y="189477"/>
                  </a:lnTo>
                  <a:lnTo>
                    <a:pt x="899792" y="167421"/>
                  </a:lnTo>
                  <a:lnTo>
                    <a:pt x="943388" y="146616"/>
                  </a:lnTo>
                  <a:lnTo>
                    <a:pt x="987689" y="127085"/>
                  </a:lnTo>
                  <a:lnTo>
                    <a:pt x="1032674" y="108854"/>
                  </a:lnTo>
                  <a:lnTo>
                    <a:pt x="1078318" y="91945"/>
                  </a:lnTo>
                  <a:lnTo>
                    <a:pt x="1124598" y="76382"/>
                  </a:lnTo>
                  <a:lnTo>
                    <a:pt x="1171490" y="62189"/>
                  </a:lnTo>
                  <a:lnTo>
                    <a:pt x="1218969" y="49390"/>
                  </a:lnTo>
                  <a:lnTo>
                    <a:pt x="1267014" y="38007"/>
                  </a:lnTo>
                  <a:lnTo>
                    <a:pt x="1315598" y="28066"/>
                  </a:lnTo>
                  <a:lnTo>
                    <a:pt x="1364701" y="19588"/>
                  </a:lnTo>
                  <a:lnTo>
                    <a:pt x="1414296" y="12600"/>
                  </a:lnTo>
                  <a:lnTo>
                    <a:pt x="1464361" y="7123"/>
                  </a:lnTo>
                  <a:lnTo>
                    <a:pt x="1514872" y="3181"/>
                  </a:lnTo>
                  <a:lnTo>
                    <a:pt x="1565806" y="799"/>
                  </a:lnTo>
                  <a:lnTo>
                    <a:pt x="161713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3609" y="1885489"/>
              <a:ext cx="3218815" cy="3218815"/>
            </a:xfrm>
            <a:custGeom>
              <a:avLst/>
              <a:gdLst/>
              <a:ahLst/>
              <a:cxnLst/>
              <a:rect l="l" t="t" r="r" b="b"/>
              <a:pathLst>
                <a:path w="3218815" h="3218815">
                  <a:moveTo>
                    <a:pt x="0" y="1609203"/>
                  </a:moveTo>
                  <a:lnTo>
                    <a:pt x="3218399" y="1609203"/>
                  </a:lnTo>
                </a:path>
                <a:path w="3218815" h="3218815">
                  <a:moveTo>
                    <a:pt x="215593" y="2413802"/>
                  </a:moveTo>
                  <a:lnTo>
                    <a:pt x="3002810" y="804603"/>
                  </a:lnTo>
                </a:path>
                <a:path w="3218815" h="3218815">
                  <a:moveTo>
                    <a:pt x="804600" y="3002809"/>
                  </a:moveTo>
                  <a:lnTo>
                    <a:pt x="2413800" y="215592"/>
                  </a:lnTo>
                </a:path>
                <a:path w="3218815" h="3218815">
                  <a:moveTo>
                    <a:pt x="1609196" y="3218399"/>
                  </a:moveTo>
                  <a:lnTo>
                    <a:pt x="1609196" y="0"/>
                  </a:lnTo>
                </a:path>
                <a:path w="3218815" h="3218815">
                  <a:moveTo>
                    <a:pt x="3002818" y="2413802"/>
                  </a:moveTo>
                  <a:lnTo>
                    <a:pt x="215600" y="804603"/>
                  </a:lnTo>
                </a:path>
                <a:path w="3218815" h="3218815">
                  <a:moveTo>
                    <a:pt x="2417806" y="3009728"/>
                  </a:moveTo>
                  <a:lnTo>
                    <a:pt x="805694" y="21746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0999" y="6724738"/>
            <a:ext cx="1290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 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89" y="7010582"/>
            <a:ext cx="3811904" cy="157226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60960" rIns="0" bIns="0" rtlCol="0">
            <a:spAutoFit/>
          </a:bodyPr>
          <a:lstStyle/>
          <a:p>
            <a:pPr marL="108585" marR="196850" algn="ctr">
              <a:lnSpc>
                <a:spcPts val="1560"/>
              </a:lnSpc>
              <a:spcBef>
                <a:spcPts val="48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 linkage mechanism seen opposite,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part of a mechanical device comprised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 rotating wheel, a pivot mechanism, 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connecting rod and a slide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mechanism.</a:t>
            </a:r>
            <a:endParaRPr sz="1400">
              <a:latin typeface="Arial"/>
              <a:cs typeface="Arial"/>
            </a:endParaRPr>
          </a:p>
          <a:p>
            <a:pPr marL="321310" marR="409575" algn="ctr">
              <a:lnSpc>
                <a:spcPts val="1560"/>
              </a:lnSpc>
              <a:spcBef>
                <a:spcPts val="1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locus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wheel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rotates for one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revolution.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018" y="126865"/>
            <a:ext cx="1821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13985" y="2688868"/>
            <a:ext cx="547370" cy="9696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80"/>
              </a:spcBef>
            </a:pPr>
            <a:r>
              <a:rPr sz="210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1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3731" y="2196361"/>
            <a:ext cx="17462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7154" y="2032187"/>
            <a:ext cx="17462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27174" y="2169555"/>
            <a:ext cx="17462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77212" y="2621856"/>
            <a:ext cx="315595" cy="10109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1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44726" y="3975417"/>
            <a:ext cx="17462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1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20481" y="4457871"/>
            <a:ext cx="17462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1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7161" y="4625392"/>
            <a:ext cx="17462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1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3910" y="4426993"/>
            <a:ext cx="32385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1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51077" y="3952849"/>
            <a:ext cx="30416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4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1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41895" y="3738066"/>
            <a:ext cx="1485900" cy="2870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700" spc="-4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700" spc="-4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700">
              <a:latin typeface="Arial"/>
              <a:cs typeface="Arial"/>
            </a:endParaRPr>
          </a:p>
        </p:txBody>
      </p: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14467" y="1634302"/>
            <a:ext cx="3712845" cy="3721100"/>
          </a:xfrm>
          <a:custGeom>
            <a:avLst/>
            <a:gdLst/>
            <a:ahLst/>
            <a:cxnLst/>
            <a:rect l="l" t="t" r="r" b="b"/>
            <a:pathLst>
              <a:path w="3712845" h="3721100">
                <a:moveTo>
                  <a:pt x="258512" y="952500"/>
                </a:moveTo>
                <a:lnTo>
                  <a:pt x="241951" y="952500"/>
                </a:lnTo>
                <a:lnTo>
                  <a:pt x="227707" y="977900"/>
                </a:lnTo>
                <a:lnTo>
                  <a:pt x="200400" y="1028700"/>
                </a:lnTo>
                <a:lnTo>
                  <a:pt x="174685" y="1079500"/>
                </a:lnTo>
                <a:lnTo>
                  <a:pt x="150601" y="1130300"/>
                </a:lnTo>
                <a:lnTo>
                  <a:pt x="128173" y="1181100"/>
                </a:lnTo>
                <a:lnTo>
                  <a:pt x="107445" y="1244600"/>
                </a:lnTo>
                <a:lnTo>
                  <a:pt x="97721" y="1270000"/>
                </a:lnTo>
                <a:lnTo>
                  <a:pt x="88437" y="1295400"/>
                </a:lnTo>
                <a:lnTo>
                  <a:pt x="79588" y="1320800"/>
                </a:lnTo>
                <a:lnTo>
                  <a:pt x="71186" y="1358900"/>
                </a:lnTo>
                <a:lnTo>
                  <a:pt x="63229" y="1384300"/>
                </a:lnTo>
                <a:lnTo>
                  <a:pt x="55719" y="1409700"/>
                </a:lnTo>
                <a:lnTo>
                  <a:pt x="48671" y="1435100"/>
                </a:lnTo>
                <a:lnTo>
                  <a:pt x="42076" y="1473200"/>
                </a:lnTo>
                <a:lnTo>
                  <a:pt x="35952" y="1498600"/>
                </a:lnTo>
                <a:lnTo>
                  <a:pt x="30286" y="1524000"/>
                </a:lnTo>
                <a:lnTo>
                  <a:pt x="25099" y="1562100"/>
                </a:lnTo>
                <a:lnTo>
                  <a:pt x="20383" y="1587500"/>
                </a:lnTo>
                <a:lnTo>
                  <a:pt x="16149" y="1612900"/>
                </a:lnTo>
                <a:lnTo>
                  <a:pt x="12397" y="1651000"/>
                </a:lnTo>
                <a:lnTo>
                  <a:pt x="9132" y="1676400"/>
                </a:lnTo>
                <a:lnTo>
                  <a:pt x="6357" y="1714500"/>
                </a:lnTo>
                <a:lnTo>
                  <a:pt x="4081" y="1739900"/>
                </a:lnTo>
                <a:lnTo>
                  <a:pt x="2303" y="1765300"/>
                </a:lnTo>
                <a:lnTo>
                  <a:pt x="1026" y="1803400"/>
                </a:lnTo>
                <a:lnTo>
                  <a:pt x="259" y="1828800"/>
                </a:lnTo>
                <a:lnTo>
                  <a:pt x="0" y="1866900"/>
                </a:lnTo>
                <a:lnTo>
                  <a:pt x="2425" y="1955800"/>
                </a:lnTo>
                <a:lnTo>
                  <a:pt x="9618" y="2057400"/>
                </a:lnTo>
                <a:lnTo>
                  <a:pt x="21463" y="2146300"/>
                </a:lnTo>
                <a:lnTo>
                  <a:pt x="37843" y="2235200"/>
                </a:lnTo>
                <a:lnTo>
                  <a:pt x="58639" y="2324100"/>
                </a:lnTo>
                <a:lnTo>
                  <a:pt x="83742" y="2413000"/>
                </a:lnTo>
                <a:lnTo>
                  <a:pt x="113024" y="2501900"/>
                </a:lnTo>
                <a:lnTo>
                  <a:pt x="146375" y="2590800"/>
                </a:lnTo>
                <a:lnTo>
                  <a:pt x="183678" y="2667000"/>
                </a:lnTo>
                <a:lnTo>
                  <a:pt x="224809" y="2755900"/>
                </a:lnTo>
                <a:lnTo>
                  <a:pt x="269657" y="2832100"/>
                </a:lnTo>
                <a:lnTo>
                  <a:pt x="318107" y="2908300"/>
                </a:lnTo>
                <a:lnTo>
                  <a:pt x="370032" y="2984500"/>
                </a:lnTo>
                <a:lnTo>
                  <a:pt x="425329" y="3048000"/>
                </a:lnTo>
                <a:lnTo>
                  <a:pt x="483868" y="3111500"/>
                </a:lnTo>
                <a:lnTo>
                  <a:pt x="545536" y="3187700"/>
                </a:lnTo>
                <a:lnTo>
                  <a:pt x="610224" y="3238500"/>
                </a:lnTo>
                <a:lnTo>
                  <a:pt x="677804" y="3302000"/>
                </a:lnTo>
                <a:lnTo>
                  <a:pt x="748165" y="3352800"/>
                </a:lnTo>
                <a:lnTo>
                  <a:pt x="821188" y="3403600"/>
                </a:lnTo>
                <a:lnTo>
                  <a:pt x="896759" y="3454400"/>
                </a:lnTo>
                <a:lnTo>
                  <a:pt x="974756" y="3505200"/>
                </a:lnTo>
                <a:lnTo>
                  <a:pt x="1055072" y="3543300"/>
                </a:lnTo>
                <a:lnTo>
                  <a:pt x="1137582" y="3581400"/>
                </a:lnTo>
                <a:lnTo>
                  <a:pt x="1222166" y="3619500"/>
                </a:lnTo>
                <a:lnTo>
                  <a:pt x="1487216" y="3695700"/>
                </a:lnTo>
                <a:lnTo>
                  <a:pt x="1672156" y="3721100"/>
                </a:lnTo>
                <a:lnTo>
                  <a:pt x="1862582" y="3721100"/>
                </a:lnTo>
                <a:lnTo>
                  <a:pt x="1862582" y="3708400"/>
                </a:lnTo>
                <a:lnTo>
                  <a:pt x="1767704" y="3708400"/>
                </a:lnTo>
                <a:lnTo>
                  <a:pt x="1491033" y="3670300"/>
                </a:lnTo>
                <a:lnTo>
                  <a:pt x="1228712" y="3594100"/>
                </a:lnTo>
                <a:lnTo>
                  <a:pt x="1144997" y="3568700"/>
                </a:lnTo>
                <a:lnTo>
                  <a:pt x="1063339" y="3530600"/>
                </a:lnTo>
                <a:lnTo>
                  <a:pt x="983851" y="3479800"/>
                </a:lnTo>
                <a:lnTo>
                  <a:pt x="906653" y="3441700"/>
                </a:lnTo>
                <a:lnTo>
                  <a:pt x="831851" y="3390900"/>
                </a:lnTo>
                <a:lnTo>
                  <a:pt x="759570" y="3340100"/>
                </a:lnTo>
                <a:lnTo>
                  <a:pt x="689928" y="3289300"/>
                </a:lnTo>
                <a:lnTo>
                  <a:pt x="623034" y="3225800"/>
                </a:lnTo>
                <a:lnTo>
                  <a:pt x="559008" y="3162300"/>
                </a:lnTo>
                <a:lnTo>
                  <a:pt x="497965" y="3098800"/>
                </a:lnTo>
                <a:lnTo>
                  <a:pt x="440016" y="3035300"/>
                </a:lnTo>
                <a:lnTo>
                  <a:pt x="385290" y="2971800"/>
                </a:lnTo>
                <a:lnTo>
                  <a:pt x="333889" y="2895600"/>
                </a:lnTo>
                <a:lnTo>
                  <a:pt x="285936" y="2819400"/>
                </a:lnTo>
                <a:lnTo>
                  <a:pt x="241548" y="2743200"/>
                </a:lnTo>
                <a:lnTo>
                  <a:pt x="200836" y="2667000"/>
                </a:lnTo>
                <a:lnTo>
                  <a:pt x="163921" y="2578100"/>
                </a:lnTo>
                <a:lnTo>
                  <a:pt x="130910" y="2501900"/>
                </a:lnTo>
                <a:lnTo>
                  <a:pt x="101930" y="2413000"/>
                </a:lnTo>
                <a:lnTo>
                  <a:pt x="77086" y="2324100"/>
                </a:lnTo>
                <a:lnTo>
                  <a:pt x="56504" y="2235200"/>
                </a:lnTo>
                <a:lnTo>
                  <a:pt x="40290" y="2146300"/>
                </a:lnTo>
                <a:lnTo>
                  <a:pt x="28568" y="2057400"/>
                </a:lnTo>
                <a:lnTo>
                  <a:pt x="21449" y="1955800"/>
                </a:lnTo>
                <a:lnTo>
                  <a:pt x="19051" y="1866900"/>
                </a:lnTo>
                <a:lnTo>
                  <a:pt x="19302" y="1828800"/>
                </a:lnTo>
                <a:lnTo>
                  <a:pt x="20062" y="1803400"/>
                </a:lnTo>
                <a:lnTo>
                  <a:pt x="21325" y="1778000"/>
                </a:lnTo>
                <a:lnTo>
                  <a:pt x="23089" y="1739900"/>
                </a:lnTo>
                <a:lnTo>
                  <a:pt x="25344" y="1714500"/>
                </a:lnTo>
                <a:lnTo>
                  <a:pt x="28089" y="1676400"/>
                </a:lnTo>
                <a:lnTo>
                  <a:pt x="31319" y="1651000"/>
                </a:lnTo>
                <a:lnTo>
                  <a:pt x="35035" y="1625600"/>
                </a:lnTo>
                <a:lnTo>
                  <a:pt x="39225" y="1587500"/>
                </a:lnTo>
                <a:lnTo>
                  <a:pt x="43891" y="1562100"/>
                </a:lnTo>
                <a:lnTo>
                  <a:pt x="49028" y="1536700"/>
                </a:lnTo>
                <a:lnTo>
                  <a:pt x="54629" y="1498600"/>
                </a:lnTo>
                <a:lnTo>
                  <a:pt x="60695" y="1473200"/>
                </a:lnTo>
                <a:lnTo>
                  <a:pt x="67218" y="1447800"/>
                </a:lnTo>
                <a:lnTo>
                  <a:pt x="74195" y="1409700"/>
                </a:lnTo>
                <a:lnTo>
                  <a:pt x="81625" y="1384300"/>
                </a:lnTo>
                <a:lnTo>
                  <a:pt x="89503" y="1358900"/>
                </a:lnTo>
                <a:lnTo>
                  <a:pt x="97819" y="1333500"/>
                </a:lnTo>
                <a:lnTo>
                  <a:pt x="106574" y="1308100"/>
                </a:lnTo>
                <a:lnTo>
                  <a:pt x="115764" y="1270000"/>
                </a:lnTo>
                <a:lnTo>
                  <a:pt x="135439" y="1219200"/>
                </a:lnTo>
                <a:lnTo>
                  <a:pt x="156798" y="1168400"/>
                </a:lnTo>
                <a:lnTo>
                  <a:pt x="168098" y="1143000"/>
                </a:lnTo>
                <a:lnTo>
                  <a:pt x="179819" y="1104900"/>
                </a:lnTo>
                <a:lnTo>
                  <a:pt x="204461" y="1054100"/>
                </a:lnTo>
                <a:lnTo>
                  <a:pt x="230705" y="1003300"/>
                </a:lnTo>
                <a:lnTo>
                  <a:pt x="244417" y="977900"/>
                </a:lnTo>
                <a:lnTo>
                  <a:pt x="258512" y="952500"/>
                </a:lnTo>
                <a:close/>
              </a:path>
              <a:path w="3712845" h="3721100">
                <a:moveTo>
                  <a:pt x="2082628" y="3708400"/>
                </a:moveTo>
                <a:lnTo>
                  <a:pt x="1862582" y="3708400"/>
                </a:lnTo>
                <a:lnTo>
                  <a:pt x="1862582" y="3721100"/>
                </a:lnTo>
                <a:lnTo>
                  <a:pt x="2028074" y="3721100"/>
                </a:lnTo>
                <a:lnTo>
                  <a:pt x="2082628" y="3708400"/>
                </a:lnTo>
                <a:close/>
              </a:path>
              <a:path w="3712845" h="3721100">
                <a:moveTo>
                  <a:pt x="3311631" y="3008817"/>
                </a:moveTo>
                <a:lnTo>
                  <a:pt x="3276558" y="3048000"/>
                </a:lnTo>
                <a:lnTo>
                  <a:pt x="3241090" y="3086100"/>
                </a:lnTo>
                <a:lnTo>
                  <a:pt x="3204546" y="3124200"/>
                </a:lnTo>
                <a:lnTo>
                  <a:pt x="3166955" y="3162300"/>
                </a:lnTo>
                <a:lnTo>
                  <a:pt x="3128352" y="3200400"/>
                </a:lnTo>
                <a:lnTo>
                  <a:pt x="3088756" y="3238500"/>
                </a:lnTo>
                <a:lnTo>
                  <a:pt x="3048205" y="3276600"/>
                </a:lnTo>
                <a:lnTo>
                  <a:pt x="3006723" y="3314700"/>
                </a:lnTo>
                <a:lnTo>
                  <a:pt x="2964340" y="3340100"/>
                </a:lnTo>
                <a:lnTo>
                  <a:pt x="2921082" y="3378200"/>
                </a:lnTo>
                <a:lnTo>
                  <a:pt x="2876983" y="3403600"/>
                </a:lnTo>
                <a:lnTo>
                  <a:pt x="2786377" y="3454400"/>
                </a:lnTo>
                <a:lnTo>
                  <a:pt x="2739923" y="3492500"/>
                </a:lnTo>
                <a:lnTo>
                  <a:pt x="2692741" y="3505200"/>
                </a:lnTo>
                <a:lnTo>
                  <a:pt x="2644862" y="3530600"/>
                </a:lnTo>
                <a:lnTo>
                  <a:pt x="2547125" y="3581400"/>
                </a:lnTo>
                <a:lnTo>
                  <a:pt x="2497326" y="3594100"/>
                </a:lnTo>
                <a:lnTo>
                  <a:pt x="2446944" y="3619500"/>
                </a:lnTo>
                <a:lnTo>
                  <a:pt x="2187313" y="3683000"/>
                </a:lnTo>
                <a:lnTo>
                  <a:pt x="2134047" y="3683000"/>
                </a:lnTo>
                <a:lnTo>
                  <a:pt x="2080395" y="3695700"/>
                </a:lnTo>
                <a:lnTo>
                  <a:pt x="2026396" y="3695700"/>
                </a:lnTo>
                <a:lnTo>
                  <a:pt x="1972076" y="3708400"/>
                </a:lnTo>
                <a:lnTo>
                  <a:pt x="2136833" y="3708400"/>
                </a:lnTo>
                <a:lnTo>
                  <a:pt x="2503878" y="3619500"/>
                </a:lnTo>
                <a:lnTo>
                  <a:pt x="2603893" y="3568700"/>
                </a:lnTo>
                <a:lnTo>
                  <a:pt x="2652947" y="3556000"/>
                </a:lnTo>
                <a:lnTo>
                  <a:pt x="2748988" y="3505200"/>
                </a:lnTo>
                <a:lnTo>
                  <a:pt x="2842094" y="3454400"/>
                </a:lnTo>
                <a:lnTo>
                  <a:pt x="2887473" y="3416300"/>
                </a:lnTo>
                <a:lnTo>
                  <a:pt x="2932027" y="3390900"/>
                </a:lnTo>
                <a:lnTo>
                  <a:pt x="2975730" y="3352800"/>
                </a:lnTo>
                <a:lnTo>
                  <a:pt x="3018552" y="3327400"/>
                </a:lnTo>
                <a:lnTo>
                  <a:pt x="3060459" y="3289300"/>
                </a:lnTo>
                <a:lnTo>
                  <a:pt x="3101435" y="3251200"/>
                </a:lnTo>
                <a:lnTo>
                  <a:pt x="3141435" y="3213100"/>
                </a:lnTo>
                <a:lnTo>
                  <a:pt x="3180440" y="3175000"/>
                </a:lnTo>
                <a:lnTo>
                  <a:pt x="3218413" y="3136900"/>
                </a:lnTo>
                <a:lnTo>
                  <a:pt x="3255332" y="3098800"/>
                </a:lnTo>
                <a:lnTo>
                  <a:pt x="3291166" y="3060700"/>
                </a:lnTo>
                <a:lnTo>
                  <a:pt x="3325884" y="3022600"/>
                </a:lnTo>
                <a:lnTo>
                  <a:pt x="3328318" y="3018916"/>
                </a:lnTo>
                <a:lnTo>
                  <a:pt x="3326399" y="3009900"/>
                </a:lnTo>
                <a:lnTo>
                  <a:pt x="3311895" y="3009900"/>
                </a:lnTo>
                <a:lnTo>
                  <a:pt x="3311631" y="3008817"/>
                </a:lnTo>
                <a:close/>
              </a:path>
              <a:path w="3712845" h="3721100">
                <a:moveTo>
                  <a:pt x="3380545" y="2959100"/>
                </a:moveTo>
                <a:lnTo>
                  <a:pt x="3344155" y="2959100"/>
                </a:lnTo>
                <a:lnTo>
                  <a:pt x="3359454" y="2971800"/>
                </a:lnTo>
                <a:lnTo>
                  <a:pt x="3328318" y="3018916"/>
                </a:lnTo>
                <a:lnTo>
                  <a:pt x="3329103" y="3022600"/>
                </a:lnTo>
                <a:lnTo>
                  <a:pt x="3339247" y="3022600"/>
                </a:lnTo>
                <a:lnTo>
                  <a:pt x="3341616" y="3035300"/>
                </a:lnTo>
                <a:lnTo>
                  <a:pt x="3350430" y="3035300"/>
                </a:lnTo>
                <a:lnTo>
                  <a:pt x="3352467" y="3048000"/>
                </a:lnTo>
                <a:lnTo>
                  <a:pt x="3356340" y="3048000"/>
                </a:lnTo>
                <a:lnTo>
                  <a:pt x="3358177" y="3060700"/>
                </a:lnTo>
                <a:lnTo>
                  <a:pt x="3380545" y="2959100"/>
                </a:lnTo>
                <a:close/>
              </a:path>
              <a:path w="3712845" h="3721100">
                <a:moveTo>
                  <a:pt x="3344155" y="2959100"/>
                </a:moveTo>
                <a:lnTo>
                  <a:pt x="3311631" y="3008817"/>
                </a:lnTo>
                <a:lnTo>
                  <a:pt x="3311895" y="3009900"/>
                </a:lnTo>
                <a:lnTo>
                  <a:pt x="3326399" y="3009900"/>
                </a:lnTo>
                <a:lnTo>
                  <a:pt x="3328318" y="3018916"/>
                </a:lnTo>
                <a:lnTo>
                  <a:pt x="3359454" y="2971800"/>
                </a:lnTo>
                <a:lnTo>
                  <a:pt x="3344155" y="2959100"/>
                </a:lnTo>
                <a:close/>
              </a:path>
              <a:path w="3712845" h="3721100">
                <a:moveTo>
                  <a:pt x="3391729" y="2908300"/>
                </a:moveTo>
                <a:lnTo>
                  <a:pt x="3266394" y="2984500"/>
                </a:lnTo>
                <a:lnTo>
                  <a:pt x="3281591" y="2984500"/>
                </a:lnTo>
                <a:lnTo>
                  <a:pt x="3285223" y="2997200"/>
                </a:lnTo>
                <a:lnTo>
                  <a:pt x="3308791" y="2997200"/>
                </a:lnTo>
                <a:lnTo>
                  <a:pt x="3311631" y="3008817"/>
                </a:lnTo>
                <a:lnTo>
                  <a:pt x="3344155" y="2959100"/>
                </a:lnTo>
                <a:lnTo>
                  <a:pt x="3380545" y="2959100"/>
                </a:lnTo>
                <a:lnTo>
                  <a:pt x="3391729" y="2908300"/>
                </a:lnTo>
                <a:close/>
              </a:path>
              <a:path w="3712845" h="3721100">
                <a:moveTo>
                  <a:pt x="1951516" y="0"/>
                </a:moveTo>
                <a:lnTo>
                  <a:pt x="1862582" y="0"/>
                </a:lnTo>
                <a:lnTo>
                  <a:pt x="1862582" y="25400"/>
                </a:lnTo>
                <a:lnTo>
                  <a:pt x="2037595" y="25400"/>
                </a:lnTo>
                <a:lnTo>
                  <a:pt x="2207976" y="50800"/>
                </a:lnTo>
                <a:lnTo>
                  <a:pt x="2291198" y="76200"/>
                </a:lnTo>
                <a:lnTo>
                  <a:pt x="2372979" y="88900"/>
                </a:lnTo>
                <a:lnTo>
                  <a:pt x="2453237" y="114300"/>
                </a:lnTo>
                <a:lnTo>
                  <a:pt x="2531875" y="152400"/>
                </a:lnTo>
                <a:lnTo>
                  <a:pt x="2608808" y="177800"/>
                </a:lnTo>
                <a:lnTo>
                  <a:pt x="2683936" y="215900"/>
                </a:lnTo>
                <a:lnTo>
                  <a:pt x="2757167" y="254000"/>
                </a:lnTo>
                <a:lnTo>
                  <a:pt x="2828408" y="292100"/>
                </a:lnTo>
                <a:lnTo>
                  <a:pt x="2897571" y="342900"/>
                </a:lnTo>
                <a:lnTo>
                  <a:pt x="2964563" y="381000"/>
                </a:lnTo>
                <a:lnTo>
                  <a:pt x="3029287" y="431800"/>
                </a:lnTo>
                <a:lnTo>
                  <a:pt x="3091657" y="495300"/>
                </a:lnTo>
                <a:lnTo>
                  <a:pt x="3151572" y="546100"/>
                </a:lnTo>
                <a:lnTo>
                  <a:pt x="3208942" y="609600"/>
                </a:lnTo>
                <a:lnTo>
                  <a:pt x="3263680" y="660400"/>
                </a:lnTo>
                <a:lnTo>
                  <a:pt x="3315693" y="723900"/>
                </a:lnTo>
                <a:lnTo>
                  <a:pt x="3364880" y="800100"/>
                </a:lnTo>
                <a:lnTo>
                  <a:pt x="3411153" y="863600"/>
                </a:lnTo>
                <a:lnTo>
                  <a:pt x="3454422" y="939800"/>
                </a:lnTo>
                <a:lnTo>
                  <a:pt x="3494595" y="1003300"/>
                </a:lnTo>
                <a:lnTo>
                  <a:pt x="3531574" y="1079500"/>
                </a:lnTo>
                <a:lnTo>
                  <a:pt x="3565277" y="1155700"/>
                </a:lnTo>
                <a:lnTo>
                  <a:pt x="3595597" y="1231900"/>
                </a:lnTo>
                <a:lnTo>
                  <a:pt x="3622452" y="1308100"/>
                </a:lnTo>
                <a:lnTo>
                  <a:pt x="3645748" y="1397000"/>
                </a:lnTo>
                <a:lnTo>
                  <a:pt x="3665393" y="1473200"/>
                </a:lnTo>
                <a:lnTo>
                  <a:pt x="3681291" y="1562100"/>
                </a:lnTo>
                <a:lnTo>
                  <a:pt x="3693354" y="1651000"/>
                </a:lnTo>
                <a:lnTo>
                  <a:pt x="3712269" y="1638300"/>
                </a:lnTo>
                <a:lnTo>
                  <a:pt x="3700082" y="1562100"/>
                </a:lnTo>
                <a:lnTo>
                  <a:pt x="3684019" y="1473200"/>
                </a:lnTo>
                <a:lnTo>
                  <a:pt x="3664173" y="1384300"/>
                </a:lnTo>
                <a:lnTo>
                  <a:pt x="3640632" y="1308100"/>
                </a:lnTo>
                <a:lnTo>
                  <a:pt x="3613495" y="1231900"/>
                </a:lnTo>
                <a:lnTo>
                  <a:pt x="3582860" y="1155700"/>
                </a:lnTo>
                <a:lnTo>
                  <a:pt x="3548811" y="1066800"/>
                </a:lnTo>
                <a:lnTo>
                  <a:pt x="3511450" y="1003300"/>
                </a:lnTo>
                <a:lnTo>
                  <a:pt x="3470860" y="927100"/>
                </a:lnTo>
                <a:lnTo>
                  <a:pt x="3427145" y="850900"/>
                </a:lnTo>
                <a:lnTo>
                  <a:pt x="3380389" y="787400"/>
                </a:lnTo>
                <a:lnTo>
                  <a:pt x="3330698" y="723900"/>
                </a:lnTo>
                <a:lnTo>
                  <a:pt x="3278151" y="660400"/>
                </a:lnTo>
                <a:lnTo>
                  <a:pt x="3222852" y="596900"/>
                </a:lnTo>
                <a:lnTo>
                  <a:pt x="3164893" y="533400"/>
                </a:lnTo>
                <a:lnTo>
                  <a:pt x="3104358" y="482600"/>
                </a:lnTo>
                <a:lnTo>
                  <a:pt x="3041347" y="419100"/>
                </a:lnTo>
                <a:lnTo>
                  <a:pt x="2975961" y="368300"/>
                </a:lnTo>
                <a:lnTo>
                  <a:pt x="2908277" y="317500"/>
                </a:lnTo>
                <a:lnTo>
                  <a:pt x="2838401" y="279400"/>
                </a:lnTo>
                <a:lnTo>
                  <a:pt x="2766419" y="241300"/>
                </a:lnTo>
                <a:lnTo>
                  <a:pt x="2692433" y="203200"/>
                </a:lnTo>
                <a:lnTo>
                  <a:pt x="2616526" y="165100"/>
                </a:lnTo>
                <a:lnTo>
                  <a:pt x="2538794" y="127000"/>
                </a:lnTo>
                <a:lnTo>
                  <a:pt x="2295605" y="50800"/>
                </a:lnTo>
                <a:lnTo>
                  <a:pt x="1951516" y="0"/>
                </a:lnTo>
                <a:close/>
              </a:path>
              <a:path w="3712845" h="3721100">
                <a:moveTo>
                  <a:pt x="551889" y="469900"/>
                </a:moveTo>
                <a:lnTo>
                  <a:pt x="498679" y="609600"/>
                </a:lnTo>
                <a:lnTo>
                  <a:pt x="599493" y="571500"/>
                </a:lnTo>
                <a:lnTo>
                  <a:pt x="552596" y="571500"/>
                </a:lnTo>
                <a:lnTo>
                  <a:pt x="539060" y="558800"/>
                </a:lnTo>
                <a:lnTo>
                  <a:pt x="571085" y="520700"/>
                </a:lnTo>
                <a:lnTo>
                  <a:pt x="574686" y="517910"/>
                </a:lnTo>
                <a:lnTo>
                  <a:pt x="572921" y="508000"/>
                </a:lnTo>
                <a:lnTo>
                  <a:pt x="566604" y="508000"/>
                </a:lnTo>
                <a:lnTo>
                  <a:pt x="564655" y="495300"/>
                </a:lnTo>
                <a:lnTo>
                  <a:pt x="559277" y="495300"/>
                </a:lnTo>
                <a:lnTo>
                  <a:pt x="557643" y="482600"/>
                </a:lnTo>
                <a:lnTo>
                  <a:pt x="553212" y="482600"/>
                </a:lnTo>
                <a:lnTo>
                  <a:pt x="551889" y="469900"/>
                </a:lnTo>
                <a:close/>
              </a:path>
              <a:path w="3712845" h="3721100">
                <a:moveTo>
                  <a:pt x="574686" y="517910"/>
                </a:moveTo>
                <a:lnTo>
                  <a:pt x="571085" y="520700"/>
                </a:lnTo>
                <a:lnTo>
                  <a:pt x="539060" y="558800"/>
                </a:lnTo>
                <a:lnTo>
                  <a:pt x="552596" y="571500"/>
                </a:lnTo>
                <a:lnTo>
                  <a:pt x="584297" y="533400"/>
                </a:lnTo>
                <a:lnTo>
                  <a:pt x="587200" y="531127"/>
                </a:lnTo>
                <a:lnTo>
                  <a:pt x="585021" y="520700"/>
                </a:lnTo>
                <a:lnTo>
                  <a:pt x="575183" y="520700"/>
                </a:lnTo>
                <a:lnTo>
                  <a:pt x="574686" y="517910"/>
                </a:lnTo>
                <a:close/>
              </a:path>
              <a:path w="3712845" h="3721100">
                <a:moveTo>
                  <a:pt x="587200" y="531127"/>
                </a:moveTo>
                <a:lnTo>
                  <a:pt x="584297" y="533400"/>
                </a:lnTo>
                <a:lnTo>
                  <a:pt x="552596" y="571500"/>
                </a:lnTo>
                <a:lnTo>
                  <a:pt x="599493" y="571500"/>
                </a:lnTo>
                <a:lnTo>
                  <a:pt x="633098" y="558800"/>
                </a:lnTo>
                <a:lnTo>
                  <a:pt x="629344" y="558800"/>
                </a:lnTo>
                <a:lnTo>
                  <a:pt x="625669" y="546100"/>
                </a:lnTo>
                <a:lnTo>
                  <a:pt x="605256" y="546100"/>
                </a:lnTo>
                <a:lnTo>
                  <a:pt x="602132" y="533400"/>
                </a:lnTo>
                <a:lnTo>
                  <a:pt x="587674" y="533400"/>
                </a:lnTo>
                <a:lnTo>
                  <a:pt x="587200" y="531127"/>
                </a:lnTo>
                <a:close/>
              </a:path>
              <a:path w="3712845" h="3721100">
                <a:moveTo>
                  <a:pt x="1672883" y="25400"/>
                </a:moveTo>
                <a:lnTo>
                  <a:pt x="1530819" y="25400"/>
                </a:lnTo>
                <a:lnTo>
                  <a:pt x="1484877" y="38100"/>
                </a:lnTo>
                <a:lnTo>
                  <a:pt x="1175543" y="127000"/>
                </a:lnTo>
                <a:lnTo>
                  <a:pt x="1133283" y="152400"/>
                </a:lnTo>
                <a:lnTo>
                  <a:pt x="1091552" y="165100"/>
                </a:lnTo>
                <a:lnTo>
                  <a:pt x="1050364" y="190500"/>
                </a:lnTo>
                <a:lnTo>
                  <a:pt x="1009731" y="203200"/>
                </a:lnTo>
                <a:lnTo>
                  <a:pt x="930203" y="254000"/>
                </a:lnTo>
                <a:lnTo>
                  <a:pt x="891338" y="279400"/>
                </a:lnTo>
                <a:lnTo>
                  <a:pt x="853084" y="304800"/>
                </a:lnTo>
                <a:lnTo>
                  <a:pt x="815464" y="330200"/>
                </a:lnTo>
                <a:lnTo>
                  <a:pt x="778496" y="355600"/>
                </a:lnTo>
                <a:lnTo>
                  <a:pt x="742182" y="381000"/>
                </a:lnTo>
                <a:lnTo>
                  <a:pt x="706550" y="406400"/>
                </a:lnTo>
                <a:lnTo>
                  <a:pt x="671609" y="431800"/>
                </a:lnTo>
                <a:lnTo>
                  <a:pt x="637376" y="457200"/>
                </a:lnTo>
                <a:lnTo>
                  <a:pt x="603863" y="495300"/>
                </a:lnTo>
                <a:lnTo>
                  <a:pt x="574686" y="517910"/>
                </a:lnTo>
                <a:lnTo>
                  <a:pt x="575183" y="520700"/>
                </a:lnTo>
                <a:lnTo>
                  <a:pt x="585021" y="520700"/>
                </a:lnTo>
                <a:lnTo>
                  <a:pt x="587200" y="531127"/>
                </a:lnTo>
                <a:lnTo>
                  <a:pt x="616737" y="508000"/>
                </a:lnTo>
                <a:lnTo>
                  <a:pt x="649911" y="482600"/>
                </a:lnTo>
                <a:lnTo>
                  <a:pt x="683798" y="444500"/>
                </a:lnTo>
                <a:lnTo>
                  <a:pt x="718379" y="419100"/>
                </a:lnTo>
                <a:lnTo>
                  <a:pt x="753652" y="393700"/>
                </a:lnTo>
                <a:lnTo>
                  <a:pt x="789590" y="368300"/>
                </a:lnTo>
                <a:lnTo>
                  <a:pt x="826185" y="342900"/>
                </a:lnTo>
                <a:lnTo>
                  <a:pt x="863423" y="317500"/>
                </a:lnTo>
                <a:lnTo>
                  <a:pt x="901280" y="292100"/>
                </a:lnTo>
                <a:lnTo>
                  <a:pt x="939750" y="266700"/>
                </a:lnTo>
                <a:lnTo>
                  <a:pt x="978818" y="241300"/>
                </a:lnTo>
                <a:lnTo>
                  <a:pt x="1018465" y="228600"/>
                </a:lnTo>
                <a:lnTo>
                  <a:pt x="1058680" y="203200"/>
                </a:lnTo>
                <a:lnTo>
                  <a:pt x="1099442" y="190500"/>
                </a:lnTo>
                <a:lnTo>
                  <a:pt x="1140749" y="165100"/>
                </a:lnTo>
                <a:lnTo>
                  <a:pt x="1224903" y="139700"/>
                </a:lnTo>
                <a:lnTo>
                  <a:pt x="1267725" y="114300"/>
                </a:lnTo>
                <a:lnTo>
                  <a:pt x="1443657" y="63500"/>
                </a:lnTo>
                <a:lnTo>
                  <a:pt x="1488721" y="63500"/>
                </a:lnTo>
                <a:lnTo>
                  <a:pt x="1580050" y="38100"/>
                </a:lnTo>
                <a:lnTo>
                  <a:pt x="1626288" y="38100"/>
                </a:lnTo>
                <a:lnTo>
                  <a:pt x="1672883" y="25400"/>
                </a:lnTo>
                <a:close/>
              </a:path>
              <a:path w="3712845" h="3721100">
                <a:moveTo>
                  <a:pt x="1862582" y="0"/>
                </a:moveTo>
                <a:lnTo>
                  <a:pt x="1766126" y="0"/>
                </a:lnTo>
                <a:lnTo>
                  <a:pt x="1718373" y="12700"/>
                </a:lnTo>
                <a:lnTo>
                  <a:pt x="1623870" y="12700"/>
                </a:lnTo>
                <a:lnTo>
                  <a:pt x="1577155" y="25400"/>
                </a:lnTo>
                <a:lnTo>
                  <a:pt x="1862582" y="25400"/>
                </a:lnTo>
                <a:lnTo>
                  <a:pt x="1862582" y="0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33221" y="1235400"/>
            <a:ext cx="71691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WHEEL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99746" y="2759402"/>
            <a:ext cx="1214120" cy="4762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313055">
              <a:lnSpc>
                <a:spcPts val="1710"/>
              </a:lnSpc>
              <a:spcBef>
                <a:spcPts val="26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SLIDE MECHANISM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76451" y="1235400"/>
            <a:ext cx="1332865" cy="4762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49580" marR="5080" indent="-437515">
              <a:lnSpc>
                <a:spcPts val="1710"/>
              </a:lnSpc>
              <a:spcBef>
                <a:spcPts val="26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CONNECTING </a:t>
            </a:r>
            <a:r>
              <a:rPr sz="1500" spc="-25" dirty="0">
                <a:solidFill>
                  <a:srgbClr val="C4C4C5"/>
                </a:solidFill>
                <a:latin typeface="Arial"/>
                <a:cs typeface="Arial"/>
              </a:rPr>
              <a:t>ROD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1087" y="1664966"/>
            <a:ext cx="87185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5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76" name="object 76"/>
          <p:cNvGrpSpPr>
            <a:grpSpLocks noGrp="1" noUngrp="1" noRot="1" noMove="1" noResize="1"/>
          </p:cNvGrpSpPr>
          <p:nvPr/>
        </p:nvGrpSpPr>
        <p:grpSpPr>
          <a:xfrm>
            <a:off x="3904119" y="1962214"/>
            <a:ext cx="9097010" cy="1749425"/>
            <a:chOff x="3904119" y="1962214"/>
            <a:chExt cx="9097010" cy="1749425"/>
          </a:xfrm>
        </p:grpSpPr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5667" y="3310625"/>
              <a:ext cx="3928110" cy="396875"/>
            </a:xfrm>
            <a:custGeom>
              <a:avLst/>
              <a:gdLst/>
              <a:ahLst/>
              <a:cxnLst/>
              <a:rect l="l" t="t" r="r" b="b"/>
              <a:pathLst>
                <a:path w="3928109" h="396875">
                  <a:moveTo>
                    <a:pt x="2683838" y="83454"/>
                  </a:moveTo>
                  <a:lnTo>
                    <a:pt x="2767294" y="0"/>
                  </a:lnTo>
                </a:path>
                <a:path w="3928109" h="396875">
                  <a:moveTo>
                    <a:pt x="2782093" y="83454"/>
                  </a:moveTo>
                  <a:lnTo>
                    <a:pt x="2865549" y="0"/>
                  </a:lnTo>
                </a:path>
                <a:path w="3928109" h="396875">
                  <a:moveTo>
                    <a:pt x="2880348" y="83454"/>
                  </a:moveTo>
                  <a:lnTo>
                    <a:pt x="2963804" y="0"/>
                  </a:lnTo>
                </a:path>
                <a:path w="3928109" h="396875">
                  <a:moveTo>
                    <a:pt x="2978607" y="83454"/>
                  </a:moveTo>
                  <a:lnTo>
                    <a:pt x="3062062" y="0"/>
                  </a:lnTo>
                </a:path>
                <a:path w="3928109" h="396875">
                  <a:moveTo>
                    <a:pt x="3076865" y="83454"/>
                  </a:moveTo>
                  <a:lnTo>
                    <a:pt x="3160321" y="0"/>
                  </a:lnTo>
                </a:path>
                <a:path w="3928109" h="396875">
                  <a:moveTo>
                    <a:pt x="3175120" y="83454"/>
                  </a:moveTo>
                  <a:lnTo>
                    <a:pt x="3258576" y="0"/>
                  </a:lnTo>
                </a:path>
                <a:path w="3928109" h="396875">
                  <a:moveTo>
                    <a:pt x="3273375" y="83454"/>
                  </a:moveTo>
                  <a:lnTo>
                    <a:pt x="3356830" y="0"/>
                  </a:lnTo>
                </a:path>
                <a:path w="3928109" h="396875">
                  <a:moveTo>
                    <a:pt x="3371634" y="83454"/>
                  </a:moveTo>
                  <a:lnTo>
                    <a:pt x="3455089" y="0"/>
                  </a:lnTo>
                </a:path>
                <a:path w="3928109" h="396875">
                  <a:moveTo>
                    <a:pt x="3469888" y="83454"/>
                  </a:moveTo>
                  <a:lnTo>
                    <a:pt x="3553344" y="0"/>
                  </a:lnTo>
                </a:path>
                <a:path w="3928109" h="396875">
                  <a:moveTo>
                    <a:pt x="3568143" y="83454"/>
                  </a:moveTo>
                  <a:lnTo>
                    <a:pt x="3651599" y="0"/>
                  </a:lnTo>
                </a:path>
                <a:path w="3928109" h="396875">
                  <a:moveTo>
                    <a:pt x="3666402" y="83454"/>
                  </a:moveTo>
                  <a:lnTo>
                    <a:pt x="3749856" y="0"/>
                  </a:lnTo>
                </a:path>
                <a:path w="3928109" h="396875">
                  <a:moveTo>
                    <a:pt x="3764657" y="83454"/>
                  </a:moveTo>
                  <a:lnTo>
                    <a:pt x="3848111" y="0"/>
                  </a:lnTo>
                </a:path>
                <a:path w="3928109" h="396875">
                  <a:moveTo>
                    <a:pt x="3862912" y="83454"/>
                  </a:moveTo>
                  <a:lnTo>
                    <a:pt x="3913614" y="32752"/>
                  </a:lnTo>
                </a:path>
                <a:path w="3928109" h="396875">
                  <a:moveTo>
                    <a:pt x="2665181" y="396881"/>
                  </a:moveTo>
                  <a:lnTo>
                    <a:pt x="2748635" y="313425"/>
                  </a:lnTo>
                </a:path>
                <a:path w="3928109" h="396875">
                  <a:moveTo>
                    <a:pt x="2763434" y="396881"/>
                  </a:moveTo>
                  <a:lnTo>
                    <a:pt x="2846890" y="313425"/>
                  </a:lnTo>
                </a:path>
                <a:path w="3928109" h="396875">
                  <a:moveTo>
                    <a:pt x="2861689" y="396881"/>
                  </a:moveTo>
                  <a:lnTo>
                    <a:pt x="2945145" y="313425"/>
                  </a:lnTo>
                </a:path>
                <a:path w="3928109" h="396875">
                  <a:moveTo>
                    <a:pt x="2959948" y="396881"/>
                  </a:moveTo>
                  <a:lnTo>
                    <a:pt x="3043403" y="313425"/>
                  </a:lnTo>
                </a:path>
                <a:path w="3928109" h="396875">
                  <a:moveTo>
                    <a:pt x="3058206" y="396881"/>
                  </a:moveTo>
                  <a:lnTo>
                    <a:pt x="3141662" y="313425"/>
                  </a:lnTo>
                </a:path>
                <a:path w="3928109" h="396875">
                  <a:moveTo>
                    <a:pt x="3156458" y="396881"/>
                  </a:moveTo>
                  <a:lnTo>
                    <a:pt x="3239913" y="313425"/>
                  </a:lnTo>
                </a:path>
                <a:path w="3928109" h="396875">
                  <a:moveTo>
                    <a:pt x="3254716" y="396881"/>
                  </a:moveTo>
                  <a:lnTo>
                    <a:pt x="3338172" y="313425"/>
                  </a:lnTo>
                </a:path>
                <a:path w="3928109" h="396875">
                  <a:moveTo>
                    <a:pt x="3352975" y="396881"/>
                  </a:moveTo>
                  <a:lnTo>
                    <a:pt x="3436430" y="313425"/>
                  </a:lnTo>
                </a:path>
                <a:path w="3928109" h="396875">
                  <a:moveTo>
                    <a:pt x="3451226" y="396881"/>
                  </a:moveTo>
                  <a:lnTo>
                    <a:pt x="3534681" y="313425"/>
                  </a:lnTo>
                </a:path>
                <a:path w="3928109" h="396875">
                  <a:moveTo>
                    <a:pt x="3549484" y="396881"/>
                  </a:moveTo>
                  <a:lnTo>
                    <a:pt x="3632940" y="313425"/>
                  </a:lnTo>
                </a:path>
                <a:path w="3928109" h="396875">
                  <a:moveTo>
                    <a:pt x="3647743" y="396881"/>
                  </a:moveTo>
                  <a:lnTo>
                    <a:pt x="3731197" y="313425"/>
                  </a:lnTo>
                </a:path>
                <a:path w="3928109" h="396875">
                  <a:moveTo>
                    <a:pt x="3745994" y="396881"/>
                  </a:moveTo>
                  <a:lnTo>
                    <a:pt x="3829450" y="313425"/>
                  </a:lnTo>
                </a:path>
                <a:path w="3928109" h="396875">
                  <a:moveTo>
                    <a:pt x="3844253" y="396881"/>
                  </a:moveTo>
                  <a:lnTo>
                    <a:pt x="3927707" y="313425"/>
                  </a:lnTo>
                </a:path>
                <a:path w="3928109" h="396875">
                  <a:moveTo>
                    <a:pt x="0" y="9554"/>
                  </a:moveTo>
                  <a:lnTo>
                    <a:pt x="9075" y="0"/>
                  </a:lnTo>
                </a:path>
                <a:path w="3928109" h="396875">
                  <a:moveTo>
                    <a:pt x="23133" y="83454"/>
                  </a:moveTo>
                  <a:lnTo>
                    <a:pt x="102395" y="0"/>
                  </a:lnTo>
                </a:path>
                <a:path w="3928109" h="396875">
                  <a:moveTo>
                    <a:pt x="116448" y="83454"/>
                  </a:moveTo>
                  <a:lnTo>
                    <a:pt x="195710" y="0"/>
                  </a:lnTo>
                </a:path>
                <a:path w="3928109" h="396875">
                  <a:moveTo>
                    <a:pt x="209768" y="83454"/>
                  </a:moveTo>
                  <a:lnTo>
                    <a:pt x="289029" y="0"/>
                  </a:lnTo>
                </a:path>
                <a:path w="3928109" h="396875">
                  <a:moveTo>
                    <a:pt x="303088" y="83454"/>
                  </a:moveTo>
                  <a:lnTo>
                    <a:pt x="382348" y="0"/>
                  </a:lnTo>
                </a:path>
                <a:path w="3928109" h="396875">
                  <a:moveTo>
                    <a:pt x="396406" y="83454"/>
                  </a:moveTo>
                  <a:lnTo>
                    <a:pt x="475668" y="0"/>
                  </a:lnTo>
                </a:path>
                <a:path w="3928109" h="396875">
                  <a:moveTo>
                    <a:pt x="489722" y="83454"/>
                  </a:moveTo>
                  <a:lnTo>
                    <a:pt x="568984" y="0"/>
                  </a:lnTo>
                </a:path>
                <a:path w="3928109" h="396875">
                  <a:moveTo>
                    <a:pt x="583041" y="83454"/>
                  </a:moveTo>
                  <a:lnTo>
                    <a:pt x="662302" y="0"/>
                  </a:lnTo>
                </a:path>
                <a:path w="3928109" h="396875">
                  <a:moveTo>
                    <a:pt x="676361" y="83454"/>
                  </a:moveTo>
                  <a:lnTo>
                    <a:pt x="755622" y="0"/>
                  </a:lnTo>
                </a:path>
                <a:path w="3928109" h="396875">
                  <a:moveTo>
                    <a:pt x="769675" y="83454"/>
                  </a:moveTo>
                  <a:lnTo>
                    <a:pt x="848937" y="0"/>
                  </a:lnTo>
                </a:path>
                <a:path w="3928109" h="396875">
                  <a:moveTo>
                    <a:pt x="862999" y="83454"/>
                  </a:moveTo>
                  <a:lnTo>
                    <a:pt x="942259" y="0"/>
                  </a:lnTo>
                </a:path>
                <a:path w="3928109" h="396875">
                  <a:moveTo>
                    <a:pt x="956318" y="83454"/>
                  </a:moveTo>
                  <a:lnTo>
                    <a:pt x="1035579" y="0"/>
                  </a:lnTo>
                </a:path>
                <a:path w="3928109" h="396875">
                  <a:moveTo>
                    <a:pt x="1049633" y="83454"/>
                  </a:moveTo>
                  <a:lnTo>
                    <a:pt x="1128895" y="0"/>
                  </a:lnTo>
                </a:path>
                <a:path w="3928109" h="396875">
                  <a:moveTo>
                    <a:pt x="1142953" y="83454"/>
                  </a:moveTo>
                  <a:lnTo>
                    <a:pt x="1222213" y="0"/>
                  </a:lnTo>
                </a:path>
                <a:path w="3928109" h="396875">
                  <a:moveTo>
                    <a:pt x="1236272" y="83454"/>
                  </a:moveTo>
                  <a:lnTo>
                    <a:pt x="1315533" y="0"/>
                  </a:lnTo>
                </a:path>
                <a:path w="3928109" h="396875">
                  <a:moveTo>
                    <a:pt x="1329588" y="83454"/>
                  </a:moveTo>
                  <a:lnTo>
                    <a:pt x="1408849" y="0"/>
                  </a:lnTo>
                </a:path>
                <a:path w="3928109" h="396875">
                  <a:moveTo>
                    <a:pt x="1422906" y="83454"/>
                  </a:moveTo>
                  <a:lnTo>
                    <a:pt x="1502168" y="0"/>
                  </a:lnTo>
                </a:path>
                <a:path w="3928109" h="396875">
                  <a:moveTo>
                    <a:pt x="1516226" y="83454"/>
                  </a:moveTo>
                  <a:lnTo>
                    <a:pt x="1595487" y="0"/>
                  </a:lnTo>
                </a:path>
                <a:path w="3928109" h="396875">
                  <a:moveTo>
                    <a:pt x="1609545" y="83454"/>
                  </a:moveTo>
                  <a:lnTo>
                    <a:pt x="1688806" y="0"/>
                  </a:lnTo>
                </a:path>
                <a:path w="3928109" h="396875">
                  <a:moveTo>
                    <a:pt x="1702861" y="83454"/>
                  </a:moveTo>
                  <a:lnTo>
                    <a:pt x="1782122" y="0"/>
                  </a:lnTo>
                </a:path>
                <a:path w="3928109" h="396875">
                  <a:moveTo>
                    <a:pt x="1796180" y="83454"/>
                  </a:moveTo>
                  <a:lnTo>
                    <a:pt x="1875442" y="0"/>
                  </a:lnTo>
                </a:path>
                <a:path w="3928109" h="396875">
                  <a:moveTo>
                    <a:pt x="1889499" y="83454"/>
                  </a:moveTo>
                  <a:lnTo>
                    <a:pt x="1968760" y="0"/>
                  </a:lnTo>
                </a:path>
                <a:path w="3928109" h="396875">
                  <a:moveTo>
                    <a:pt x="1982815" y="83454"/>
                  </a:moveTo>
                  <a:lnTo>
                    <a:pt x="2062076" y="0"/>
                  </a:lnTo>
                </a:path>
                <a:path w="3928109" h="396875">
                  <a:moveTo>
                    <a:pt x="2076133" y="83454"/>
                  </a:moveTo>
                  <a:lnTo>
                    <a:pt x="2155395" y="0"/>
                  </a:lnTo>
                </a:path>
                <a:path w="3928109" h="396875">
                  <a:moveTo>
                    <a:pt x="2169453" y="83454"/>
                  </a:moveTo>
                  <a:lnTo>
                    <a:pt x="2248715" y="0"/>
                  </a:lnTo>
                </a:path>
                <a:path w="3928109" h="396875">
                  <a:moveTo>
                    <a:pt x="2262769" y="83454"/>
                  </a:moveTo>
                  <a:lnTo>
                    <a:pt x="2342029" y="0"/>
                  </a:lnTo>
                </a:path>
                <a:path w="3928109" h="396875">
                  <a:moveTo>
                    <a:pt x="2356088" y="83454"/>
                  </a:moveTo>
                  <a:lnTo>
                    <a:pt x="2435349" y="0"/>
                  </a:lnTo>
                </a:path>
                <a:path w="3928109" h="396875">
                  <a:moveTo>
                    <a:pt x="2449407" y="83454"/>
                  </a:moveTo>
                  <a:lnTo>
                    <a:pt x="2526202" y="2598"/>
                  </a:lnTo>
                </a:path>
                <a:path w="3928109" h="396875">
                  <a:moveTo>
                    <a:pt x="5410" y="396881"/>
                  </a:moveTo>
                  <a:lnTo>
                    <a:pt x="84672" y="313425"/>
                  </a:lnTo>
                </a:path>
                <a:path w="3928109" h="396875">
                  <a:moveTo>
                    <a:pt x="98729" y="396881"/>
                  </a:moveTo>
                  <a:lnTo>
                    <a:pt x="177990" y="313425"/>
                  </a:lnTo>
                </a:path>
                <a:path w="3928109" h="396875">
                  <a:moveTo>
                    <a:pt x="192045" y="396881"/>
                  </a:moveTo>
                  <a:lnTo>
                    <a:pt x="271306" y="313425"/>
                  </a:lnTo>
                </a:path>
                <a:path w="3928109" h="396875">
                  <a:moveTo>
                    <a:pt x="285365" y="396881"/>
                  </a:moveTo>
                  <a:lnTo>
                    <a:pt x="364625" y="313425"/>
                  </a:lnTo>
                </a:path>
                <a:path w="3928109" h="396875">
                  <a:moveTo>
                    <a:pt x="378683" y="396881"/>
                  </a:moveTo>
                  <a:lnTo>
                    <a:pt x="457945" y="313425"/>
                  </a:lnTo>
                </a:path>
                <a:path w="3928109" h="396875">
                  <a:moveTo>
                    <a:pt x="471999" y="396881"/>
                  </a:moveTo>
                  <a:lnTo>
                    <a:pt x="551261" y="313425"/>
                  </a:lnTo>
                </a:path>
                <a:path w="3928109" h="396875">
                  <a:moveTo>
                    <a:pt x="565322" y="396881"/>
                  </a:moveTo>
                  <a:lnTo>
                    <a:pt x="644583" y="313425"/>
                  </a:lnTo>
                </a:path>
                <a:path w="3928109" h="396875">
                  <a:moveTo>
                    <a:pt x="658641" y="396881"/>
                  </a:moveTo>
                  <a:lnTo>
                    <a:pt x="737903" y="313425"/>
                  </a:lnTo>
                </a:path>
                <a:path w="3928109" h="396875">
                  <a:moveTo>
                    <a:pt x="751956" y="396881"/>
                  </a:moveTo>
                  <a:lnTo>
                    <a:pt x="831218" y="313425"/>
                  </a:lnTo>
                </a:path>
                <a:path w="3928109" h="396875">
                  <a:moveTo>
                    <a:pt x="845276" y="396881"/>
                  </a:moveTo>
                  <a:lnTo>
                    <a:pt x="924537" y="313425"/>
                  </a:lnTo>
                </a:path>
                <a:path w="3928109" h="396875">
                  <a:moveTo>
                    <a:pt x="938596" y="396881"/>
                  </a:moveTo>
                  <a:lnTo>
                    <a:pt x="1017856" y="313425"/>
                  </a:lnTo>
                </a:path>
                <a:path w="3928109" h="396875">
                  <a:moveTo>
                    <a:pt x="1031910" y="396881"/>
                  </a:moveTo>
                  <a:lnTo>
                    <a:pt x="1111172" y="313425"/>
                  </a:lnTo>
                </a:path>
                <a:path w="3928109" h="396875">
                  <a:moveTo>
                    <a:pt x="1125230" y="396881"/>
                  </a:moveTo>
                  <a:lnTo>
                    <a:pt x="1204492" y="313425"/>
                  </a:lnTo>
                </a:path>
                <a:path w="3928109" h="396875">
                  <a:moveTo>
                    <a:pt x="1218549" y="396881"/>
                  </a:moveTo>
                  <a:lnTo>
                    <a:pt x="1297810" y="313425"/>
                  </a:lnTo>
                </a:path>
                <a:path w="3928109" h="396875">
                  <a:moveTo>
                    <a:pt x="1311869" y="396881"/>
                  </a:moveTo>
                  <a:lnTo>
                    <a:pt x="1391130" y="313425"/>
                  </a:lnTo>
                </a:path>
                <a:path w="3928109" h="396875">
                  <a:moveTo>
                    <a:pt x="1405183" y="396881"/>
                  </a:moveTo>
                  <a:lnTo>
                    <a:pt x="1484445" y="313425"/>
                  </a:lnTo>
                </a:path>
                <a:path w="3928109" h="396875">
                  <a:moveTo>
                    <a:pt x="1498503" y="396881"/>
                  </a:moveTo>
                  <a:lnTo>
                    <a:pt x="1577764" y="313425"/>
                  </a:lnTo>
                </a:path>
                <a:path w="3928109" h="396875">
                  <a:moveTo>
                    <a:pt x="1591823" y="396881"/>
                  </a:moveTo>
                  <a:lnTo>
                    <a:pt x="1671083" y="313425"/>
                  </a:lnTo>
                </a:path>
                <a:path w="3928109" h="396875">
                  <a:moveTo>
                    <a:pt x="1685138" y="396881"/>
                  </a:moveTo>
                  <a:lnTo>
                    <a:pt x="1764399" y="313425"/>
                  </a:lnTo>
                </a:path>
                <a:path w="3928109" h="396875">
                  <a:moveTo>
                    <a:pt x="1778457" y="396881"/>
                  </a:moveTo>
                  <a:lnTo>
                    <a:pt x="1857719" y="313425"/>
                  </a:lnTo>
                </a:path>
                <a:path w="3928109" h="396875">
                  <a:moveTo>
                    <a:pt x="1871776" y="396881"/>
                  </a:moveTo>
                  <a:lnTo>
                    <a:pt x="1951037" y="313425"/>
                  </a:lnTo>
                </a:path>
                <a:path w="3928109" h="396875">
                  <a:moveTo>
                    <a:pt x="1965092" y="396881"/>
                  </a:moveTo>
                  <a:lnTo>
                    <a:pt x="2044353" y="313425"/>
                  </a:lnTo>
                </a:path>
                <a:path w="3928109" h="396875">
                  <a:moveTo>
                    <a:pt x="2058410" y="396881"/>
                  </a:moveTo>
                  <a:lnTo>
                    <a:pt x="2137672" y="313425"/>
                  </a:lnTo>
                </a:path>
                <a:path w="3928109" h="396875">
                  <a:moveTo>
                    <a:pt x="2151730" y="396881"/>
                  </a:moveTo>
                  <a:lnTo>
                    <a:pt x="2230992" y="313425"/>
                  </a:lnTo>
                </a:path>
                <a:path w="3928109" h="396875">
                  <a:moveTo>
                    <a:pt x="2245050" y="396881"/>
                  </a:moveTo>
                  <a:lnTo>
                    <a:pt x="2324310" y="313425"/>
                  </a:lnTo>
                </a:path>
                <a:path w="3928109" h="396875">
                  <a:moveTo>
                    <a:pt x="2338369" y="396881"/>
                  </a:moveTo>
                  <a:lnTo>
                    <a:pt x="2417630" y="313425"/>
                  </a:lnTo>
                </a:path>
                <a:path w="3928109" h="396875">
                  <a:moveTo>
                    <a:pt x="2431688" y="396881"/>
                  </a:moveTo>
                  <a:lnTo>
                    <a:pt x="2510950" y="313425"/>
                  </a:lnTo>
                </a:path>
                <a:path w="3928109" h="396875">
                  <a:moveTo>
                    <a:pt x="2525007" y="396881"/>
                  </a:moveTo>
                  <a:lnTo>
                    <a:pt x="2526202" y="395625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4390" y="3310949"/>
              <a:ext cx="3933190" cy="396240"/>
            </a:xfrm>
            <a:custGeom>
              <a:avLst/>
              <a:gdLst/>
              <a:ahLst/>
              <a:cxnLst/>
              <a:rect l="l" t="t" r="r" b="b"/>
              <a:pathLst>
                <a:path w="3933190" h="396239">
                  <a:moveTo>
                    <a:pt x="0" y="0"/>
                  </a:moveTo>
                  <a:lnTo>
                    <a:pt x="3913771" y="0"/>
                  </a:lnTo>
                  <a:lnTo>
                    <a:pt x="3913771" y="83893"/>
                  </a:lnTo>
                  <a:lnTo>
                    <a:pt x="0" y="83893"/>
                  </a:lnTo>
                  <a:lnTo>
                    <a:pt x="0" y="0"/>
                  </a:lnTo>
                  <a:close/>
                </a:path>
                <a:path w="3933190" h="396239">
                  <a:moveTo>
                    <a:pt x="0" y="312328"/>
                  </a:moveTo>
                  <a:lnTo>
                    <a:pt x="3932704" y="312328"/>
                  </a:lnTo>
                  <a:lnTo>
                    <a:pt x="3932704" y="396222"/>
                  </a:lnTo>
                  <a:lnTo>
                    <a:pt x="0" y="396222"/>
                  </a:lnTo>
                  <a:lnTo>
                    <a:pt x="0" y="31232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05249" y="1962214"/>
              <a:ext cx="120469" cy="120469"/>
            </a:xfrm>
            <a:prstGeom prst="rect">
              <a:avLst/>
            </a:prstGeom>
          </p:spPr>
        </p:pic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66998" y="2017681"/>
              <a:ext cx="8258809" cy="1490345"/>
            </a:xfrm>
            <a:custGeom>
              <a:avLst/>
              <a:gdLst/>
              <a:ahLst/>
              <a:cxnLst/>
              <a:rect l="l" t="t" r="r" b="b"/>
              <a:pathLst>
                <a:path w="8258809" h="1490345">
                  <a:moveTo>
                    <a:pt x="8258799" y="1490061"/>
                  </a:move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84206" y="2612491"/>
              <a:ext cx="165272" cy="165268"/>
            </a:xfrm>
            <a:prstGeom prst="rect">
              <a:avLst/>
            </a:prstGeom>
          </p:spPr>
        </p:pic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10533" y="3401178"/>
              <a:ext cx="215798" cy="215798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04119" y="1968413"/>
              <a:ext cx="120488" cy="120487"/>
            </a:xfrm>
            <a:prstGeom prst="rect">
              <a:avLst/>
            </a:prstGeom>
          </p:spPr>
        </p:pic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54678" y="1235400"/>
            <a:ext cx="60896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-10" dirty="0">
                <a:solidFill>
                  <a:srgbClr val="C4C4C5"/>
                </a:solidFill>
                <a:latin typeface="Arial"/>
                <a:cs typeface="Arial"/>
              </a:rPr>
              <a:t>PIVOT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85" name="object 85"/>
          <p:cNvGrpSpPr>
            <a:grpSpLocks noGrp="1" noUngrp="1" noRot="1" noMove="1" noResize="1"/>
          </p:cNvGrpSpPr>
          <p:nvPr/>
        </p:nvGrpSpPr>
        <p:grpSpPr>
          <a:xfrm>
            <a:off x="3918567" y="1503270"/>
            <a:ext cx="3764279" cy="1002030"/>
            <a:chOff x="3918567" y="1503270"/>
            <a:chExt cx="3764279" cy="1002030"/>
          </a:xfrm>
        </p:grpSpPr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5961" y="1503270"/>
              <a:ext cx="76835" cy="1002030"/>
            </a:xfrm>
            <a:custGeom>
              <a:avLst/>
              <a:gdLst/>
              <a:ahLst/>
              <a:cxnLst/>
              <a:rect l="l" t="t" r="r" b="b"/>
              <a:pathLst>
                <a:path w="76834" h="1002030">
                  <a:moveTo>
                    <a:pt x="0" y="912102"/>
                  </a:moveTo>
                  <a:lnTo>
                    <a:pt x="38404" y="1001713"/>
                  </a:lnTo>
                  <a:lnTo>
                    <a:pt x="57705" y="956678"/>
                  </a:lnTo>
                  <a:lnTo>
                    <a:pt x="34804" y="956678"/>
                  </a:lnTo>
                  <a:lnTo>
                    <a:pt x="34803" y="921610"/>
                  </a:lnTo>
                  <a:lnTo>
                    <a:pt x="2401" y="913265"/>
                  </a:lnTo>
                  <a:lnTo>
                    <a:pt x="0" y="912102"/>
                  </a:lnTo>
                  <a:close/>
                </a:path>
                <a:path w="76834" h="1002030">
                  <a:moveTo>
                    <a:pt x="34804" y="921610"/>
                  </a:moveTo>
                  <a:lnTo>
                    <a:pt x="34804" y="956678"/>
                  </a:lnTo>
                  <a:lnTo>
                    <a:pt x="42003" y="956678"/>
                  </a:lnTo>
                  <a:lnTo>
                    <a:pt x="42003" y="921703"/>
                  </a:lnTo>
                  <a:lnTo>
                    <a:pt x="38404" y="921703"/>
                  </a:lnTo>
                  <a:lnTo>
                    <a:pt x="36003" y="921668"/>
                  </a:lnTo>
                  <a:lnTo>
                    <a:pt x="34804" y="921610"/>
                  </a:lnTo>
                  <a:close/>
                </a:path>
                <a:path w="76834" h="1002030">
                  <a:moveTo>
                    <a:pt x="76809" y="912102"/>
                  </a:moveTo>
                  <a:lnTo>
                    <a:pt x="42003" y="921610"/>
                  </a:lnTo>
                  <a:lnTo>
                    <a:pt x="42003" y="956678"/>
                  </a:lnTo>
                  <a:lnTo>
                    <a:pt x="57705" y="956678"/>
                  </a:lnTo>
                  <a:lnTo>
                    <a:pt x="76809" y="912102"/>
                  </a:lnTo>
                  <a:close/>
                </a:path>
                <a:path w="76834" h="1002030">
                  <a:moveTo>
                    <a:pt x="42003" y="0"/>
                  </a:moveTo>
                  <a:lnTo>
                    <a:pt x="34804" y="0"/>
                  </a:lnTo>
                  <a:lnTo>
                    <a:pt x="34804" y="921610"/>
                  </a:lnTo>
                  <a:lnTo>
                    <a:pt x="36003" y="921668"/>
                  </a:lnTo>
                  <a:lnTo>
                    <a:pt x="38404" y="921703"/>
                  </a:lnTo>
                  <a:lnTo>
                    <a:pt x="40806" y="921668"/>
                  </a:lnTo>
                  <a:lnTo>
                    <a:pt x="42002" y="921610"/>
                  </a:lnTo>
                  <a:lnTo>
                    <a:pt x="42003" y="0"/>
                  </a:lnTo>
                  <a:close/>
                </a:path>
                <a:path w="76834" h="1002030">
                  <a:moveTo>
                    <a:pt x="42003" y="921610"/>
                  </a:moveTo>
                  <a:lnTo>
                    <a:pt x="40806" y="921668"/>
                  </a:lnTo>
                  <a:lnTo>
                    <a:pt x="38404" y="921703"/>
                  </a:lnTo>
                  <a:lnTo>
                    <a:pt x="42003" y="921703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18567" y="1966691"/>
              <a:ext cx="120295" cy="12029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8001" y="2153523"/>
            <a:ext cx="2971165" cy="2971800"/>
          </a:xfrm>
          <a:custGeom>
            <a:avLst/>
            <a:gdLst/>
            <a:ahLst/>
            <a:cxnLst/>
            <a:rect l="l" t="t" r="r" b="b"/>
            <a:pathLst>
              <a:path w="2971165" h="2971800">
                <a:moveTo>
                  <a:pt x="193621" y="749300"/>
                </a:moveTo>
                <a:lnTo>
                  <a:pt x="182220" y="774700"/>
                </a:lnTo>
                <a:lnTo>
                  <a:pt x="171140" y="787400"/>
                </a:lnTo>
                <a:lnTo>
                  <a:pt x="160369" y="812800"/>
                </a:lnTo>
                <a:lnTo>
                  <a:pt x="149918" y="838200"/>
                </a:lnTo>
                <a:lnTo>
                  <a:pt x="139791" y="850900"/>
                </a:lnTo>
                <a:lnTo>
                  <a:pt x="129988" y="876300"/>
                </a:lnTo>
                <a:lnTo>
                  <a:pt x="120516" y="901700"/>
                </a:lnTo>
                <a:lnTo>
                  <a:pt x="111376" y="927100"/>
                </a:lnTo>
                <a:lnTo>
                  <a:pt x="102571" y="939800"/>
                </a:lnTo>
                <a:lnTo>
                  <a:pt x="94103" y="965200"/>
                </a:lnTo>
                <a:lnTo>
                  <a:pt x="85981" y="990600"/>
                </a:lnTo>
                <a:lnTo>
                  <a:pt x="78202" y="1016000"/>
                </a:lnTo>
                <a:lnTo>
                  <a:pt x="70772" y="1028700"/>
                </a:lnTo>
                <a:lnTo>
                  <a:pt x="63690" y="1054100"/>
                </a:lnTo>
                <a:lnTo>
                  <a:pt x="56965" y="1079500"/>
                </a:lnTo>
                <a:lnTo>
                  <a:pt x="50598" y="1104900"/>
                </a:lnTo>
                <a:lnTo>
                  <a:pt x="44589" y="1130300"/>
                </a:lnTo>
                <a:lnTo>
                  <a:pt x="38948" y="1143000"/>
                </a:lnTo>
                <a:lnTo>
                  <a:pt x="28766" y="1193800"/>
                </a:lnTo>
                <a:lnTo>
                  <a:pt x="20083" y="1244600"/>
                </a:lnTo>
                <a:lnTo>
                  <a:pt x="12923" y="1295400"/>
                </a:lnTo>
                <a:lnTo>
                  <a:pt x="9921" y="1320800"/>
                </a:lnTo>
                <a:lnTo>
                  <a:pt x="7307" y="1333500"/>
                </a:lnTo>
                <a:lnTo>
                  <a:pt x="3265" y="1384300"/>
                </a:lnTo>
                <a:lnTo>
                  <a:pt x="820" y="1435100"/>
                </a:lnTo>
                <a:lnTo>
                  <a:pt x="0" y="1485900"/>
                </a:lnTo>
                <a:lnTo>
                  <a:pt x="1940" y="1562100"/>
                </a:lnTo>
                <a:lnTo>
                  <a:pt x="7696" y="1638300"/>
                </a:lnTo>
                <a:lnTo>
                  <a:pt x="17175" y="1714500"/>
                </a:lnTo>
                <a:lnTo>
                  <a:pt x="30283" y="1790700"/>
                </a:lnTo>
                <a:lnTo>
                  <a:pt x="46929" y="1854200"/>
                </a:lnTo>
                <a:lnTo>
                  <a:pt x="67014" y="1930400"/>
                </a:lnTo>
                <a:lnTo>
                  <a:pt x="90449" y="1993900"/>
                </a:lnTo>
                <a:lnTo>
                  <a:pt x="117135" y="2070100"/>
                </a:lnTo>
                <a:lnTo>
                  <a:pt x="146991" y="2133600"/>
                </a:lnTo>
                <a:lnTo>
                  <a:pt x="179905" y="2197100"/>
                </a:lnTo>
                <a:lnTo>
                  <a:pt x="215798" y="2260600"/>
                </a:lnTo>
                <a:lnTo>
                  <a:pt x="254570" y="2324100"/>
                </a:lnTo>
                <a:lnTo>
                  <a:pt x="296120" y="2374900"/>
                </a:lnTo>
                <a:lnTo>
                  <a:pt x="340372" y="2438400"/>
                </a:lnTo>
                <a:lnTo>
                  <a:pt x="387219" y="2489200"/>
                </a:lnTo>
                <a:lnTo>
                  <a:pt x="436567" y="2540000"/>
                </a:lnTo>
                <a:lnTo>
                  <a:pt x="488336" y="2590800"/>
                </a:lnTo>
                <a:lnTo>
                  <a:pt x="542415" y="2641600"/>
                </a:lnTo>
                <a:lnTo>
                  <a:pt x="598722" y="2679700"/>
                </a:lnTo>
                <a:lnTo>
                  <a:pt x="657161" y="2717800"/>
                </a:lnTo>
                <a:lnTo>
                  <a:pt x="717635" y="2768600"/>
                </a:lnTo>
                <a:lnTo>
                  <a:pt x="780054" y="2794000"/>
                </a:lnTo>
                <a:lnTo>
                  <a:pt x="844329" y="2832100"/>
                </a:lnTo>
                <a:lnTo>
                  <a:pt x="978047" y="2882900"/>
                </a:lnTo>
                <a:lnTo>
                  <a:pt x="1118040" y="2933700"/>
                </a:lnTo>
                <a:lnTo>
                  <a:pt x="1338155" y="2971800"/>
                </a:lnTo>
                <a:lnTo>
                  <a:pt x="1490543" y="2971800"/>
                </a:lnTo>
                <a:lnTo>
                  <a:pt x="1490543" y="2959100"/>
                </a:lnTo>
                <a:lnTo>
                  <a:pt x="1414810" y="2959100"/>
                </a:lnTo>
                <a:lnTo>
                  <a:pt x="1340078" y="2946400"/>
                </a:lnTo>
                <a:lnTo>
                  <a:pt x="1266436" y="2946400"/>
                </a:lnTo>
                <a:lnTo>
                  <a:pt x="1193975" y="2933700"/>
                </a:lnTo>
                <a:lnTo>
                  <a:pt x="1122785" y="2908300"/>
                </a:lnTo>
                <a:lnTo>
                  <a:pt x="1052959" y="2895600"/>
                </a:lnTo>
                <a:lnTo>
                  <a:pt x="917773" y="2844800"/>
                </a:lnTo>
                <a:lnTo>
                  <a:pt x="852595" y="2819400"/>
                </a:lnTo>
                <a:lnTo>
                  <a:pt x="789148" y="2781300"/>
                </a:lnTo>
                <a:lnTo>
                  <a:pt x="727527" y="2743200"/>
                </a:lnTo>
                <a:lnTo>
                  <a:pt x="667824" y="2705100"/>
                </a:lnTo>
                <a:lnTo>
                  <a:pt x="610128" y="2667000"/>
                </a:lnTo>
                <a:lnTo>
                  <a:pt x="554540" y="2628900"/>
                </a:lnTo>
                <a:lnTo>
                  <a:pt x="501144" y="2578100"/>
                </a:lnTo>
                <a:lnTo>
                  <a:pt x="450039" y="2527300"/>
                </a:lnTo>
                <a:lnTo>
                  <a:pt x="401317" y="2476500"/>
                </a:lnTo>
                <a:lnTo>
                  <a:pt x="355060" y="2425700"/>
                </a:lnTo>
                <a:lnTo>
                  <a:pt x="311378" y="2362200"/>
                </a:lnTo>
                <a:lnTo>
                  <a:pt x="270352" y="2311400"/>
                </a:lnTo>
                <a:lnTo>
                  <a:pt x="232077" y="2247900"/>
                </a:lnTo>
                <a:lnTo>
                  <a:pt x="196645" y="2184400"/>
                </a:lnTo>
                <a:lnTo>
                  <a:pt x="164148" y="2120900"/>
                </a:lnTo>
                <a:lnTo>
                  <a:pt x="134683" y="2057400"/>
                </a:lnTo>
                <a:lnTo>
                  <a:pt x="108334" y="1993900"/>
                </a:lnTo>
                <a:lnTo>
                  <a:pt x="85200" y="1930400"/>
                </a:lnTo>
                <a:lnTo>
                  <a:pt x="65375" y="1854200"/>
                </a:lnTo>
                <a:lnTo>
                  <a:pt x="48945" y="1778000"/>
                </a:lnTo>
                <a:lnTo>
                  <a:pt x="36003" y="1714500"/>
                </a:lnTo>
                <a:lnTo>
                  <a:pt x="26647" y="1638300"/>
                </a:lnTo>
                <a:lnTo>
                  <a:pt x="20962" y="1562100"/>
                </a:lnTo>
                <a:lnTo>
                  <a:pt x="19051" y="1485900"/>
                </a:lnTo>
                <a:lnTo>
                  <a:pt x="19251" y="1460500"/>
                </a:lnTo>
                <a:lnTo>
                  <a:pt x="20864" y="1409700"/>
                </a:lnTo>
                <a:lnTo>
                  <a:pt x="24072" y="1358900"/>
                </a:lnTo>
                <a:lnTo>
                  <a:pt x="26264" y="1346200"/>
                </a:lnTo>
                <a:lnTo>
                  <a:pt x="28842" y="1320800"/>
                </a:lnTo>
                <a:lnTo>
                  <a:pt x="35153" y="1270000"/>
                </a:lnTo>
                <a:lnTo>
                  <a:pt x="42980" y="1219200"/>
                </a:lnTo>
                <a:lnTo>
                  <a:pt x="52289" y="1181100"/>
                </a:lnTo>
                <a:lnTo>
                  <a:pt x="57495" y="1155700"/>
                </a:lnTo>
                <a:lnTo>
                  <a:pt x="63064" y="1130300"/>
                </a:lnTo>
                <a:lnTo>
                  <a:pt x="68994" y="1104900"/>
                </a:lnTo>
                <a:lnTo>
                  <a:pt x="75283" y="1079500"/>
                </a:lnTo>
                <a:lnTo>
                  <a:pt x="81921" y="1066800"/>
                </a:lnTo>
                <a:lnTo>
                  <a:pt x="88908" y="1041400"/>
                </a:lnTo>
                <a:lnTo>
                  <a:pt x="96245" y="1016000"/>
                </a:lnTo>
                <a:lnTo>
                  <a:pt x="103924" y="990600"/>
                </a:lnTo>
                <a:lnTo>
                  <a:pt x="111945" y="977900"/>
                </a:lnTo>
                <a:lnTo>
                  <a:pt x="120304" y="952500"/>
                </a:lnTo>
                <a:lnTo>
                  <a:pt x="128995" y="927100"/>
                </a:lnTo>
                <a:lnTo>
                  <a:pt x="138019" y="901700"/>
                </a:lnTo>
                <a:lnTo>
                  <a:pt x="147369" y="889000"/>
                </a:lnTo>
                <a:lnTo>
                  <a:pt x="157043" y="863600"/>
                </a:lnTo>
                <a:lnTo>
                  <a:pt x="167039" y="838200"/>
                </a:lnTo>
                <a:lnTo>
                  <a:pt x="177354" y="825500"/>
                </a:lnTo>
                <a:lnTo>
                  <a:pt x="187987" y="800100"/>
                </a:lnTo>
                <a:lnTo>
                  <a:pt x="198931" y="787400"/>
                </a:lnTo>
                <a:lnTo>
                  <a:pt x="210182" y="762000"/>
                </a:lnTo>
                <a:lnTo>
                  <a:pt x="193621" y="749300"/>
                </a:lnTo>
                <a:close/>
              </a:path>
              <a:path w="2971165" h="2971800">
                <a:moveTo>
                  <a:pt x="1710010" y="2959100"/>
                </a:moveTo>
                <a:lnTo>
                  <a:pt x="1490543" y="2959100"/>
                </a:lnTo>
                <a:lnTo>
                  <a:pt x="1490543" y="2971800"/>
                </a:lnTo>
                <a:lnTo>
                  <a:pt x="1666641" y="2971800"/>
                </a:lnTo>
                <a:lnTo>
                  <a:pt x="1710010" y="2959100"/>
                </a:lnTo>
                <a:close/>
              </a:path>
              <a:path w="2971165" h="2971800">
                <a:moveTo>
                  <a:pt x="2641901" y="2404648"/>
                </a:moveTo>
                <a:lnTo>
                  <a:pt x="2619165" y="2425700"/>
                </a:lnTo>
                <a:lnTo>
                  <a:pt x="2590858" y="2463800"/>
                </a:lnTo>
                <a:lnTo>
                  <a:pt x="2561687" y="2501900"/>
                </a:lnTo>
                <a:lnTo>
                  <a:pt x="2531681" y="2527300"/>
                </a:lnTo>
                <a:lnTo>
                  <a:pt x="2500868" y="2552700"/>
                </a:lnTo>
                <a:lnTo>
                  <a:pt x="2469264" y="2590800"/>
                </a:lnTo>
                <a:lnTo>
                  <a:pt x="2436897" y="2616200"/>
                </a:lnTo>
                <a:lnTo>
                  <a:pt x="2403784" y="2641600"/>
                </a:lnTo>
                <a:lnTo>
                  <a:pt x="2369955" y="2667000"/>
                </a:lnTo>
                <a:lnTo>
                  <a:pt x="2335430" y="2692400"/>
                </a:lnTo>
                <a:lnTo>
                  <a:pt x="2300230" y="2717800"/>
                </a:lnTo>
                <a:lnTo>
                  <a:pt x="2264382" y="2743200"/>
                </a:lnTo>
                <a:lnTo>
                  <a:pt x="2227910" y="2755900"/>
                </a:lnTo>
                <a:lnTo>
                  <a:pt x="2190830" y="2781300"/>
                </a:lnTo>
                <a:lnTo>
                  <a:pt x="2153170" y="2806700"/>
                </a:lnTo>
                <a:lnTo>
                  <a:pt x="2076202" y="2832100"/>
                </a:lnTo>
                <a:lnTo>
                  <a:pt x="2036941" y="2857500"/>
                </a:lnTo>
                <a:lnTo>
                  <a:pt x="1997193" y="2870200"/>
                </a:lnTo>
                <a:lnTo>
                  <a:pt x="1791931" y="2933700"/>
                </a:lnTo>
                <a:lnTo>
                  <a:pt x="1749739" y="2933700"/>
                </a:lnTo>
                <a:lnTo>
                  <a:pt x="1707224" y="2946400"/>
                </a:lnTo>
                <a:lnTo>
                  <a:pt x="1664402" y="2946400"/>
                </a:lnTo>
                <a:lnTo>
                  <a:pt x="1621302" y="2959100"/>
                </a:lnTo>
                <a:lnTo>
                  <a:pt x="1753081" y="2959100"/>
                </a:lnTo>
                <a:lnTo>
                  <a:pt x="1880214" y="2921000"/>
                </a:lnTo>
                <a:lnTo>
                  <a:pt x="1921823" y="2921000"/>
                </a:lnTo>
                <a:lnTo>
                  <a:pt x="1963004" y="2895600"/>
                </a:lnTo>
                <a:lnTo>
                  <a:pt x="2083784" y="2857500"/>
                </a:lnTo>
                <a:lnTo>
                  <a:pt x="2123038" y="2832100"/>
                </a:lnTo>
                <a:lnTo>
                  <a:pt x="2161745" y="2819400"/>
                </a:lnTo>
                <a:lnTo>
                  <a:pt x="2199895" y="2794000"/>
                </a:lnTo>
                <a:lnTo>
                  <a:pt x="2237456" y="2781300"/>
                </a:lnTo>
                <a:lnTo>
                  <a:pt x="2274403" y="2755900"/>
                </a:lnTo>
                <a:lnTo>
                  <a:pt x="2310720" y="2730500"/>
                </a:lnTo>
                <a:lnTo>
                  <a:pt x="2346375" y="2705100"/>
                </a:lnTo>
                <a:lnTo>
                  <a:pt x="2381345" y="2679700"/>
                </a:lnTo>
                <a:lnTo>
                  <a:pt x="2415613" y="2654300"/>
                </a:lnTo>
                <a:lnTo>
                  <a:pt x="2449151" y="2628900"/>
                </a:lnTo>
                <a:lnTo>
                  <a:pt x="2481944" y="2603500"/>
                </a:lnTo>
                <a:lnTo>
                  <a:pt x="2513952" y="2565400"/>
                </a:lnTo>
                <a:lnTo>
                  <a:pt x="2545167" y="2540000"/>
                </a:lnTo>
                <a:lnTo>
                  <a:pt x="2575554" y="2514600"/>
                </a:lnTo>
                <a:lnTo>
                  <a:pt x="2605100" y="2476500"/>
                </a:lnTo>
                <a:lnTo>
                  <a:pt x="2633774" y="2438400"/>
                </a:lnTo>
                <a:lnTo>
                  <a:pt x="2658626" y="2415680"/>
                </a:lnTo>
                <a:lnTo>
                  <a:pt x="2658070" y="2413000"/>
                </a:lnTo>
                <a:lnTo>
                  <a:pt x="2643897" y="2413000"/>
                </a:lnTo>
                <a:lnTo>
                  <a:pt x="2641901" y="2404648"/>
                </a:lnTo>
                <a:close/>
              </a:path>
              <a:path w="2971165" h="2971800">
                <a:moveTo>
                  <a:pt x="2708496" y="2362200"/>
                </a:moveTo>
                <a:lnTo>
                  <a:pt x="2673122" y="2362200"/>
                </a:lnTo>
                <a:lnTo>
                  <a:pt x="2688422" y="2374900"/>
                </a:lnTo>
                <a:lnTo>
                  <a:pt x="2661559" y="2413000"/>
                </a:lnTo>
                <a:lnTo>
                  <a:pt x="2658626" y="2415680"/>
                </a:lnTo>
                <a:lnTo>
                  <a:pt x="2660705" y="2425700"/>
                </a:lnTo>
                <a:lnTo>
                  <a:pt x="2670583" y="2425700"/>
                </a:lnTo>
                <a:lnTo>
                  <a:pt x="2672887" y="2438400"/>
                </a:lnTo>
                <a:lnTo>
                  <a:pt x="2679396" y="2438400"/>
                </a:lnTo>
                <a:lnTo>
                  <a:pt x="2681434" y="2451100"/>
                </a:lnTo>
                <a:lnTo>
                  <a:pt x="2687147" y="2451100"/>
                </a:lnTo>
                <a:lnTo>
                  <a:pt x="2708496" y="2362200"/>
                </a:lnTo>
                <a:close/>
              </a:path>
              <a:path w="2971165" h="2971800">
                <a:moveTo>
                  <a:pt x="2673122" y="2362200"/>
                </a:moveTo>
                <a:lnTo>
                  <a:pt x="2646597" y="2400300"/>
                </a:lnTo>
                <a:lnTo>
                  <a:pt x="2641901" y="2404648"/>
                </a:lnTo>
                <a:lnTo>
                  <a:pt x="2643897" y="2413000"/>
                </a:lnTo>
                <a:lnTo>
                  <a:pt x="2658070" y="2413000"/>
                </a:lnTo>
                <a:lnTo>
                  <a:pt x="2658626" y="2415680"/>
                </a:lnTo>
                <a:lnTo>
                  <a:pt x="2661559" y="2413000"/>
                </a:lnTo>
                <a:lnTo>
                  <a:pt x="2688422" y="2374900"/>
                </a:lnTo>
                <a:lnTo>
                  <a:pt x="2673122" y="2362200"/>
                </a:lnTo>
                <a:close/>
              </a:path>
              <a:path w="2971165" h="2971800">
                <a:moveTo>
                  <a:pt x="2720695" y="2311400"/>
                </a:moveTo>
                <a:lnTo>
                  <a:pt x="2595361" y="2387600"/>
                </a:lnTo>
                <a:lnTo>
                  <a:pt x="2614189" y="2387600"/>
                </a:lnTo>
                <a:lnTo>
                  <a:pt x="2617758" y="2400300"/>
                </a:lnTo>
                <a:lnTo>
                  <a:pt x="2640862" y="2400300"/>
                </a:lnTo>
                <a:lnTo>
                  <a:pt x="2641901" y="2404648"/>
                </a:lnTo>
                <a:lnTo>
                  <a:pt x="2646597" y="2400300"/>
                </a:lnTo>
                <a:lnTo>
                  <a:pt x="2673122" y="2362200"/>
                </a:lnTo>
                <a:lnTo>
                  <a:pt x="2708496" y="2362200"/>
                </a:lnTo>
                <a:lnTo>
                  <a:pt x="2720695" y="2311400"/>
                </a:lnTo>
                <a:close/>
              </a:path>
              <a:path w="2971165" h="2971800">
                <a:moveTo>
                  <a:pt x="1632027" y="0"/>
                </a:moveTo>
                <a:lnTo>
                  <a:pt x="1490543" y="0"/>
                </a:lnTo>
                <a:lnTo>
                  <a:pt x="1490543" y="12700"/>
                </a:lnTo>
                <a:lnTo>
                  <a:pt x="1560819" y="12700"/>
                </a:lnTo>
                <a:lnTo>
                  <a:pt x="1630241" y="25400"/>
                </a:lnTo>
                <a:lnTo>
                  <a:pt x="1698739" y="25400"/>
                </a:lnTo>
                <a:lnTo>
                  <a:pt x="1832662" y="50800"/>
                </a:lnTo>
                <a:lnTo>
                  <a:pt x="1897937" y="76200"/>
                </a:lnTo>
                <a:lnTo>
                  <a:pt x="1962000" y="88900"/>
                </a:lnTo>
                <a:lnTo>
                  <a:pt x="2024769" y="114300"/>
                </a:lnTo>
                <a:lnTo>
                  <a:pt x="2146139" y="165100"/>
                </a:lnTo>
                <a:lnTo>
                  <a:pt x="2204592" y="203200"/>
                </a:lnTo>
                <a:lnTo>
                  <a:pt x="2261458" y="228600"/>
                </a:lnTo>
                <a:lnTo>
                  <a:pt x="2316664" y="266700"/>
                </a:lnTo>
                <a:lnTo>
                  <a:pt x="2370134" y="304800"/>
                </a:lnTo>
                <a:lnTo>
                  <a:pt x="2421798" y="342900"/>
                </a:lnTo>
                <a:lnTo>
                  <a:pt x="2471583" y="393700"/>
                </a:lnTo>
                <a:lnTo>
                  <a:pt x="2519405" y="431800"/>
                </a:lnTo>
                <a:lnTo>
                  <a:pt x="2565201" y="482600"/>
                </a:lnTo>
                <a:lnTo>
                  <a:pt x="2608891" y="533400"/>
                </a:lnTo>
                <a:lnTo>
                  <a:pt x="2650406" y="584200"/>
                </a:lnTo>
                <a:lnTo>
                  <a:pt x="2689670" y="635000"/>
                </a:lnTo>
                <a:lnTo>
                  <a:pt x="2726603" y="685800"/>
                </a:lnTo>
                <a:lnTo>
                  <a:pt x="2761142" y="749300"/>
                </a:lnTo>
                <a:lnTo>
                  <a:pt x="2793203" y="800100"/>
                </a:lnTo>
                <a:lnTo>
                  <a:pt x="2822723" y="863600"/>
                </a:lnTo>
                <a:lnTo>
                  <a:pt x="2849623" y="927100"/>
                </a:lnTo>
                <a:lnTo>
                  <a:pt x="2873825" y="990600"/>
                </a:lnTo>
                <a:lnTo>
                  <a:pt x="2895259" y="1054100"/>
                </a:lnTo>
                <a:lnTo>
                  <a:pt x="2913853" y="1117600"/>
                </a:lnTo>
                <a:lnTo>
                  <a:pt x="2929531" y="1181100"/>
                </a:lnTo>
                <a:lnTo>
                  <a:pt x="2942221" y="1244600"/>
                </a:lnTo>
                <a:lnTo>
                  <a:pt x="2951852" y="1308100"/>
                </a:lnTo>
                <a:lnTo>
                  <a:pt x="2970766" y="1308100"/>
                </a:lnTo>
                <a:lnTo>
                  <a:pt x="2961013" y="1244600"/>
                </a:lnTo>
                <a:lnTo>
                  <a:pt x="2948158" y="1168400"/>
                </a:lnTo>
                <a:lnTo>
                  <a:pt x="2932278" y="1104900"/>
                </a:lnTo>
                <a:lnTo>
                  <a:pt x="2913439" y="1041400"/>
                </a:lnTo>
                <a:lnTo>
                  <a:pt x="2891725" y="977900"/>
                </a:lnTo>
                <a:lnTo>
                  <a:pt x="2867205" y="914400"/>
                </a:lnTo>
                <a:lnTo>
                  <a:pt x="2839960" y="850900"/>
                </a:lnTo>
                <a:lnTo>
                  <a:pt x="2810059" y="787400"/>
                </a:lnTo>
                <a:lnTo>
                  <a:pt x="2777580" y="736600"/>
                </a:lnTo>
                <a:lnTo>
                  <a:pt x="2742595" y="673100"/>
                </a:lnTo>
                <a:lnTo>
                  <a:pt x="2705180" y="622300"/>
                </a:lnTo>
                <a:lnTo>
                  <a:pt x="2665411" y="571500"/>
                </a:lnTo>
                <a:lnTo>
                  <a:pt x="2623362" y="520700"/>
                </a:lnTo>
                <a:lnTo>
                  <a:pt x="2579112" y="469900"/>
                </a:lnTo>
                <a:lnTo>
                  <a:pt x="2532725" y="419100"/>
                </a:lnTo>
                <a:lnTo>
                  <a:pt x="2484283" y="381000"/>
                </a:lnTo>
                <a:lnTo>
                  <a:pt x="2433858" y="330200"/>
                </a:lnTo>
                <a:lnTo>
                  <a:pt x="2381533" y="292100"/>
                </a:lnTo>
                <a:lnTo>
                  <a:pt x="2327371" y="254000"/>
                </a:lnTo>
                <a:lnTo>
                  <a:pt x="2271452" y="215900"/>
                </a:lnTo>
                <a:lnTo>
                  <a:pt x="2213844" y="177800"/>
                </a:lnTo>
                <a:lnTo>
                  <a:pt x="2154636" y="152400"/>
                </a:lnTo>
                <a:lnTo>
                  <a:pt x="2031688" y="101600"/>
                </a:lnTo>
                <a:lnTo>
                  <a:pt x="1903200" y="50800"/>
                </a:lnTo>
                <a:lnTo>
                  <a:pt x="1632027" y="0"/>
                </a:lnTo>
                <a:close/>
              </a:path>
              <a:path w="2971165" h="2971800">
                <a:moveTo>
                  <a:pt x="444214" y="355600"/>
                </a:moveTo>
                <a:lnTo>
                  <a:pt x="391002" y="495300"/>
                </a:lnTo>
                <a:lnTo>
                  <a:pt x="491817" y="457200"/>
                </a:lnTo>
                <a:lnTo>
                  <a:pt x="444920" y="457200"/>
                </a:lnTo>
                <a:lnTo>
                  <a:pt x="431384" y="444500"/>
                </a:lnTo>
                <a:lnTo>
                  <a:pt x="457012" y="419100"/>
                </a:lnTo>
                <a:lnTo>
                  <a:pt x="470127" y="406400"/>
                </a:lnTo>
                <a:lnTo>
                  <a:pt x="467506" y="406400"/>
                </a:lnTo>
                <a:lnTo>
                  <a:pt x="465245" y="393700"/>
                </a:lnTo>
                <a:lnTo>
                  <a:pt x="458927" y="393700"/>
                </a:lnTo>
                <a:lnTo>
                  <a:pt x="456980" y="381000"/>
                </a:lnTo>
                <a:lnTo>
                  <a:pt x="451605" y="381000"/>
                </a:lnTo>
                <a:lnTo>
                  <a:pt x="449967" y="368300"/>
                </a:lnTo>
                <a:lnTo>
                  <a:pt x="445536" y="368300"/>
                </a:lnTo>
                <a:lnTo>
                  <a:pt x="444214" y="355600"/>
                </a:lnTo>
                <a:close/>
              </a:path>
              <a:path w="2971165" h="2971800">
                <a:moveTo>
                  <a:pt x="1156157" y="50800"/>
                </a:moveTo>
                <a:lnTo>
                  <a:pt x="1079992" y="50800"/>
                </a:lnTo>
                <a:lnTo>
                  <a:pt x="974962" y="88900"/>
                </a:lnTo>
                <a:lnTo>
                  <a:pt x="840557" y="139700"/>
                </a:lnTo>
                <a:lnTo>
                  <a:pt x="808041" y="165100"/>
                </a:lnTo>
                <a:lnTo>
                  <a:pt x="775986" y="177800"/>
                </a:lnTo>
                <a:lnTo>
                  <a:pt x="744400" y="203200"/>
                </a:lnTo>
                <a:lnTo>
                  <a:pt x="682682" y="228600"/>
                </a:lnTo>
                <a:lnTo>
                  <a:pt x="652579" y="254000"/>
                </a:lnTo>
                <a:lnTo>
                  <a:pt x="622994" y="279400"/>
                </a:lnTo>
                <a:lnTo>
                  <a:pt x="593934" y="292100"/>
                </a:lnTo>
                <a:lnTo>
                  <a:pt x="565419" y="317500"/>
                </a:lnTo>
                <a:lnTo>
                  <a:pt x="510062" y="368300"/>
                </a:lnTo>
                <a:lnTo>
                  <a:pt x="457012" y="419100"/>
                </a:lnTo>
                <a:lnTo>
                  <a:pt x="431384" y="444500"/>
                </a:lnTo>
                <a:lnTo>
                  <a:pt x="444920" y="457200"/>
                </a:lnTo>
                <a:lnTo>
                  <a:pt x="470225" y="431800"/>
                </a:lnTo>
                <a:lnTo>
                  <a:pt x="483170" y="419100"/>
                </a:lnTo>
                <a:lnTo>
                  <a:pt x="479999" y="419100"/>
                </a:lnTo>
                <a:lnTo>
                  <a:pt x="477344" y="406400"/>
                </a:lnTo>
                <a:lnTo>
                  <a:pt x="496115" y="406400"/>
                </a:lnTo>
                <a:lnTo>
                  <a:pt x="522597" y="381000"/>
                </a:lnTo>
                <a:lnTo>
                  <a:pt x="549644" y="355600"/>
                </a:lnTo>
                <a:lnTo>
                  <a:pt x="577249" y="330200"/>
                </a:lnTo>
                <a:lnTo>
                  <a:pt x="605403" y="317500"/>
                </a:lnTo>
                <a:lnTo>
                  <a:pt x="634089" y="292100"/>
                </a:lnTo>
                <a:lnTo>
                  <a:pt x="663299" y="266700"/>
                </a:lnTo>
                <a:lnTo>
                  <a:pt x="693021" y="254000"/>
                </a:lnTo>
                <a:lnTo>
                  <a:pt x="723239" y="228600"/>
                </a:lnTo>
                <a:lnTo>
                  <a:pt x="753948" y="215900"/>
                </a:lnTo>
                <a:lnTo>
                  <a:pt x="785130" y="190500"/>
                </a:lnTo>
                <a:lnTo>
                  <a:pt x="881413" y="152400"/>
                </a:lnTo>
                <a:lnTo>
                  <a:pt x="914382" y="127000"/>
                </a:lnTo>
                <a:lnTo>
                  <a:pt x="1015732" y="88900"/>
                </a:lnTo>
                <a:lnTo>
                  <a:pt x="1050300" y="88900"/>
                </a:lnTo>
                <a:lnTo>
                  <a:pt x="1156157" y="50800"/>
                </a:lnTo>
                <a:close/>
              </a:path>
              <a:path w="2971165" h="2971800">
                <a:moveTo>
                  <a:pt x="494456" y="419100"/>
                </a:moveTo>
                <a:lnTo>
                  <a:pt x="483170" y="419100"/>
                </a:lnTo>
                <a:lnTo>
                  <a:pt x="470225" y="431800"/>
                </a:lnTo>
                <a:lnTo>
                  <a:pt x="444920" y="457200"/>
                </a:lnTo>
                <a:lnTo>
                  <a:pt x="491817" y="457200"/>
                </a:lnTo>
                <a:lnTo>
                  <a:pt x="525423" y="444500"/>
                </a:lnTo>
                <a:lnTo>
                  <a:pt x="521669" y="431800"/>
                </a:lnTo>
                <a:lnTo>
                  <a:pt x="497584" y="431800"/>
                </a:lnTo>
                <a:lnTo>
                  <a:pt x="494456" y="419100"/>
                </a:lnTo>
                <a:close/>
              </a:path>
              <a:path w="2971165" h="2971800">
                <a:moveTo>
                  <a:pt x="496115" y="406400"/>
                </a:moveTo>
                <a:lnTo>
                  <a:pt x="477344" y="406400"/>
                </a:lnTo>
                <a:lnTo>
                  <a:pt x="479999" y="419100"/>
                </a:lnTo>
                <a:lnTo>
                  <a:pt x="483170" y="419100"/>
                </a:lnTo>
                <a:lnTo>
                  <a:pt x="496115" y="406400"/>
                </a:lnTo>
                <a:close/>
              </a:path>
              <a:path w="2971165" h="2971800">
                <a:moveTo>
                  <a:pt x="1301932" y="25400"/>
                </a:moveTo>
                <a:lnTo>
                  <a:pt x="1188284" y="25400"/>
                </a:lnTo>
                <a:lnTo>
                  <a:pt x="1115744" y="50800"/>
                </a:lnTo>
                <a:lnTo>
                  <a:pt x="1192128" y="50800"/>
                </a:lnTo>
                <a:lnTo>
                  <a:pt x="1228420" y="38100"/>
                </a:lnTo>
                <a:lnTo>
                  <a:pt x="1265029" y="38100"/>
                </a:lnTo>
                <a:lnTo>
                  <a:pt x="1301932" y="25400"/>
                </a:lnTo>
                <a:close/>
              </a:path>
              <a:path w="2971165" h="2971800">
                <a:moveTo>
                  <a:pt x="1414327" y="12700"/>
                </a:moveTo>
                <a:lnTo>
                  <a:pt x="1262134" y="12700"/>
                </a:lnTo>
                <a:lnTo>
                  <a:pt x="1225050" y="25400"/>
                </a:lnTo>
                <a:lnTo>
                  <a:pt x="1376596" y="25400"/>
                </a:lnTo>
                <a:lnTo>
                  <a:pt x="1414327" y="12700"/>
                </a:lnTo>
                <a:close/>
              </a:path>
              <a:path w="2971165" h="2971800">
                <a:moveTo>
                  <a:pt x="1490543" y="0"/>
                </a:moveTo>
                <a:lnTo>
                  <a:pt x="1337186" y="0"/>
                </a:lnTo>
                <a:lnTo>
                  <a:pt x="1299513" y="12700"/>
                </a:lnTo>
                <a:lnTo>
                  <a:pt x="1490543" y="12700"/>
                </a:lnTo>
                <a:lnTo>
                  <a:pt x="1490543" y="0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2837430" y="7436441"/>
            <a:ext cx="2588260" cy="2588260"/>
            <a:chOff x="2837430" y="7436441"/>
            <a:chExt cx="2588260" cy="2588260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9017" y="7438028"/>
              <a:ext cx="2585085" cy="2585085"/>
            </a:xfrm>
            <a:custGeom>
              <a:avLst/>
              <a:gdLst/>
              <a:ahLst/>
              <a:cxnLst/>
              <a:rect l="l" t="t" r="r" b="b"/>
              <a:pathLst>
                <a:path w="2585085" h="2585084">
                  <a:moveTo>
                    <a:pt x="1292465" y="0"/>
                  </a:moveTo>
                  <a:lnTo>
                    <a:pt x="1343213" y="978"/>
                  </a:lnTo>
                  <a:lnTo>
                    <a:pt x="1393465" y="3888"/>
                  </a:lnTo>
                  <a:lnTo>
                    <a:pt x="1443187" y="8695"/>
                  </a:lnTo>
                  <a:lnTo>
                    <a:pt x="1492341" y="15363"/>
                  </a:lnTo>
                  <a:lnTo>
                    <a:pt x="1540893" y="23855"/>
                  </a:lnTo>
                  <a:lnTo>
                    <a:pt x="1588805" y="34136"/>
                  </a:lnTo>
                  <a:lnTo>
                    <a:pt x="1636043" y="46169"/>
                  </a:lnTo>
                  <a:lnTo>
                    <a:pt x="1682569" y="59920"/>
                  </a:lnTo>
                  <a:lnTo>
                    <a:pt x="1728349" y="75351"/>
                  </a:lnTo>
                  <a:lnTo>
                    <a:pt x="1773346" y="92427"/>
                  </a:lnTo>
                  <a:lnTo>
                    <a:pt x="1817524" y="111113"/>
                  </a:lnTo>
                  <a:lnTo>
                    <a:pt x="1860848" y="131371"/>
                  </a:lnTo>
                  <a:lnTo>
                    <a:pt x="1903280" y="153167"/>
                  </a:lnTo>
                  <a:lnTo>
                    <a:pt x="1944786" y="176464"/>
                  </a:lnTo>
                  <a:lnTo>
                    <a:pt x="1985330" y="201227"/>
                  </a:lnTo>
                  <a:lnTo>
                    <a:pt x="2024875" y="227419"/>
                  </a:lnTo>
                  <a:lnTo>
                    <a:pt x="2063386" y="255004"/>
                  </a:lnTo>
                  <a:lnTo>
                    <a:pt x="2100826" y="283947"/>
                  </a:lnTo>
                  <a:lnTo>
                    <a:pt x="2137160" y="314212"/>
                  </a:lnTo>
                  <a:lnTo>
                    <a:pt x="2172351" y="345763"/>
                  </a:lnTo>
                  <a:lnTo>
                    <a:pt x="2206364" y="378564"/>
                  </a:lnTo>
                  <a:lnTo>
                    <a:pt x="2239165" y="412577"/>
                  </a:lnTo>
                  <a:lnTo>
                    <a:pt x="2270716" y="447769"/>
                  </a:lnTo>
                  <a:lnTo>
                    <a:pt x="2300982" y="484103"/>
                  </a:lnTo>
                  <a:lnTo>
                    <a:pt x="2329925" y="521544"/>
                  </a:lnTo>
                  <a:lnTo>
                    <a:pt x="2357511" y="560055"/>
                  </a:lnTo>
                  <a:lnTo>
                    <a:pt x="2383703" y="599600"/>
                  </a:lnTo>
                  <a:lnTo>
                    <a:pt x="2408466" y="640144"/>
                  </a:lnTo>
                  <a:lnTo>
                    <a:pt x="2431764" y="681650"/>
                  </a:lnTo>
                  <a:lnTo>
                    <a:pt x="2453560" y="724083"/>
                  </a:lnTo>
                  <a:lnTo>
                    <a:pt x="2473818" y="767407"/>
                  </a:lnTo>
                  <a:lnTo>
                    <a:pt x="2492504" y="811585"/>
                  </a:lnTo>
                  <a:lnTo>
                    <a:pt x="2509580" y="856582"/>
                  </a:lnTo>
                  <a:lnTo>
                    <a:pt x="2525012" y="902361"/>
                  </a:lnTo>
                  <a:lnTo>
                    <a:pt x="2538762" y="948888"/>
                  </a:lnTo>
                  <a:lnTo>
                    <a:pt x="2550796" y="996125"/>
                  </a:lnTo>
                  <a:lnTo>
                    <a:pt x="2561077" y="1044037"/>
                  </a:lnTo>
                  <a:lnTo>
                    <a:pt x="2569569" y="1092588"/>
                  </a:lnTo>
                  <a:lnTo>
                    <a:pt x="2576236" y="1141742"/>
                  </a:lnTo>
                  <a:lnTo>
                    <a:pt x="2581043" y="1191463"/>
                  </a:lnTo>
                  <a:lnTo>
                    <a:pt x="2583954" y="1241716"/>
                  </a:lnTo>
                  <a:lnTo>
                    <a:pt x="2584932" y="1292463"/>
                  </a:lnTo>
                  <a:lnTo>
                    <a:pt x="2583954" y="1343211"/>
                  </a:lnTo>
                  <a:lnTo>
                    <a:pt x="2581043" y="1393464"/>
                  </a:lnTo>
                  <a:lnTo>
                    <a:pt x="2576236" y="1443186"/>
                  </a:lnTo>
                  <a:lnTo>
                    <a:pt x="2569569" y="1492341"/>
                  </a:lnTo>
                  <a:lnTo>
                    <a:pt x="2561077" y="1540892"/>
                  </a:lnTo>
                  <a:lnTo>
                    <a:pt x="2550796" y="1588805"/>
                  </a:lnTo>
                  <a:lnTo>
                    <a:pt x="2538762" y="1636042"/>
                  </a:lnTo>
                  <a:lnTo>
                    <a:pt x="2525012" y="1682569"/>
                  </a:lnTo>
                  <a:lnTo>
                    <a:pt x="2509580" y="1728348"/>
                  </a:lnTo>
                  <a:lnTo>
                    <a:pt x="2492504" y="1773345"/>
                  </a:lnTo>
                  <a:lnTo>
                    <a:pt x="2473818" y="1817523"/>
                  </a:lnTo>
                  <a:lnTo>
                    <a:pt x="2453560" y="1860847"/>
                  </a:lnTo>
                  <a:lnTo>
                    <a:pt x="2431764" y="1903279"/>
                  </a:lnTo>
                  <a:lnTo>
                    <a:pt x="2408466" y="1944785"/>
                  </a:lnTo>
                  <a:lnTo>
                    <a:pt x="2383703" y="1985329"/>
                  </a:lnTo>
                  <a:lnTo>
                    <a:pt x="2357511" y="2024874"/>
                  </a:lnTo>
                  <a:lnTo>
                    <a:pt x="2329925" y="2063384"/>
                  </a:lnTo>
                  <a:lnTo>
                    <a:pt x="2300982" y="2100825"/>
                  </a:lnTo>
                  <a:lnTo>
                    <a:pt x="2270716" y="2137158"/>
                  </a:lnTo>
                  <a:lnTo>
                    <a:pt x="2239165" y="2172350"/>
                  </a:lnTo>
                  <a:lnTo>
                    <a:pt x="2206364" y="2206363"/>
                  </a:lnTo>
                  <a:lnTo>
                    <a:pt x="2172351" y="2239164"/>
                  </a:lnTo>
                  <a:lnTo>
                    <a:pt x="2137160" y="2270715"/>
                  </a:lnTo>
                  <a:lnTo>
                    <a:pt x="2100826" y="2300981"/>
                  </a:lnTo>
                  <a:lnTo>
                    <a:pt x="2063386" y="2329925"/>
                  </a:lnTo>
                  <a:lnTo>
                    <a:pt x="2024875" y="2357511"/>
                  </a:lnTo>
                  <a:lnTo>
                    <a:pt x="1985330" y="2383703"/>
                  </a:lnTo>
                  <a:lnTo>
                    <a:pt x="1944786" y="2408466"/>
                  </a:lnTo>
                  <a:lnTo>
                    <a:pt x="1903280" y="2431763"/>
                  </a:lnTo>
                  <a:lnTo>
                    <a:pt x="1860848" y="2453559"/>
                  </a:lnTo>
                  <a:lnTo>
                    <a:pt x="1817524" y="2473818"/>
                  </a:lnTo>
                  <a:lnTo>
                    <a:pt x="1773346" y="2492504"/>
                  </a:lnTo>
                  <a:lnTo>
                    <a:pt x="1728349" y="2509580"/>
                  </a:lnTo>
                  <a:lnTo>
                    <a:pt x="1682569" y="2525012"/>
                  </a:lnTo>
                  <a:lnTo>
                    <a:pt x="1636043" y="2538762"/>
                  </a:lnTo>
                  <a:lnTo>
                    <a:pt x="1588805" y="2550796"/>
                  </a:lnTo>
                  <a:lnTo>
                    <a:pt x="1540893" y="2561077"/>
                  </a:lnTo>
                  <a:lnTo>
                    <a:pt x="1492341" y="2569569"/>
                  </a:lnTo>
                  <a:lnTo>
                    <a:pt x="1443187" y="2576236"/>
                  </a:lnTo>
                  <a:lnTo>
                    <a:pt x="1393465" y="2581043"/>
                  </a:lnTo>
                  <a:lnTo>
                    <a:pt x="1343213" y="2583954"/>
                  </a:lnTo>
                  <a:lnTo>
                    <a:pt x="1292465" y="2584932"/>
                  </a:lnTo>
                  <a:lnTo>
                    <a:pt x="1241717" y="2583954"/>
                  </a:lnTo>
                  <a:lnTo>
                    <a:pt x="1191464" y="2581043"/>
                  </a:lnTo>
                  <a:lnTo>
                    <a:pt x="1141743" y="2576236"/>
                  </a:lnTo>
                  <a:lnTo>
                    <a:pt x="1092589" y="2569569"/>
                  </a:lnTo>
                  <a:lnTo>
                    <a:pt x="1044038" y="2561077"/>
                  </a:lnTo>
                  <a:lnTo>
                    <a:pt x="996126" y="2550796"/>
                  </a:lnTo>
                  <a:lnTo>
                    <a:pt x="948888" y="2538762"/>
                  </a:lnTo>
                  <a:lnTo>
                    <a:pt x="902362" y="2525012"/>
                  </a:lnTo>
                  <a:lnTo>
                    <a:pt x="856582" y="2509580"/>
                  </a:lnTo>
                  <a:lnTo>
                    <a:pt x="811585" y="2492504"/>
                  </a:lnTo>
                  <a:lnTo>
                    <a:pt x="767407" y="2473818"/>
                  </a:lnTo>
                  <a:lnTo>
                    <a:pt x="724084" y="2453559"/>
                  </a:lnTo>
                  <a:lnTo>
                    <a:pt x="681651" y="2431763"/>
                  </a:lnTo>
                  <a:lnTo>
                    <a:pt x="640145" y="2408466"/>
                  </a:lnTo>
                  <a:lnTo>
                    <a:pt x="599601" y="2383703"/>
                  </a:lnTo>
                  <a:lnTo>
                    <a:pt x="560056" y="2357511"/>
                  </a:lnTo>
                  <a:lnTo>
                    <a:pt x="521545" y="2329925"/>
                  </a:lnTo>
                  <a:lnTo>
                    <a:pt x="484105" y="2300981"/>
                  </a:lnTo>
                  <a:lnTo>
                    <a:pt x="447771" y="2270715"/>
                  </a:lnTo>
                  <a:lnTo>
                    <a:pt x="412579" y="2239164"/>
                  </a:lnTo>
                  <a:lnTo>
                    <a:pt x="378565" y="2206363"/>
                  </a:lnTo>
                  <a:lnTo>
                    <a:pt x="345764" y="2172350"/>
                  </a:lnTo>
                  <a:lnTo>
                    <a:pt x="314213" y="2137158"/>
                  </a:lnTo>
                  <a:lnTo>
                    <a:pt x="283948" y="2100825"/>
                  </a:lnTo>
                  <a:lnTo>
                    <a:pt x="255005" y="2063384"/>
                  </a:lnTo>
                  <a:lnTo>
                    <a:pt x="227419" y="2024874"/>
                  </a:lnTo>
                  <a:lnTo>
                    <a:pt x="201227" y="1985329"/>
                  </a:lnTo>
                  <a:lnTo>
                    <a:pt x="176465" y="1944785"/>
                  </a:lnTo>
                  <a:lnTo>
                    <a:pt x="153167" y="1903279"/>
                  </a:lnTo>
                  <a:lnTo>
                    <a:pt x="131371" y="1860847"/>
                  </a:lnTo>
                  <a:lnTo>
                    <a:pt x="111113" y="1817523"/>
                  </a:lnTo>
                  <a:lnTo>
                    <a:pt x="92427" y="1773345"/>
                  </a:lnTo>
                  <a:lnTo>
                    <a:pt x="75351" y="1728348"/>
                  </a:lnTo>
                  <a:lnTo>
                    <a:pt x="59920" y="1682569"/>
                  </a:lnTo>
                  <a:lnTo>
                    <a:pt x="46169" y="1636042"/>
                  </a:lnTo>
                  <a:lnTo>
                    <a:pt x="34136" y="1588805"/>
                  </a:lnTo>
                  <a:lnTo>
                    <a:pt x="23855" y="1540892"/>
                  </a:lnTo>
                  <a:lnTo>
                    <a:pt x="15363" y="1492341"/>
                  </a:lnTo>
                  <a:lnTo>
                    <a:pt x="8695" y="1443186"/>
                  </a:lnTo>
                  <a:lnTo>
                    <a:pt x="3888" y="1393464"/>
                  </a:lnTo>
                  <a:lnTo>
                    <a:pt x="978" y="1343211"/>
                  </a:lnTo>
                  <a:lnTo>
                    <a:pt x="0" y="1292463"/>
                  </a:lnTo>
                  <a:lnTo>
                    <a:pt x="978" y="1241716"/>
                  </a:lnTo>
                  <a:lnTo>
                    <a:pt x="3888" y="1191463"/>
                  </a:lnTo>
                  <a:lnTo>
                    <a:pt x="8695" y="1141742"/>
                  </a:lnTo>
                  <a:lnTo>
                    <a:pt x="15363" y="1092588"/>
                  </a:lnTo>
                  <a:lnTo>
                    <a:pt x="23855" y="1044037"/>
                  </a:lnTo>
                  <a:lnTo>
                    <a:pt x="34136" y="996125"/>
                  </a:lnTo>
                  <a:lnTo>
                    <a:pt x="46169" y="948888"/>
                  </a:lnTo>
                  <a:lnTo>
                    <a:pt x="59920" y="902361"/>
                  </a:lnTo>
                  <a:lnTo>
                    <a:pt x="75351" y="856582"/>
                  </a:lnTo>
                  <a:lnTo>
                    <a:pt x="92427" y="811585"/>
                  </a:lnTo>
                  <a:lnTo>
                    <a:pt x="111113" y="767407"/>
                  </a:lnTo>
                  <a:lnTo>
                    <a:pt x="131371" y="724083"/>
                  </a:lnTo>
                  <a:lnTo>
                    <a:pt x="153167" y="681650"/>
                  </a:lnTo>
                  <a:lnTo>
                    <a:pt x="176465" y="640144"/>
                  </a:lnTo>
                  <a:lnTo>
                    <a:pt x="201227" y="599600"/>
                  </a:lnTo>
                  <a:lnTo>
                    <a:pt x="227419" y="560055"/>
                  </a:lnTo>
                  <a:lnTo>
                    <a:pt x="255005" y="521544"/>
                  </a:lnTo>
                  <a:lnTo>
                    <a:pt x="283948" y="484103"/>
                  </a:lnTo>
                  <a:lnTo>
                    <a:pt x="314213" y="447769"/>
                  </a:lnTo>
                  <a:lnTo>
                    <a:pt x="345764" y="412577"/>
                  </a:lnTo>
                  <a:lnTo>
                    <a:pt x="378565" y="378564"/>
                  </a:lnTo>
                  <a:lnTo>
                    <a:pt x="412579" y="345763"/>
                  </a:lnTo>
                  <a:lnTo>
                    <a:pt x="447771" y="314212"/>
                  </a:lnTo>
                  <a:lnTo>
                    <a:pt x="484105" y="283947"/>
                  </a:lnTo>
                  <a:lnTo>
                    <a:pt x="521545" y="255004"/>
                  </a:lnTo>
                  <a:lnTo>
                    <a:pt x="560056" y="227419"/>
                  </a:lnTo>
                  <a:lnTo>
                    <a:pt x="599601" y="201227"/>
                  </a:lnTo>
                  <a:lnTo>
                    <a:pt x="640145" y="176464"/>
                  </a:lnTo>
                  <a:lnTo>
                    <a:pt x="681651" y="153167"/>
                  </a:lnTo>
                  <a:lnTo>
                    <a:pt x="724084" y="131371"/>
                  </a:lnTo>
                  <a:lnTo>
                    <a:pt x="767407" y="111113"/>
                  </a:lnTo>
                  <a:lnTo>
                    <a:pt x="811585" y="92427"/>
                  </a:lnTo>
                  <a:lnTo>
                    <a:pt x="856582" y="75351"/>
                  </a:lnTo>
                  <a:lnTo>
                    <a:pt x="902362" y="59920"/>
                  </a:lnTo>
                  <a:lnTo>
                    <a:pt x="948888" y="46169"/>
                  </a:lnTo>
                  <a:lnTo>
                    <a:pt x="996126" y="34136"/>
                  </a:lnTo>
                  <a:lnTo>
                    <a:pt x="1044038" y="23855"/>
                  </a:lnTo>
                  <a:lnTo>
                    <a:pt x="1092589" y="15363"/>
                  </a:lnTo>
                  <a:lnTo>
                    <a:pt x="1141743" y="8695"/>
                  </a:lnTo>
                  <a:lnTo>
                    <a:pt x="1191464" y="3888"/>
                  </a:lnTo>
                  <a:lnTo>
                    <a:pt x="1241717" y="978"/>
                  </a:lnTo>
                  <a:lnTo>
                    <a:pt x="1292465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7355" y="8726438"/>
              <a:ext cx="2572385" cy="0"/>
            </a:xfrm>
            <a:custGeom>
              <a:avLst/>
              <a:gdLst/>
              <a:ahLst/>
              <a:cxnLst/>
              <a:rect l="l" t="t" r="r" b="b"/>
              <a:pathLst>
                <a:path w="2572385">
                  <a:moveTo>
                    <a:pt x="0" y="0"/>
                  </a:moveTo>
                  <a:lnTo>
                    <a:pt x="257224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9664" y="8083375"/>
              <a:ext cx="2228215" cy="1286510"/>
            </a:xfrm>
            <a:custGeom>
              <a:avLst/>
              <a:gdLst/>
              <a:ahLst/>
              <a:cxnLst/>
              <a:rect l="l" t="t" r="r" b="b"/>
              <a:pathLst>
                <a:path w="2228215" h="1286509">
                  <a:moveTo>
                    <a:pt x="0" y="1286121"/>
                  </a:moveTo>
                  <a:lnTo>
                    <a:pt x="222762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0415" y="7612622"/>
              <a:ext cx="1286510" cy="2228215"/>
            </a:xfrm>
            <a:custGeom>
              <a:avLst/>
              <a:gdLst/>
              <a:ahLst/>
              <a:cxnLst/>
              <a:rect l="l" t="t" r="r" b="b"/>
              <a:pathLst>
                <a:path w="1286510" h="2228215">
                  <a:moveTo>
                    <a:pt x="0" y="2227629"/>
                  </a:moveTo>
                  <a:lnTo>
                    <a:pt x="128612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33476" y="7440314"/>
              <a:ext cx="0" cy="2572385"/>
            </a:xfrm>
            <a:custGeom>
              <a:avLst/>
              <a:gdLst/>
              <a:ahLst/>
              <a:cxnLst/>
              <a:rect l="l" t="t" r="r" b="b"/>
              <a:pathLst>
                <a:path h="2572384">
                  <a:moveTo>
                    <a:pt x="0" y="257224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9672" y="8083375"/>
              <a:ext cx="2228215" cy="1286510"/>
            </a:xfrm>
            <a:custGeom>
              <a:avLst/>
              <a:gdLst/>
              <a:ahLst/>
              <a:cxnLst/>
              <a:rect l="l" t="t" r="r" b="b"/>
              <a:pathLst>
                <a:path w="2228215" h="1286509">
                  <a:moveTo>
                    <a:pt x="2227626" y="128612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1290" y="7614123"/>
              <a:ext cx="1289050" cy="2232025"/>
            </a:xfrm>
            <a:custGeom>
              <a:avLst/>
              <a:gdLst/>
              <a:ahLst/>
              <a:cxnLst/>
              <a:rect l="l" t="t" r="r" b="b"/>
              <a:pathLst>
                <a:path w="1289050" h="2232025">
                  <a:moveTo>
                    <a:pt x="1288450" y="223165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3221" y="8079850"/>
            <a:ext cx="442595" cy="780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5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63249" y="7686222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4478" y="7555012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34995" y="7664798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15526" y="8026293"/>
            <a:ext cx="257175" cy="8128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9406" y="9108096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29646" y="9493692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6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4482" y="9627579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6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23432" y="9469014"/>
            <a:ext cx="26416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6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12791" y="9090063"/>
            <a:ext cx="24828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6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46756" y="8918404"/>
            <a:ext cx="1193165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35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35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1039107" y="2346278"/>
            <a:ext cx="4578350" cy="7869555"/>
            <a:chOff x="1039107" y="2346278"/>
            <a:chExt cx="4578350" cy="7869555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6324" y="7243685"/>
              <a:ext cx="2971165" cy="2971800"/>
            </a:xfrm>
            <a:custGeom>
              <a:avLst/>
              <a:gdLst/>
              <a:ahLst/>
              <a:cxnLst/>
              <a:rect l="l" t="t" r="r" b="b"/>
              <a:pathLst>
                <a:path w="2971165" h="2971800">
                  <a:moveTo>
                    <a:pt x="193621" y="749300"/>
                  </a:moveTo>
                  <a:lnTo>
                    <a:pt x="182220" y="774700"/>
                  </a:lnTo>
                  <a:lnTo>
                    <a:pt x="171140" y="787400"/>
                  </a:lnTo>
                  <a:lnTo>
                    <a:pt x="160369" y="812800"/>
                  </a:lnTo>
                  <a:lnTo>
                    <a:pt x="149918" y="838200"/>
                  </a:lnTo>
                  <a:lnTo>
                    <a:pt x="139791" y="850900"/>
                  </a:lnTo>
                  <a:lnTo>
                    <a:pt x="129988" y="876300"/>
                  </a:lnTo>
                  <a:lnTo>
                    <a:pt x="120516" y="901700"/>
                  </a:lnTo>
                  <a:lnTo>
                    <a:pt x="111376" y="927100"/>
                  </a:lnTo>
                  <a:lnTo>
                    <a:pt x="102570" y="939800"/>
                  </a:lnTo>
                  <a:lnTo>
                    <a:pt x="94103" y="965200"/>
                  </a:lnTo>
                  <a:lnTo>
                    <a:pt x="85981" y="990600"/>
                  </a:lnTo>
                  <a:lnTo>
                    <a:pt x="78202" y="1016000"/>
                  </a:lnTo>
                  <a:lnTo>
                    <a:pt x="70772" y="1028700"/>
                  </a:lnTo>
                  <a:lnTo>
                    <a:pt x="63690" y="1054100"/>
                  </a:lnTo>
                  <a:lnTo>
                    <a:pt x="56965" y="1079500"/>
                  </a:lnTo>
                  <a:lnTo>
                    <a:pt x="50598" y="1104900"/>
                  </a:lnTo>
                  <a:lnTo>
                    <a:pt x="44589" y="1130300"/>
                  </a:lnTo>
                  <a:lnTo>
                    <a:pt x="38948" y="1143000"/>
                  </a:lnTo>
                  <a:lnTo>
                    <a:pt x="28766" y="1193800"/>
                  </a:lnTo>
                  <a:lnTo>
                    <a:pt x="20083" y="1244600"/>
                  </a:lnTo>
                  <a:lnTo>
                    <a:pt x="12923" y="1295400"/>
                  </a:lnTo>
                  <a:lnTo>
                    <a:pt x="9921" y="1320800"/>
                  </a:lnTo>
                  <a:lnTo>
                    <a:pt x="7307" y="1333500"/>
                  </a:lnTo>
                  <a:lnTo>
                    <a:pt x="3265" y="1384300"/>
                  </a:lnTo>
                  <a:lnTo>
                    <a:pt x="820" y="1435100"/>
                  </a:lnTo>
                  <a:lnTo>
                    <a:pt x="0" y="1485900"/>
                  </a:lnTo>
                  <a:lnTo>
                    <a:pt x="1940" y="1562100"/>
                  </a:lnTo>
                  <a:lnTo>
                    <a:pt x="7696" y="1638300"/>
                  </a:lnTo>
                  <a:lnTo>
                    <a:pt x="17175" y="1714500"/>
                  </a:lnTo>
                  <a:lnTo>
                    <a:pt x="30283" y="1790700"/>
                  </a:lnTo>
                  <a:lnTo>
                    <a:pt x="46929" y="1854200"/>
                  </a:lnTo>
                  <a:lnTo>
                    <a:pt x="67014" y="1930400"/>
                  </a:lnTo>
                  <a:lnTo>
                    <a:pt x="90449" y="1993900"/>
                  </a:lnTo>
                  <a:lnTo>
                    <a:pt x="117135" y="2070100"/>
                  </a:lnTo>
                  <a:lnTo>
                    <a:pt x="146991" y="2133600"/>
                  </a:lnTo>
                  <a:lnTo>
                    <a:pt x="179905" y="2197100"/>
                  </a:lnTo>
                  <a:lnTo>
                    <a:pt x="215798" y="2260600"/>
                  </a:lnTo>
                  <a:lnTo>
                    <a:pt x="254570" y="2324100"/>
                  </a:lnTo>
                  <a:lnTo>
                    <a:pt x="296120" y="2374900"/>
                  </a:lnTo>
                  <a:lnTo>
                    <a:pt x="340372" y="2438400"/>
                  </a:lnTo>
                  <a:lnTo>
                    <a:pt x="387219" y="2489200"/>
                  </a:lnTo>
                  <a:lnTo>
                    <a:pt x="436567" y="2540000"/>
                  </a:lnTo>
                  <a:lnTo>
                    <a:pt x="488336" y="2590800"/>
                  </a:lnTo>
                  <a:lnTo>
                    <a:pt x="542415" y="2641600"/>
                  </a:lnTo>
                  <a:lnTo>
                    <a:pt x="598722" y="2679700"/>
                  </a:lnTo>
                  <a:lnTo>
                    <a:pt x="657161" y="2717800"/>
                  </a:lnTo>
                  <a:lnTo>
                    <a:pt x="717633" y="2768600"/>
                  </a:lnTo>
                  <a:lnTo>
                    <a:pt x="780054" y="2794000"/>
                  </a:lnTo>
                  <a:lnTo>
                    <a:pt x="844329" y="2832100"/>
                  </a:lnTo>
                  <a:lnTo>
                    <a:pt x="978047" y="2882900"/>
                  </a:lnTo>
                  <a:lnTo>
                    <a:pt x="1118040" y="2933700"/>
                  </a:lnTo>
                  <a:lnTo>
                    <a:pt x="1338155" y="2971800"/>
                  </a:lnTo>
                  <a:lnTo>
                    <a:pt x="1490543" y="2971800"/>
                  </a:lnTo>
                  <a:lnTo>
                    <a:pt x="1490543" y="2959100"/>
                  </a:lnTo>
                  <a:lnTo>
                    <a:pt x="1414810" y="2959100"/>
                  </a:lnTo>
                  <a:lnTo>
                    <a:pt x="1340078" y="2946400"/>
                  </a:lnTo>
                  <a:lnTo>
                    <a:pt x="1266436" y="2946400"/>
                  </a:lnTo>
                  <a:lnTo>
                    <a:pt x="1193975" y="2933700"/>
                  </a:lnTo>
                  <a:lnTo>
                    <a:pt x="1122785" y="2908300"/>
                  </a:lnTo>
                  <a:lnTo>
                    <a:pt x="1052959" y="2895600"/>
                  </a:lnTo>
                  <a:lnTo>
                    <a:pt x="917773" y="2844800"/>
                  </a:lnTo>
                  <a:lnTo>
                    <a:pt x="852594" y="2819400"/>
                  </a:lnTo>
                  <a:lnTo>
                    <a:pt x="789148" y="2781300"/>
                  </a:lnTo>
                  <a:lnTo>
                    <a:pt x="727527" y="2743200"/>
                  </a:lnTo>
                  <a:lnTo>
                    <a:pt x="667824" y="2705100"/>
                  </a:lnTo>
                  <a:lnTo>
                    <a:pt x="610127" y="2667000"/>
                  </a:lnTo>
                  <a:lnTo>
                    <a:pt x="554540" y="2628900"/>
                  </a:lnTo>
                  <a:lnTo>
                    <a:pt x="501144" y="2578100"/>
                  </a:lnTo>
                  <a:lnTo>
                    <a:pt x="450039" y="2527300"/>
                  </a:lnTo>
                  <a:lnTo>
                    <a:pt x="401316" y="2476500"/>
                  </a:lnTo>
                  <a:lnTo>
                    <a:pt x="355060" y="2425700"/>
                  </a:lnTo>
                  <a:lnTo>
                    <a:pt x="311378" y="2362200"/>
                  </a:lnTo>
                  <a:lnTo>
                    <a:pt x="270352" y="2311400"/>
                  </a:lnTo>
                  <a:lnTo>
                    <a:pt x="232077" y="2247900"/>
                  </a:lnTo>
                  <a:lnTo>
                    <a:pt x="196645" y="2184400"/>
                  </a:lnTo>
                  <a:lnTo>
                    <a:pt x="164148" y="2120900"/>
                  </a:lnTo>
                  <a:lnTo>
                    <a:pt x="134682" y="2057400"/>
                  </a:lnTo>
                  <a:lnTo>
                    <a:pt x="108334" y="1993900"/>
                  </a:lnTo>
                  <a:lnTo>
                    <a:pt x="85200" y="1930400"/>
                  </a:lnTo>
                  <a:lnTo>
                    <a:pt x="65375" y="1854200"/>
                  </a:lnTo>
                  <a:lnTo>
                    <a:pt x="48945" y="1778000"/>
                  </a:lnTo>
                  <a:lnTo>
                    <a:pt x="36003" y="1714500"/>
                  </a:lnTo>
                  <a:lnTo>
                    <a:pt x="26647" y="1638300"/>
                  </a:lnTo>
                  <a:lnTo>
                    <a:pt x="20962" y="1562100"/>
                  </a:lnTo>
                  <a:lnTo>
                    <a:pt x="19051" y="1485900"/>
                  </a:lnTo>
                  <a:lnTo>
                    <a:pt x="19251" y="1460500"/>
                  </a:lnTo>
                  <a:lnTo>
                    <a:pt x="20864" y="1409700"/>
                  </a:lnTo>
                  <a:lnTo>
                    <a:pt x="24072" y="1358900"/>
                  </a:lnTo>
                  <a:lnTo>
                    <a:pt x="26264" y="1346200"/>
                  </a:lnTo>
                  <a:lnTo>
                    <a:pt x="28842" y="1320800"/>
                  </a:lnTo>
                  <a:lnTo>
                    <a:pt x="35153" y="1270000"/>
                  </a:lnTo>
                  <a:lnTo>
                    <a:pt x="42980" y="1219200"/>
                  </a:lnTo>
                  <a:lnTo>
                    <a:pt x="52289" y="1181100"/>
                  </a:lnTo>
                  <a:lnTo>
                    <a:pt x="57495" y="1155700"/>
                  </a:lnTo>
                  <a:lnTo>
                    <a:pt x="63064" y="1130300"/>
                  </a:lnTo>
                  <a:lnTo>
                    <a:pt x="68994" y="1104900"/>
                  </a:lnTo>
                  <a:lnTo>
                    <a:pt x="75283" y="1079500"/>
                  </a:lnTo>
                  <a:lnTo>
                    <a:pt x="81921" y="1066800"/>
                  </a:lnTo>
                  <a:lnTo>
                    <a:pt x="88908" y="1041400"/>
                  </a:lnTo>
                  <a:lnTo>
                    <a:pt x="96245" y="1016000"/>
                  </a:lnTo>
                  <a:lnTo>
                    <a:pt x="103924" y="990600"/>
                  </a:lnTo>
                  <a:lnTo>
                    <a:pt x="111945" y="977900"/>
                  </a:lnTo>
                  <a:lnTo>
                    <a:pt x="120304" y="952500"/>
                  </a:lnTo>
                  <a:lnTo>
                    <a:pt x="128995" y="927100"/>
                  </a:lnTo>
                  <a:lnTo>
                    <a:pt x="138019" y="901700"/>
                  </a:lnTo>
                  <a:lnTo>
                    <a:pt x="147369" y="889000"/>
                  </a:lnTo>
                  <a:lnTo>
                    <a:pt x="157041" y="863600"/>
                  </a:lnTo>
                  <a:lnTo>
                    <a:pt x="167039" y="838200"/>
                  </a:lnTo>
                  <a:lnTo>
                    <a:pt x="177354" y="825500"/>
                  </a:lnTo>
                  <a:lnTo>
                    <a:pt x="187987" y="800100"/>
                  </a:lnTo>
                  <a:lnTo>
                    <a:pt x="198931" y="787400"/>
                  </a:lnTo>
                  <a:lnTo>
                    <a:pt x="210182" y="762000"/>
                  </a:lnTo>
                  <a:lnTo>
                    <a:pt x="193621" y="749300"/>
                  </a:lnTo>
                  <a:close/>
                </a:path>
                <a:path w="2971165" h="2971800">
                  <a:moveTo>
                    <a:pt x="1710010" y="2959100"/>
                  </a:moveTo>
                  <a:lnTo>
                    <a:pt x="1490543" y="2959100"/>
                  </a:lnTo>
                  <a:lnTo>
                    <a:pt x="1490543" y="2971800"/>
                  </a:lnTo>
                  <a:lnTo>
                    <a:pt x="1666641" y="2971800"/>
                  </a:lnTo>
                  <a:lnTo>
                    <a:pt x="1710010" y="2959100"/>
                  </a:lnTo>
                  <a:close/>
                </a:path>
                <a:path w="2971165" h="2971800">
                  <a:moveTo>
                    <a:pt x="2641901" y="2404648"/>
                  </a:moveTo>
                  <a:lnTo>
                    <a:pt x="2619165" y="2425700"/>
                  </a:lnTo>
                  <a:lnTo>
                    <a:pt x="2590858" y="2463800"/>
                  </a:lnTo>
                  <a:lnTo>
                    <a:pt x="2561687" y="2501900"/>
                  </a:lnTo>
                  <a:lnTo>
                    <a:pt x="2531681" y="2527300"/>
                  </a:lnTo>
                  <a:lnTo>
                    <a:pt x="2500868" y="2552700"/>
                  </a:lnTo>
                  <a:lnTo>
                    <a:pt x="2469264" y="2590800"/>
                  </a:lnTo>
                  <a:lnTo>
                    <a:pt x="2436897" y="2616200"/>
                  </a:lnTo>
                  <a:lnTo>
                    <a:pt x="2403784" y="2641600"/>
                  </a:lnTo>
                  <a:lnTo>
                    <a:pt x="2369954" y="2667000"/>
                  </a:lnTo>
                  <a:lnTo>
                    <a:pt x="2335430" y="2692400"/>
                  </a:lnTo>
                  <a:lnTo>
                    <a:pt x="2300230" y="2717800"/>
                  </a:lnTo>
                  <a:lnTo>
                    <a:pt x="2264382" y="2743200"/>
                  </a:lnTo>
                  <a:lnTo>
                    <a:pt x="2227910" y="2755900"/>
                  </a:lnTo>
                  <a:lnTo>
                    <a:pt x="2190830" y="2781300"/>
                  </a:lnTo>
                  <a:lnTo>
                    <a:pt x="2153170" y="2806700"/>
                  </a:lnTo>
                  <a:lnTo>
                    <a:pt x="2076202" y="2832100"/>
                  </a:lnTo>
                  <a:lnTo>
                    <a:pt x="2036940" y="2857500"/>
                  </a:lnTo>
                  <a:lnTo>
                    <a:pt x="1997193" y="2870200"/>
                  </a:lnTo>
                  <a:lnTo>
                    <a:pt x="1791931" y="2933700"/>
                  </a:lnTo>
                  <a:lnTo>
                    <a:pt x="1749739" y="2933700"/>
                  </a:lnTo>
                  <a:lnTo>
                    <a:pt x="1707224" y="2946400"/>
                  </a:lnTo>
                  <a:lnTo>
                    <a:pt x="1664402" y="2946400"/>
                  </a:lnTo>
                  <a:lnTo>
                    <a:pt x="1621302" y="2959100"/>
                  </a:lnTo>
                  <a:lnTo>
                    <a:pt x="1753081" y="2959100"/>
                  </a:lnTo>
                  <a:lnTo>
                    <a:pt x="1880214" y="2921000"/>
                  </a:lnTo>
                  <a:lnTo>
                    <a:pt x="1921823" y="2921000"/>
                  </a:lnTo>
                  <a:lnTo>
                    <a:pt x="1963003" y="2895600"/>
                  </a:lnTo>
                  <a:lnTo>
                    <a:pt x="2083784" y="2857500"/>
                  </a:lnTo>
                  <a:lnTo>
                    <a:pt x="2123038" y="2832100"/>
                  </a:lnTo>
                  <a:lnTo>
                    <a:pt x="2161745" y="2819400"/>
                  </a:lnTo>
                  <a:lnTo>
                    <a:pt x="2199895" y="2794000"/>
                  </a:lnTo>
                  <a:lnTo>
                    <a:pt x="2237456" y="2781300"/>
                  </a:lnTo>
                  <a:lnTo>
                    <a:pt x="2274403" y="2755900"/>
                  </a:lnTo>
                  <a:lnTo>
                    <a:pt x="2310720" y="2730500"/>
                  </a:lnTo>
                  <a:lnTo>
                    <a:pt x="2346375" y="2705100"/>
                  </a:lnTo>
                  <a:lnTo>
                    <a:pt x="2381345" y="2679700"/>
                  </a:lnTo>
                  <a:lnTo>
                    <a:pt x="2415613" y="2654300"/>
                  </a:lnTo>
                  <a:lnTo>
                    <a:pt x="2449151" y="2628900"/>
                  </a:lnTo>
                  <a:lnTo>
                    <a:pt x="2481944" y="2603500"/>
                  </a:lnTo>
                  <a:lnTo>
                    <a:pt x="2513951" y="2565400"/>
                  </a:lnTo>
                  <a:lnTo>
                    <a:pt x="2545167" y="2540000"/>
                  </a:lnTo>
                  <a:lnTo>
                    <a:pt x="2575554" y="2514600"/>
                  </a:lnTo>
                  <a:lnTo>
                    <a:pt x="2605100" y="2476500"/>
                  </a:lnTo>
                  <a:lnTo>
                    <a:pt x="2633774" y="2438400"/>
                  </a:lnTo>
                  <a:lnTo>
                    <a:pt x="2658626" y="2415680"/>
                  </a:lnTo>
                  <a:lnTo>
                    <a:pt x="2658070" y="2413000"/>
                  </a:lnTo>
                  <a:lnTo>
                    <a:pt x="2643897" y="2413000"/>
                  </a:lnTo>
                  <a:lnTo>
                    <a:pt x="2641901" y="2404648"/>
                  </a:lnTo>
                  <a:close/>
                </a:path>
                <a:path w="2971165" h="2971800">
                  <a:moveTo>
                    <a:pt x="2708496" y="2362200"/>
                  </a:moveTo>
                  <a:lnTo>
                    <a:pt x="2673121" y="2362200"/>
                  </a:lnTo>
                  <a:lnTo>
                    <a:pt x="2688422" y="2374900"/>
                  </a:lnTo>
                  <a:lnTo>
                    <a:pt x="2661559" y="2413000"/>
                  </a:lnTo>
                  <a:lnTo>
                    <a:pt x="2658626" y="2415680"/>
                  </a:lnTo>
                  <a:lnTo>
                    <a:pt x="2660705" y="2425700"/>
                  </a:lnTo>
                  <a:lnTo>
                    <a:pt x="2670583" y="2425700"/>
                  </a:lnTo>
                  <a:lnTo>
                    <a:pt x="2672887" y="2438400"/>
                  </a:lnTo>
                  <a:lnTo>
                    <a:pt x="2679396" y="2438400"/>
                  </a:lnTo>
                  <a:lnTo>
                    <a:pt x="2681434" y="2451100"/>
                  </a:lnTo>
                  <a:lnTo>
                    <a:pt x="2687147" y="2451100"/>
                  </a:lnTo>
                  <a:lnTo>
                    <a:pt x="2708496" y="2362200"/>
                  </a:lnTo>
                  <a:close/>
                </a:path>
                <a:path w="2971165" h="2971800">
                  <a:moveTo>
                    <a:pt x="2673121" y="2362200"/>
                  </a:moveTo>
                  <a:lnTo>
                    <a:pt x="2646597" y="2400300"/>
                  </a:lnTo>
                  <a:lnTo>
                    <a:pt x="2641901" y="2404648"/>
                  </a:lnTo>
                  <a:lnTo>
                    <a:pt x="2643897" y="2413000"/>
                  </a:lnTo>
                  <a:lnTo>
                    <a:pt x="2658070" y="2413000"/>
                  </a:lnTo>
                  <a:lnTo>
                    <a:pt x="2658626" y="2415680"/>
                  </a:lnTo>
                  <a:lnTo>
                    <a:pt x="2661559" y="2413000"/>
                  </a:lnTo>
                  <a:lnTo>
                    <a:pt x="2688422" y="2374900"/>
                  </a:lnTo>
                  <a:lnTo>
                    <a:pt x="2673121" y="2362200"/>
                  </a:lnTo>
                  <a:close/>
                </a:path>
                <a:path w="2971165" h="2971800">
                  <a:moveTo>
                    <a:pt x="2720695" y="2311400"/>
                  </a:moveTo>
                  <a:lnTo>
                    <a:pt x="2595361" y="2387600"/>
                  </a:lnTo>
                  <a:lnTo>
                    <a:pt x="2614189" y="2387600"/>
                  </a:lnTo>
                  <a:lnTo>
                    <a:pt x="2617757" y="2400300"/>
                  </a:lnTo>
                  <a:lnTo>
                    <a:pt x="2640862" y="2400300"/>
                  </a:lnTo>
                  <a:lnTo>
                    <a:pt x="2641901" y="2404648"/>
                  </a:lnTo>
                  <a:lnTo>
                    <a:pt x="2646597" y="2400300"/>
                  </a:lnTo>
                  <a:lnTo>
                    <a:pt x="2673121" y="2362200"/>
                  </a:lnTo>
                  <a:lnTo>
                    <a:pt x="2708496" y="2362200"/>
                  </a:lnTo>
                  <a:lnTo>
                    <a:pt x="2720695" y="2311400"/>
                  </a:lnTo>
                  <a:close/>
                </a:path>
                <a:path w="2971165" h="2971800">
                  <a:moveTo>
                    <a:pt x="1632027" y="0"/>
                  </a:moveTo>
                  <a:lnTo>
                    <a:pt x="1490543" y="0"/>
                  </a:lnTo>
                  <a:lnTo>
                    <a:pt x="1490543" y="12700"/>
                  </a:lnTo>
                  <a:lnTo>
                    <a:pt x="1560818" y="12700"/>
                  </a:lnTo>
                  <a:lnTo>
                    <a:pt x="1630241" y="25400"/>
                  </a:lnTo>
                  <a:lnTo>
                    <a:pt x="1698739" y="25400"/>
                  </a:lnTo>
                  <a:lnTo>
                    <a:pt x="1832662" y="50800"/>
                  </a:lnTo>
                  <a:lnTo>
                    <a:pt x="1897937" y="76200"/>
                  </a:lnTo>
                  <a:lnTo>
                    <a:pt x="1962000" y="88900"/>
                  </a:lnTo>
                  <a:lnTo>
                    <a:pt x="2024768" y="114300"/>
                  </a:lnTo>
                  <a:lnTo>
                    <a:pt x="2146139" y="165100"/>
                  </a:lnTo>
                  <a:lnTo>
                    <a:pt x="2204592" y="203200"/>
                  </a:lnTo>
                  <a:lnTo>
                    <a:pt x="2261458" y="228600"/>
                  </a:lnTo>
                  <a:lnTo>
                    <a:pt x="2316664" y="266700"/>
                  </a:lnTo>
                  <a:lnTo>
                    <a:pt x="2370134" y="304800"/>
                  </a:lnTo>
                  <a:lnTo>
                    <a:pt x="2421798" y="342900"/>
                  </a:lnTo>
                  <a:lnTo>
                    <a:pt x="2471583" y="393700"/>
                  </a:lnTo>
                  <a:lnTo>
                    <a:pt x="2519405" y="431800"/>
                  </a:lnTo>
                  <a:lnTo>
                    <a:pt x="2565200" y="482600"/>
                  </a:lnTo>
                  <a:lnTo>
                    <a:pt x="2608891" y="533400"/>
                  </a:lnTo>
                  <a:lnTo>
                    <a:pt x="2650406" y="584200"/>
                  </a:lnTo>
                  <a:lnTo>
                    <a:pt x="2689670" y="635000"/>
                  </a:lnTo>
                  <a:lnTo>
                    <a:pt x="2726603" y="685800"/>
                  </a:lnTo>
                  <a:lnTo>
                    <a:pt x="2761142" y="749300"/>
                  </a:lnTo>
                  <a:lnTo>
                    <a:pt x="2793203" y="800100"/>
                  </a:lnTo>
                  <a:lnTo>
                    <a:pt x="2822723" y="863600"/>
                  </a:lnTo>
                  <a:lnTo>
                    <a:pt x="2849622" y="927100"/>
                  </a:lnTo>
                  <a:lnTo>
                    <a:pt x="2873825" y="990600"/>
                  </a:lnTo>
                  <a:lnTo>
                    <a:pt x="2895259" y="1054100"/>
                  </a:lnTo>
                  <a:lnTo>
                    <a:pt x="2913853" y="1117600"/>
                  </a:lnTo>
                  <a:lnTo>
                    <a:pt x="2929531" y="1181100"/>
                  </a:lnTo>
                  <a:lnTo>
                    <a:pt x="2942221" y="1244600"/>
                  </a:lnTo>
                  <a:lnTo>
                    <a:pt x="2951852" y="1308100"/>
                  </a:lnTo>
                  <a:lnTo>
                    <a:pt x="2970766" y="1308100"/>
                  </a:lnTo>
                  <a:lnTo>
                    <a:pt x="2961013" y="1244600"/>
                  </a:lnTo>
                  <a:lnTo>
                    <a:pt x="2948158" y="1168400"/>
                  </a:lnTo>
                  <a:lnTo>
                    <a:pt x="2932278" y="1104900"/>
                  </a:lnTo>
                  <a:lnTo>
                    <a:pt x="2913439" y="1041400"/>
                  </a:lnTo>
                  <a:lnTo>
                    <a:pt x="2891725" y="977900"/>
                  </a:lnTo>
                  <a:lnTo>
                    <a:pt x="2867205" y="914400"/>
                  </a:lnTo>
                  <a:lnTo>
                    <a:pt x="2839960" y="850900"/>
                  </a:lnTo>
                  <a:lnTo>
                    <a:pt x="2810059" y="787400"/>
                  </a:lnTo>
                  <a:lnTo>
                    <a:pt x="2777580" y="736600"/>
                  </a:lnTo>
                  <a:lnTo>
                    <a:pt x="2742594" y="673100"/>
                  </a:lnTo>
                  <a:lnTo>
                    <a:pt x="2705180" y="622300"/>
                  </a:lnTo>
                  <a:lnTo>
                    <a:pt x="2665411" y="571500"/>
                  </a:lnTo>
                  <a:lnTo>
                    <a:pt x="2623362" y="520700"/>
                  </a:lnTo>
                  <a:lnTo>
                    <a:pt x="2579112" y="469900"/>
                  </a:lnTo>
                  <a:lnTo>
                    <a:pt x="2532725" y="419100"/>
                  </a:lnTo>
                  <a:lnTo>
                    <a:pt x="2484283" y="381000"/>
                  </a:lnTo>
                  <a:lnTo>
                    <a:pt x="2433858" y="330200"/>
                  </a:lnTo>
                  <a:lnTo>
                    <a:pt x="2381533" y="292100"/>
                  </a:lnTo>
                  <a:lnTo>
                    <a:pt x="2327370" y="254000"/>
                  </a:lnTo>
                  <a:lnTo>
                    <a:pt x="2271452" y="215900"/>
                  </a:lnTo>
                  <a:lnTo>
                    <a:pt x="2213844" y="177800"/>
                  </a:lnTo>
                  <a:lnTo>
                    <a:pt x="2154635" y="152400"/>
                  </a:lnTo>
                  <a:lnTo>
                    <a:pt x="2031688" y="101600"/>
                  </a:lnTo>
                  <a:lnTo>
                    <a:pt x="1903200" y="50800"/>
                  </a:lnTo>
                  <a:lnTo>
                    <a:pt x="1632027" y="0"/>
                  </a:lnTo>
                  <a:close/>
                </a:path>
                <a:path w="2971165" h="2971800">
                  <a:moveTo>
                    <a:pt x="444214" y="355600"/>
                  </a:moveTo>
                  <a:lnTo>
                    <a:pt x="391002" y="495300"/>
                  </a:lnTo>
                  <a:lnTo>
                    <a:pt x="491817" y="457200"/>
                  </a:lnTo>
                  <a:lnTo>
                    <a:pt x="444920" y="457200"/>
                  </a:lnTo>
                  <a:lnTo>
                    <a:pt x="431383" y="444500"/>
                  </a:lnTo>
                  <a:lnTo>
                    <a:pt x="457012" y="419100"/>
                  </a:lnTo>
                  <a:lnTo>
                    <a:pt x="470127" y="406400"/>
                  </a:lnTo>
                  <a:lnTo>
                    <a:pt x="467506" y="406400"/>
                  </a:lnTo>
                  <a:lnTo>
                    <a:pt x="465245" y="393700"/>
                  </a:lnTo>
                  <a:lnTo>
                    <a:pt x="458927" y="393700"/>
                  </a:lnTo>
                  <a:lnTo>
                    <a:pt x="456980" y="381000"/>
                  </a:lnTo>
                  <a:lnTo>
                    <a:pt x="451605" y="381000"/>
                  </a:lnTo>
                  <a:lnTo>
                    <a:pt x="449967" y="368300"/>
                  </a:lnTo>
                  <a:lnTo>
                    <a:pt x="445535" y="368300"/>
                  </a:lnTo>
                  <a:lnTo>
                    <a:pt x="444214" y="355600"/>
                  </a:lnTo>
                  <a:close/>
                </a:path>
                <a:path w="2971165" h="2971800">
                  <a:moveTo>
                    <a:pt x="1156157" y="50800"/>
                  </a:moveTo>
                  <a:lnTo>
                    <a:pt x="1079992" y="50800"/>
                  </a:lnTo>
                  <a:lnTo>
                    <a:pt x="974962" y="88900"/>
                  </a:lnTo>
                  <a:lnTo>
                    <a:pt x="840555" y="139700"/>
                  </a:lnTo>
                  <a:lnTo>
                    <a:pt x="808041" y="165100"/>
                  </a:lnTo>
                  <a:lnTo>
                    <a:pt x="775986" y="177800"/>
                  </a:lnTo>
                  <a:lnTo>
                    <a:pt x="744400" y="203200"/>
                  </a:lnTo>
                  <a:lnTo>
                    <a:pt x="682682" y="228600"/>
                  </a:lnTo>
                  <a:lnTo>
                    <a:pt x="652579" y="254000"/>
                  </a:lnTo>
                  <a:lnTo>
                    <a:pt x="622993" y="279400"/>
                  </a:lnTo>
                  <a:lnTo>
                    <a:pt x="593934" y="292100"/>
                  </a:lnTo>
                  <a:lnTo>
                    <a:pt x="565419" y="317500"/>
                  </a:lnTo>
                  <a:lnTo>
                    <a:pt x="510062" y="368300"/>
                  </a:lnTo>
                  <a:lnTo>
                    <a:pt x="457012" y="419100"/>
                  </a:lnTo>
                  <a:lnTo>
                    <a:pt x="431383" y="444500"/>
                  </a:lnTo>
                  <a:lnTo>
                    <a:pt x="444920" y="457200"/>
                  </a:lnTo>
                  <a:lnTo>
                    <a:pt x="470223" y="431800"/>
                  </a:lnTo>
                  <a:lnTo>
                    <a:pt x="483169" y="419100"/>
                  </a:lnTo>
                  <a:lnTo>
                    <a:pt x="479997" y="419100"/>
                  </a:lnTo>
                  <a:lnTo>
                    <a:pt x="477344" y="406400"/>
                  </a:lnTo>
                  <a:lnTo>
                    <a:pt x="496115" y="406400"/>
                  </a:lnTo>
                  <a:lnTo>
                    <a:pt x="522597" y="381000"/>
                  </a:lnTo>
                  <a:lnTo>
                    <a:pt x="549644" y="355600"/>
                  </a:lnTo>
                  <a:lnTo>
                    <a:pt x="577249" y="330200"/>
                  </a:lnTo>
                  <a:lnTo>
                    <a:pt x="605403" y="317500"/>
                  </a:lnTo>
                  <a:lnTo>
                    <a:pt x="634089" y="292100"/>
                  </a:lnTo>
                  <a:lnTo>
                    <a:pt x="663299" y="266700"/>
                  </a:lnTo>
                  <a:lnTo>
                    <a:pt x="693021" y="254000"/>
                  </a:lnTo>
                  <a:lnTo>
                    <a:pt x="723239" y="228600"/>
                  </a:lnTo>
                  <a:lnTo>
                    <a:pt x="753948" y="215900"/>
                  </a:lnTo>
                  <a:lnTo>
                    <a:pt x="785130" y="190500"/>
                  </a:lnTo>
                  <a:lnTo>
                    <a:pt x="881413" y="152400"/>
                  </a:lnTo>
                  <a:lnTo>
                    <a:pt x="914382" y="127000"/>
                  </a:lnTo>
                  <a:lnTo>
                    <a:pt x="1015732" y="88900"/>
                  </a:lnTo>
                  <a:lnTo>
                    <a:pt x="1050300" y="88900"/>
                  </a:lnTo>
                  <a:lnTo>
                    <a:pt x="1156157" y="50800"/>
                  </a:lnTo>
                  <a:close/>
                </a:path>
                <a:path w="2971165" h="2971800">
                  <a:moveTo>
                    <a:pt x="494455" y="419100"/>
                  </a:moveTo>
                  <a:lnTo>
                    <a:pt x="483169" y="419100"/>
                  </a:lnTo>
                  <a:lnTo>
                    <a:pt x="470223" y="431800"/>
                  </a:lnTo>
                  <a:lnTo>
                    <a:pt x="444920" y="457200"/>
                  </a:lnTo>
                  <a:lnTo>
                    <a:pt x="491817" y="457200"/>
                  </a:lnTo>
                  <a:lnTo>
                    <a:pt x="525423" y="444500"/>
                  </a:lnTo>
                  <a:lnTo>
                    <a:pt x="521669" y="431800"/>
                  </a:lnTo>
                  <a:lnTo>
                    <a:pt x="497584" y="431800"/>
                  </a:lnTo>
                  <a:lnTo>
                    <a:pt x="494455" y="419100"/>
                  </a:lnTo>
                  <a:close/>
                </a:path>
                <a:path w="2971165" h="2971800">
                  <a:moveTo>
                    <a:pt x="496115" y="406400"/>
                  </a:moveTo>
                  <a:lnTo>
                    <a:pt x="477344" y="406400"/>
                  </a:lnTo>
                  <a:lnTo>
                    <a:pt x="479997" y="419100"/>
                  </a:lnTo>
                  <a:lnTo>
                    <a:pt x="483169" y="419100"/>
                  </a:lnTo>
                  <a:lnTo>
                    <a:pt x="496115" y="406400"/>
                  </a:lnTo>
                  <a:close/>
                </a:path>
                <a:path w="2971165" h="2971800">
                  <a:moveTo>
                    <a:pt x="1301932" y="25400"/>
                  </a:moveTo>
                  <a:lnTo>
                    <a:pt x="1188284" y="25400"/>
                  </a:lnTo>
                  <a:lnTo>
                    <a:pt x="1115744" y="50800"/>
                  </a:lnTo>
                  <a:lnTo>
                    <a:pt x="1192128" y="50800"/>
                  </a:lnTo>
                  <a:lnTo>
                    <a:pt x="1228420" y="38100"/>
                  </a:lnTo>
                  <a:lnTo>
                    <a:pt x="1265029" y="38100"/>
                  </a:lnTo>
                  <a:lnTo>
                    <a:pt x="1301932" y="25400"/>
                  </a:lnTo>
                  <a:close/>
                </a:path>
                <a:path w="2971165" h="2971800">
                  <a:moveTo>
                    <a:pt x="1414327" y="12700"/>
                  </a:moveTo>
                  <a:lnTo>
                    <a:pt x="1262134" y="12700"/>
                  </a:lnTo>
                  <a:lnTo>
                    <a:pt x="1225050" y="25400"/>
                  </a:lnTo>
                  <a:lnTo>
                    <a:pt x="1376596" y="25400"/>
                  </a:lnTo>
                  <a:lnTo>
                    <a:pt x="1414327" y="12700"/>
                  </a:lnTo>
                  <a:close/>
                </a:path>
                <a:path w="2971165" h="2971800">
                  <a:moveTo>
                    <a:pt x="1490543" y="0"/>
                  </a:moveTo>
                  <a:lnTo>
                    <a:pt x="1337186" y="0"/>
                  </a:lnTo>
                  <a:lnTo>
                    <a:pt x="1299513" y="12700"/>
                  </a:lnTo>
                  <a:lnTo>
                    <a:pt x="1490543" y="12700"/>
                  </a:lnTo>
                  <a:lnTo>
                    <a:pt x="1490543" y="0"/>
                  </a:lnTo>
                  <a:close/>
                </a:path>
              </a:pathLst>
            </a:custGeom>
            <a:solidFill>
              <a:srgbClr val="00A3D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695" y="2347866"/>
              <a:ext cx="2585085" cy="2585085"/>
            </a:xfrm>
            <a:custGeom>
              <a:avLst/>
              <a:gdLst/>
              <a:ahLst/>
              <a:cxnLst/>
              <a:rect l="l" t="t" r="r" b="b"/>
              <a:pathLst>
                <a:path w="2585085" h="2585085">
                  <a:moveTo>
                    <a:pt x="1292465" y="0"/>
                  </a:moveTo>
                  <a:lnTo>
                    <a:pt x="1241717" y="978"/>
                  </a:lnTo>
                  <a:lnTo>
                    <a:pt x="1191464" y="3888"/>
                  </a:lnTo>
                  <a:lnTo>
                    <a:pt x="1141743" y="8695"/>
                  </a:lnTo>
                  <a:lnTo>
                    <a:pt x="1092589" y="15363"/>
                  </a:lnTo>
                  <a:lnTo>
                    <a:pt x="1044038" y="23855"/>
                  </a:lnTo>
                  <a:lnTo>
                    <a:pt x="996126" y="34136"/>
                  </a:lnTo>
                  <a:lnTo>
                    <a:pt x="948888" y="46169"/>
                  </a:lnTo>
                  <a:lnTo>
                    <a:pt x="902362" y="59920"/>
                  </a:lnTo>
                  <a:lnTo>
                    <a:pt x="856582" y="75351"/>
                  </a:lnTo>
                  <a:lnTo>
                    <a:pt x="811585" y="92427"/>
                  </a:lnTo>
                  <a:lnTo>
                    <a:pt x="767407" y="111113"/>
                  </a:lnTo>
                  <a:lnTo>
                    <a:pt x="724084" y="131371"/>
                  </a:lnTo>
                  <a:lnTo>
                    <a:pt x="681651" y="153167"/>
                  </a:lnTo>
                  <a:lnTo>
                    <a:pt x="640145" y="176465"/>
                  </a:lnTo>
                  <a:lnTo>
                    <a:pt x="599601" y="201227"/>
                  </a:lnTo>
                  <a:lnTo>
                    <a:pt x="560056" y="227419"/>
                  </a:lnTo>
                  <a:lnTo>
                    <a:pt x="521545" y="255005"/>
                  </a:lnTo>
                  <a:lnTo>
                    <a:pt x="484105" y="283948"/>
                  </a:lnTo>
                  <a:lnTo>
                    <a:pt x="447771" y="314213"/>
                  </a:lnTo>
                  <a:lnTo>
                    <a:pt x="412579" y="345764"/>
                  </a:lnTo>
                  <a:lnTo>
                    <a:pt x="378565" y="378565"/>
                  </a:lnTo>
                  <a:lnTo>
                    <a:pt x="345764" y="412579"/>
                  </a:lnTo>
                  <a:lnTo>
                    <a:pt x="314213" y="447771"/>
                  </a:lnTo>
                  <a:lnTo>
                    <a:pt x="283948" y="484105"/>
                  </a:lnTo>
                  <a:lnTo>
                    <a:pt x="255005" y="521545"/>
                  </a:lnTo>
                  <a:lnTo>
                    <a:pt x="227419" y="560056"/>
                  </a:lnTo>
                  <a:lnTo>
                    <a:pt x="201227" y="599601"/>
                  </a:lnTo>
                  <a:lnTo>
                    <a:pt x="176465" y="640145"/>
                  </a:lnTo>
                  <a:lnTo>
                    <a:pt x="153167" y="681651"/>
                  </a:lnTo>
                  <a:lnTo>
                    <a:pt x="131371" y="724084"/>
                  </a:lnTo>
                  <a:lnTo>
                    <a:pt x="111113" y="767407"/>
                  </a:lnTo>
                  <a:lnTo>
                    <a:pt x="92427" y="811585"/>
                  </a:lnTo>
                  <a:lnTo>
                    <a:pt x="75351" y="856582"/>
                  </a:lnTo>
                  <a:lnTo>
                    <a:pt x="59920" y="902362"/>
                  </a:lnTo>
                  <a:lnTo>
                    <a:pt x="46169" y="948888"/>
                  </a:lnTo>
                  <a:lnTo>
                    <a:pt x="34136" y="996126"/>
                  </a:lnTo>
                  <a:lnTo>
                    <a:pt x="23855" y="1044038"/>
                  </a:lnTo>
                  <a:lnTo>
                    <a:pt x="15363" y="1092589"/>
                  </a:lnTo>
                  <a:lnTo>
                    <a:pt x="8695" y="1141743"/>
                  </a:lnTo>
                  <a:lnTo>
                    <a:pt x="3888" y="1191464"/>
                  </a:lnTo>
                  <a:lnTo>
                    <a:pt x="978" y="1241717"/>
                  </a:lnTo>
                  <a:lnTo>
                    <a:pt x="0" y="1292465"/>
                  </a:lnTo>
                  <a:lnTo>
                    <a:pt x="978" y="1343213"/>
                  </a:lnTo>
                  <a:lnTo>
                    <a:pt x="3888" y="1393465"/>
                  </a:lnTo>
                  <a:lnTo>
                    <a:pt x="8695" y="1443187"/>
                  </a:lnTo>
                  <a:lnTo>
                    <a:pt x="15363" y="1492341"/>
                  </a:lnTo>
                  <a:lnTo>
                    <a:pt x="23855" y="1540893"/>
                  </a:lnTo>
                  <a:lnTo>
                    <a:pt x="34136" y="1588805"/>
                  </a:lnTo>
                  <a:lnTo>
                    <a:pt x="46169" y="1636043"/>
                  </a:lnTo>
                  <a:lnTo>
                    <a:pt x="59920" y="1682569"/>
                  </a:lnTo>
                  <a:lnTo>
                    <a:pt x="75351" y="1728349"/>
                  </a:lnTo>
                  <a:lnTo>
                    <a:pt x="92427" y="1773346"/>
                  </a:lnTo>
                  <a:lnTo>
                    <a:pt x="111113" y="1817524"/>
                  </a:lnTo>
                  <a:lnTo>
                    <a:pt x="131371" y="1860847"/>
                  </a:lnTo>
                  <a:lnTo>
                    <a:pt x="153167" y="1903280"/>
                  </a:lnTo>
                  <a:lnTo>
                    <a:pt x="176465" y="1944786"/>
                  </a:lnTo>
                  <a:lnTo>
                    <a:pt x="201227" y="1985329"/>
                  </a:lnTo>
                  <a:lnTo>
                    <a:pt x="227419" y="2024874"/>
                  </a:lnTo>
                  <a:lnTo>
                    <a:pt x="255005" y="2063385"/>
                  </a:lnTo>
                  <a:lnTo>
                    <a:pt x="283948" y="2100825"/>
                  </a:lnTo>
                  <a:lnTo>
                    <a:pt x="314213" y="2137159"/>
                  </a:lnTo>
                  <a:lnTo>
                    <a:pt x="345764" y="2172351"/>
                  </a:lnTo>
                  <a:lnTo>
                    <a:pt x="378565" y="2206364"/>
                  </a:lnTo>
                  <a:lnTo>
                    <a:pt x="412579" y="2239165"/>
                  </a:lnTo>
                  <a:lnTo>
                    <a:pt x="447771" y="2270716"/>
                  </a:lnTo>
                  <a:lnTo>
                    <a:pt x="484105" y="2300982"/>
                  </a:lnTo>
                  <a:lnTo>
                    <a:pt x="521545" y="2329925"/>
                  </a:lnTo>
                  <a:lnTo>
                    <a:pt x="560056" y="2357511"/>
                  </a:lnTo>
                  <a:lnTo>
                    <a:pt x="599601" y="2383703"/>
                  </a:lnTo>
                  <a:lnTo>
                    <a:pt x="640145" y="2408466"/>
                  </a:lnTo>
                  <a:lnTo>
                    <a:pt x="681651" y="2431764"/>
                  </a:lnTo>
                  <a:lnTo>
                    <a:pt x="724084" y="2453560"/>
                  </a:lnTo>
                  <a:lnTo>
                    <a:pt x="767407" y="2473818"/>
                  </a:lnTo>
                  <a:lnTo>
                    <a:pt x="811585" y="2492504"/>
                  </a:lnTo>
                  <a:lnTo>
                    <a:pt x="856582" y="2509580"/>
                  </a:lnTo>
                  <a:lnTo>
                    <a:pt x="902362" y="2525012"/>
                  </a:lnTo>
                  <a:lnTo>
                    <a:pt x="948888" y="2538762"/>
                  </a:lnTo>
                  <a:lnTo>
                    <a:pt x="996126" y="2550796"/>
                  </a:lnTo>
                  <a:lnTo>
                    <a:pt x="1044038" y="2561077"/>
                  </a:lnTo>
                  <a:lnTo>
                    <a:pt x="1092589" y="2569569"/>
                  </a:lnTo>
                  <a:lnTo>
                    <a:pt x="1141743" y="2576236"/>
                  </a:lnTo>
                  <a:lnTo>
                    <a:pt x="1191464" y="2581043"/>
                  </a:lnTo>
                  <a:lnTo>
                    <a:pt x="1241717" y="2583954"/>
                  </a:lnTo>
                  <a:lnTo>
                    <a:pt x="1292465" y="2584932"/>
                  </a:lnTo>
                  <a:lnTo>
                    <a:pt x="1343213" y="2583954"/>
                  </a:lnTo>
                  <a:lnTo>
                    <a:pt x="1393465" y="2581043"/>
                  </a:lnTo>
                  <a:lnTo>
                    <a:pt x="1443187" y="2576236"/>
                  </a:lnTo>
                  <a:lnTo>
                    <a:pt x="1492341" y="2569569"/>
                  </a:lnTo>
                  <a:lnTo>
                    <a:pt x="1540893" y="2561077"/>
                  </a:lnTo>
                  <a:lnTo>
                    <a:pt x="1588805" y="2550796"/>
                  </a:lnTo>
                  <a:lnTo>
                    <a:pt x="1636043" y="2538762"/>
                  </a:lnTo>
                  <a:lnTo>
                    <a:pt x="1682569" y="2525012"/>
                  </a:lnTo>
                  <a:lnTo>
                    <a:pt x="1728349" y="2509580"/>
                  </a:lnTo>
                  <a:lnTo>
                    <a:pt x="1773346" y="2492504"/>
                  </a:lnTo>
                  <a:lnTo>
                    <a:pt x="1817524" y="2473818"/>
                  </a:lnTo>
                  <a:lnTo>
                    <a:pt x="1860848" y="2453560"/>
                  </a:lnTo>
                  <a:lnTo>
                    <a:pt x="1903280" y="2431764"/>
                  </a:lnTo>
                  <a:lnTo>
                    <a:pt x="1944786" y="2408466"/>
                  </a:lnTo>
                  <a:lnTo>
                    <a:pt x="1985330" y="2383703"/>
                  </a:lnTo>
                  <a:lnTo>
                    <a:pt x="2024875" y="2357511"/>
                  </a:lnTo>
                  <a:lnTo>
                    <a:pt x="2063386" y="2329925"/>
                  </a:lnTo>
                  <a:lnTo>
                    <a:pt x="2100826" y="2300982"/>
                  </a:lnTo>
                  <a:lnTo>
                    <a:pt x="2137160" y="2270716"/>
                  </a:lnTo>
                  <a:lnTo>
                    <a:pt x="2172351" y="2239165"/>
                  </a:lnTo>
                  <a:lnTo>
                    <a:pt x="2206364" y="2206364"/>
                  </a:lnTo>
                  <a:lnTo>
                    <a:pt x="2239165" y="2172351"/>
                  </a:lnTo>
                  <a:lnTo>
                    <a:pt x="2270716" y="2137159"/>
                  </a:lnTo>
                  <a:lnTo>
                    <a:pt x="2300982" y="2100825"/>
                  </a:lnTo>
                  <a:lnTo>
                    <a:pt x="2329925" y="2063385"/>
                  </a:lnTo>
                  <a:lnTo>
                    <a:pt x="2357511" y="2024874"/>
                  </a:lnTo>
                  <a:lnTo>
                    <a:pt x="2383704" y="1985329"/>
                  </a:lnTo>
                  <a:lnTo>
                    <a:pt x="2408467" y="1944786"/>
                  </a:lnTo>
                  <a:lnTo>
                    <a:pt x="2431764" y="1903280"/>
                  </a:lnTo>
                  <a:lnTo>
                    <a:pt x="2453560" y="1860847"/>
                  </a:lnTo>
                  <a:lnTo>
                    <a:pt x="2473819" y="1817524"/>
                  </a:lnTo>
                  <a:lnTo>
                    <a:pt x="2492505" y="1773346"/>
                  </a:lnTo>
                  <a:lnTo>
                    <a:pt x="2509581" y="1728349"/>
                  </a:lnTo>
                  <a:lnTo>
                    <a:pt x="2525013" y="1682569"/>
                  </a:lnTo>
                  <a:lnTo>
                    <a:pt x="2538763" y="1636043"/>
                  </a:lnTo>
                  <a:lnTo>
                    <a:pt x="2550797" y="1588805"/>
                  </a:lnTo>
                  <a:lnTo>
                    <a:pt x="2561078" y="1540893"/>
                  </a:lnTo>
                  <a:lnTo>
                    <a:pt x="2569570" y="1492341"/>
                  </a:lnTo>
                  <a:lnTo>
                    <a:pt x="2576238" y="1443187"/>
                  </a:lnTo>
                  <a:lnTo>
                    <a:pt x="2581045" y="1393465"/>
                  </a:lnTo>
                  <a:lnTo>
                    <a:pt x="2583955" y="1343213"/>
                  </a:lnTo>
                  <a:lnTo>
                    <a:pt x="2584933" y="1292465"/>
                  </a:lnTo>
                  <a:lnTo>
                    <a:pt x="2583955" y="1241717"/>
                  </a:lnTo>
                  <a:lnTo>
                    <a:pt x="2581045" y="1191464"/>
                  </a:lnTo>
                  <a:lnTo>
                    <a:pt x="2576238" y="1141743"/>
                  </a:lnTo>
                  <a:lnTo>
                    <a:pt x="2569570" y="1092589"/>
                  </a:lnTo>
                  <a:lnTo>
                    <a:pt x="2561078" y="1044038"/>
                  </a:lnTo>
                  <a:lnTo>
                    <a:pt x="2550797" y="996126"/>
                  </a:lnTo>
                  <a:lnTo>
                    <a:pt x="2538763" y="948888"/>
                  </a:lnTo>
                  <a:lnTo>
                    <a:pt x="2525013" y="902362"/>
                  </a:lnTo>
                  <a:lnTo>
                    <a:pt x="2509581" y="856582"/>
                  </a:lnTo>
                  <a:lnTo>
                    <a:pt x="2492505" y="811585"/>
                  </a:lnTo>
                  <a:lnTo>
                    <a:pt x="2473819" y="767407"/>
                  </a:lnTo>
                  <a:lnTo>
                    <a:pt x="2453560" y="724084"/>
                  </a:lnTo>
                  <a:lnTo>
                    <a:pt x="2431764" y="681651"/>
                  </a:lnTo>
                  <a:lnTo>
                    <a:pt x="2408467" y="640145"/>
                  </a:lnTo>
                  <a:lnTo>
                    <a:pt x="2383704" y="599601"/>
                  </a:lnTo>
                  <a:lnTo>
                    <a:pt x="2357511" y="560056"/>
                  </a:lnTo>
                  <a:lnTo>
                    <a:pt x="2329925" y="521545"/>
                  </a:lnTo>
                  <a:lnTo>
                    <a:pt x="2300982" y="484105"/>
                  </a:lnTo>
                  <a:lnTo>
                    <a:pt x="2270716" y="447771"/>
                  </a:lnTo>
                  <a:lnTo>
                    <a:pt x="2239165" y="412579"/>
                  </a:lnTo>
                  <a:lnTo>
                    <a:pt x="2206364" y="378565"/>
                  </a:lnTo>
                  <a:lnTo>
                    <a:pt x="2172351" y="345764"/>
                  </a:lnTo>
                  <a:lnTo>
                    <a:pt x="2137160" y="314213"/>
                  </a:lnTo>
                  <a:lnTo>
                    <a:pt x="2100826" y="283948"/>
                  </a:lnTo>
                  <a:lnTo>
                    <a:pt x="2063386" y="255005"/>
                  </a:lnTo>
                  <a:lnTo>
                    <a:pt x="2024875" y="227419"/>
                  </a:lnTo>
                  <a:lnTo>
                    <a:pt x="1985330" y="201227"/>
                  </a:lnTo>
                  <a:lnTo>
                    <a:pt x="1944786" y="176465"/>
                  </a:lnTo>
                  <a:lnTo>
                    <a:pt x="1903280" y="153167"/>
                  </a:lnTo>
                  <a:lnTo>
                    <a:pt x="1860848" y="131371"/>
                  </a:lnTo>
                  <a:lnTo>
                    <a:pt x="1817524" y="111113"/>
                  </a:lnTo>
                  <a:lnTo>
                    <a:pt x="1773346" y="92427"/>
                  </a:lnTo>
                  <a:lnTo>
                    <a:pt x="1728349" y="75351"/>
                  </a:lnTo>
                  <a:lnTo>
                    <a:pt x="1682569" y="59920"/>
                  </a:lnTo>
                  <a:lnTo>
                    <a:pt x="1636043" y="46169"/>
                  </a:lnTo>
                  <a:lnTo>
                    <a:pt x="1588805" y="34136"/>
                  </a:lnTo>
                  <a:lnTo>
                    <a:pt x="1540893" y="23855"/>
                  </a:lnTo>
                  <a:lnTo>
                    <a:pt x="1492341" y="15363"/>
                  </a:lnTo>
                  <a:lnTo>
                    <a:pt x="1443187" y="8695"/>
                  </a:lnTo>
                  <a:lnTo>
                    <a:pt x="1393465" y="3888"/>
                  </a:lnTo>
                  <a:lnTo>
                    <a:pt x="1343213" y="978"/>
                  </a:lnTo>
                  <a:lnTo>
                    <a:pt x="1292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695" y="2347866"/>
              <a:ext cx="2585085" cy="2585085"/>
            </a:xfrm>
            <a:custGeom>
              <a:avLst/>
              <a:gdLst/>
              <a:ahLst/>
              <a:cxnLst/>
              <a:rect l="l" t="t" r="r" b="b"/>
              <a:pathLst>
                <a:path w="2585085" h="2585085">
                  <a:moveTo>
                    <a:pt x="1292465" y="0"/>
                  </a:moveTo>
                  <a:lnTo>
                    <a:pt x="1343213" y="978"/>
                  </a:lnTo>
                  <a:lnTo>
                    <a:pt x="1393465" y="3888"/>
                  </a:lnTo>
                  <a:lnTo>
                    <a:pt x="1443187" y="8695"/>
                  </a:lnTo>
                  <a:lnTo>
                    <a:pt x="1492341" y="15363"/>
                  </a:lnTo>
                  <a:lnTo>
                    <a:pt x="1540893" y="23855"/>
                  </a:lnTo>
                  <a:lnTo>
                    <a:pt x="1588805" y="34136"/>
                  </a:lnTo>
                  <a:lnTo>
                    <a:pt x="1636043" y="46169"/>
                  </a:lnTo>
                  <a:lnTo>
                    <a:pt x="1682569" y="59920"/>
                  </a:lnTo>
                  <a:lnTo>
                    <a:pt x="1728349" y="75351"/>
                  </a:lnTo>
                  <a:lnTo>
                    <a:pt x="1773346" y="92427"/>
                  </a:lnTo>
                  <a:lnTo>
                    <a:pt x="1817524" y="111113"/>
                  </a:lnTo>
                  <a:lnTo>
                    <a:pt x="1860848" y="131371"/>
                  </a:lnTo>
                  <a:lnTo>
                    <a:pt x="1903280" y="153167"/>
                  </a:lnTo>
                  <a:lnTo>
                    <a:pt x="1944786" y="176465"/>
                  </a:lnTo>
                  <a:lnTo>
                    <a:pt x="1985330" y="201227"/>
                  </a:lnTo>
                  <a:lnTo>
                    <a:pt x="2024875" y="227419"/>
                  </a:lnTo>
                  <a:lnTo>
                    <a:pt x="2063386" y="255005"/>
                  </a:lnTo>
                  <a:lnTo>
                    <a:pt x="2100826" y="283948"/>
                  </a:lnTo>
                  <a:lnTo>
                    <a:pt x="2137160" y="314213"/>
                  </a:lnTo>
                  <a:lnTo>
                    <a:pt x="2172351" y="345764"/>
                  </a:lnTo>
                  <a:lnTo>
                    <a:pt x="2206364" y="378565"/>
                  </a:lnTo>
                  <a:lnTo>
                    <a:pt x="2239165" y="412579"/>
                  </a:lnTo>
                  <a:lnTo>
                    <a:pt x="2270716" y="447771"/>
                  </a:lnTo>
                  <a:lnTo>
                    <a:pt x="2300982" y="484105"/>
                  </a:lnTo>
                  <a:lnTo>
                    <a:pt x="2329925" y="521545"/>
                  </a:lnTo>
                  <a:lnTo>
                    <a:pt x="2357511" y="560056"/>
                  </a:lnTo>
                  <a:lnTo>
                    <a:pt x="2383704" y="599601"/>
                  </a:lnTo>
                  <a:lnTo>
                    <a:pt x="2408467" y="640145"/>
                  </a:lnTo>
                  <a:lnTo>
                    <a:pt x="2431764" y="681651"/>
                  </a:lnTo>
                  <a:lnTo>
                    <a:pt x="2453560" y="724084"/>
                  </a:lnTo>
                  <a:lnTo>
                    <a:pt x="2473819" y="767407"/>
                  </a:lnTo>
                  <a:lnTo>
                    <a:pt x="2492505" y="811585"/>
                  </a:lnTo>
                  <a:lnTo>
                    <a:pt x="2509581" y="856582"/>
                  </a:lnTo>
                  <a:lnTo>
                    <a:pt x="2525013" y="902362"/>
                  </a:lnTo>
                  <a:lnTo>
                    <a:pt x="2538763" y="948888"/>
                  </a:lnTo>
                  <a:lnTo>
                    <a:pt x="2550797" y="996126"/>
                  </a:lnTo>
                  <a:lnTo>
                    <a:pt x="2561078" y="1044038"/>
                  </a:lnTo>
                  <a:lnTo>
                    <a:pt x="2569570" y="1092589"/>
                  </a:lnTo>
                  <a:lnTo>
                    <a:pt x="2576238" y="1141743"/>
                  </a:lnTo>
                  <a:lnTo>
                    <a:pt x="2581045" y="1191464"/>
                  </a:lnTo>
                  <a:lnTo>
                    <a:pt x="2583955" y="1241717"/>
                  </a:lnTo>
                  <a:lnTo>
                    <a:pt x="2584933" y="1292465"/>
                  </a:lnTo>
                  <a:lnTo>
                    <a:pt x="2583955" y="1343213"/>
                  </a:lnTo>
                  <a:lnTo>
                    <a:pt x="2581045" y="1393465"/>
                  </a:lnTo>
                  <a:lnTo>
                    <a:pt x="2576238" y="1443187"/>
                  </a:lnTo>
                  <a:lnTo>
                    <a:pt x="2569570" y="1492341"/>
                  </a:lnTo>
                  <a:lnTo>
                    <a:pt x="2561078" y="1540893"/>
                  </a:lnTo>
                  <a:lnTo>
                    <a:pt x="2550797" y="1588805"/>
                  </a:lnTo>
                  <a:lnTo>
                    <a:pt x="2538763" y="1636043"/>
                  </a:lnTo>
                  <a:lnTo>
                    <a:pt x="2525013" y="1682569"/>
                  </a:lnTo>
                  <a:lnTo>
                    <a:pt x="2509581" y="1728349"/>
                  </a:lnTo>
                  <a:lnTo>
                    <a:pt x="2492505" y="1773346"/>
                  </a:lnTo>
                  <a:lnTo>
                    <a:pt x="2473819" y="1817524"/>
                  </a:lnTo>
                  <a:lnTo>
                    <a:pt x="2453560" y="1860847"/>
                  </a:lnTo>
                  <a:lnTo>
                    <a:pt x="2431764" y="1903280"/>
                  </a:lnTo>
                  <a:lnTo>
                    <a:pt x="2408467" y="1944786"/>
                  </a:lnTo>
                  <a:lnTo>
                    <a:pt x="2383704" y="1985329"/>
                  </a:lnTo>
                  <a:lnTo>
                    <a:pt x="2357511" y="2024874"/>
                  </a:lnTo>
                  <a:lnTo>
                    <a:pt x="2329925" y="2063385"/>
                  </a:lnTo>
                  <a:lnTo>
                    <a:pt x="2300982" y="2100825"/>
                  </a:lnTo>
                  <a:lnTo>
                    <a:pt x="2270716" y="2137159"/>
                  </a:lnTo>
                  <a:lnTo>
                    <a:pt x="2239165" y="2172351"/>
                  </a:lnTo>
                  <a:lnTo>
                    <a:pt x="2206364" y="2206364"/>
                  </a:lnTo>
                  <a:lnTo>
                    <a:pt x="2172351" y="2239165"/>
                  </a:lnTo>
                  <a:lnTo>
                    <a:pt x="2137160" y="2270716"/>
                  </a:lnTo>
                  <a:lnTo>
                    <a:pt x="2100826" y="2300982"/>
                  </a:lnTo>
                  <a:lnTo>
                    <a:pt x="2063386" y="2329925"/>
                  </a:lnTo>
                  <a:lnTo>
                    <a:pt x="2024875" y="2357511"/>
                  </a:lnTo>
                  <a:lnTo>
                    <a:pt x="1985330" y="2383703"/>
                  </a:lnTo>
                  <a:lnTo>
                    <a:pt x="1944786" y="2408466"/>
                  </a:lnTo>
                  <a:lnTo>
                    <a:pt x="1903280" y="2431764"/>
                  </a:lnTo>
                  <a:lnTo>
                    <a:pt x="1860848" y="2453560"/>
                  </a:lnTo>
                  <a:lnTo>
                    <a:pt x="1817524" y="2473818"/>
                  </a:lnTo>
                  <a:lnTo>
                    <a:pt x="1773346" y="2492504"/>
                  </a:lnTo>
                  <a:lnTo>
                    <a:pt x="1728349" y="2509580"/>
                  </a:lnTo>
                  <a:lnTo>
                    <a:pt x="1682569" y="2525012"/>
                  </a:lnTo>
                  <a:lnTo>
                    <a:pt x="1636043" y="2538762"/>
                  </a:lnTo>
                  <a:lnTo>
                    <a:pt x="1588805" y="2550796"/>
                  </a:lnTo>
                  <a:lnTo>
                    <a:pt x="1540893" y="2561077"/>
                  </a:lnTo>
                  <a:lnTo>
                    <a:pt x="1492341" y="2569569"/>
                  </a:lnTo>
                  <a:lnTo>
                    <a:pt x="1443187" y="2576236"/>
                  </a:lnTo>
                  <a:lnTo>
                    <a:pt x="1393465" y="2581043"/>
                  </a:lnTo>
                  <a:lnTo>
                    <a:pt x="1343213" y="2583954"/>
                  </a:lnTo>
                  <a:lnTo>
                    <a:pt x="1292465" y="2584932"/>
                  </a:lnTo>
                  <a:lnTo>
                    <a:pt x="1241717" y="2583954"/>
                  </a:lnTo>
                  <a:lnTo>
                    <a:pt x="1191464" y="2581043"/>
                  </a:lnTo>
                  <a:lnTo>
                    <a:pt x="1141743" y="2576236"/>
                  </a:lnTo>
                  <a:lnTo>
                    <a:pt x="1092589" y="2569569"/>
                  </a:lnTo>
                  <a:lnTo>
                    <a:pt x="1044038" y="2561077"/>
                  </a:lnTo>
                  <a:lnTo>
                    <a:pt x="996126" y="2550796"/>
                  </a:lnTo>
                  <a:lnTo>
                    <a:pt x="948888" y="2538762"/>
                  </a:lnTo>
                  <a:lnTo>
                    <a:pt x="902362" y="2525012"/>
                  </a:lnTo>
                  <a:lnTo>
                    <a:pt x="856582" y="2509580"/>
                  </a:lnTo>
                  <a:lnTo>
                    <a:pt x="811585" y="2492504"/>
                  </a:lnTo>
                  <a:lnTo>
                    <a:pt x="767407" y="2473818"/>
                  </a:lnTo>
                  <a:lnTo>
                    <a:pt x="724084" y="2453560"/>
                  </a:lnTo>
                  <a:lnTo>
                    <a:pt x="681651" y="2431764"/>
                  </a:lnTo>
                  <a:lnTo>
                    <a:pt x="640145" y="2408466"/>
                  </a:lnTo>
                  <a:lnTo>
                    <a:pt x="599601" y="2383703"/>
                  </a:lnTo>
                  <a:lnTo>
                    <a:pt x="560056" y="2357511"/>
                  </a:lnTo>
                  <a:lnTo>
                    <a:pt x="521545" y="2329925"/>
                  </a:lnTo>
                  <a:lnTo>
                    <a:pt x="484105" y="2300982"/>
                  </a:lnTo>
                  <a:lnTo>
                    <a:pt x="447771" y="2270716"/>
                  </a:lnTo>
                  <a:lnTo>
                    <a:pt x="412579" y="2239165"/>
                  </a:lnTo>
                  <a:lnTo>
                    <a:pt x="378565" y="2206364"/>
                  </a:lnTo>
                  <a:lnTo>
                    <a:pt x="345764" y="2172351"/>
                  </a:lnTo>
                  <a:lnTo>
                    <a:pt x="314213" y="2137159"/>
                  </a:lnTo>
                  <a:lnTo>
                    <a:pt x="283948" y="2100825"/>
                  </a:lnTo>
                  <a:lnTo>
                    <a:pt x="255005" y="2063385"/>
                  </a:lnTo>
                  <a:lnTo>
                    <a:pt x="227419" y="2024874"/>
                  </a:lnTo>
                  <a:lnTo>
                    <a:pt x="201227" y="1985329"/>
                  </a:lnTo>
                  <a:lnTo>
                    <a:pt x="176465" y="1944786"/>
                  </a:lnTo>
                  <a:lnTo>
                    <a:pt x="153167" y="1903280"/>
                  </a:lnTo>
                  <a:lnTo>
                    <a:pt x="131371" y="1860847"/>
                  </a:lnTo>
                  <a:lnTo>
                    <a:pt x="111113" y="1817524"/>
                  </a:lnTo>
                  <a:lnTo>
                    <a:pt x="92427" y="1773346"/>
                  </a:lnTo>
                  <a:lnTo>
                    <a:pt x="75351" y="1728349"/>
                  </a:lnTo>
                  <a:lnTo>
                    <a:pt x="59920" y="1682569"/>
                  </a:lnTo>
                  <a:lnTo>
                    <a:pt x="46169" y="1636043"/>
                  </a:lnTo>
                  <a:lnTo>
                    <a:pt x="34136" y="1588805"/>
                  </a:lnTo>
                  <a:lnTo>
                    <a:pt x="23855" y="1540893"/>
                  </a:lnTo>
                  <a:lnTo>
                    <a:pt x="15363" y="1492341"/>
                  </a:lnTo>
                  <a:lnTo>
                    <a:pt x="8695" y="1443187"/>
                  </a:lnTo>
                  <a:lnTo>
                    <a:pt x="3888" y="1393465"/>
                  </a:lnTo>
                  <a:lnTo>
                    <a:pt x="978" y="1343213"/>
                  </a:lnTo>
                  <a:lnTo>
                    <a:pt x="0" y="1292465"/>
                  </a:lnTo>
                  <a:lnTo>
                    <a:pt x="978" y="1241717"/>
                  </a:lnTo>
                  <a:lnTo>
                    <a:pt x="3888" y="1191464"/>
                  </a:lnTo>
                  <a:lnTo>
                    <a:pt x="8695" y="1141743"/>
                  </a:lnTo>
                  <a:lnTo>
                    <a:pt x="15363" y="1092589"/>
                  </a:lnTo>
                  <a:lnTo>
                    <a:pt x="23855" y="1044038"/>
                  </a:lnTo>
                  <a:lnTo>
                    <a:pt x="34136" y="996126"/>
                  </a:lnTo>
                  <a:lnTo>
                    <a:pt x="46169" y="948888"/>
                  </a:lnTo>
                  <a:lnTo>
                    <a:pt x="59920" y="902362"/>
                  </a:lnTo>
                  <a:lnTo>
                    <a:pt x="75351" y="856582"/>
                  </a:lnTo>
                  <a:lnTo>
                    <a:pt x="92427" y="811585"/>
                  </a:lnTo>
                  <a:lnTo>
                    <a:pt x="111113" y="767407"/>
                  </a:lnTo>
                  <a:lnTo>
                    <a:pt x="131371" y="724084"/>
                  </a:lnTo>
                  <a:lnTo>
                    <a:pt x="153167" y="681651"/>
                  </a:lnTo>
                  <a:lnTo>
                    <a:pt x="176465" y="640145"/>
                  </a:lnTo>
                  <a:lnTo>
                    <a:pt x="201227" y="599601"/>
                  </a:lnTo>
                  <a:lnTo>
                    <a:pt x="227419" y="560056"/>
                  </a:lnTo>
                  <a:lnTo>
                    <a:pt x="255005" y="521545"/>
                  </a:lnTo>
                  <a:lnTo>
                    <a:pt x="283948" y="484105"/>
                  </a:lnTo>
                  <a:lnTo>
                    <a:pt x="314213" y="447771"/>
                  </a:lnTo>
                  <a:lnTo>
                    <a:pt x="345764" y="412579"/>
                  </a:lnTo>
                  <a:lnTo>
                    <a:pt x="378565" y="378565"/>
                  </a:lnTo>
                  <a:lnTo>
                    <a:pt x="412579" y="345764"/>
                  </a:lnTo>
                  <a:lnTo>
                    <a:pt x="447771" y="314213"/>
                  </a:lnTo>
                  <a:lnTo>
                    <a:pt x="484105" y="283948"/>
                  </a:lnTo>
                  <a:lnTo>
                    <a:pt x="521545" y="255005"/>
                  </a:lnTo>
                  <a:lnTo>
                    <a:pt x="560056" y="227419"/>
                  </a:lnTo>
                  <a:lnTo>
                    <a:pt x="599601" y="201227"/>
                  </a:lnTo>
                  <a:lnTo>
                    <a:pt x="640145" y="176465"/>
                  </a:lnTo>
                  <a:lnTo>
                    <a:pt x="681651" y="153167"/>
                  </a:lnTo>
                  <a:lnTo>
                    <a:pt x="724084" y="131371"/>
                  </a:lnTo>
                  <a:lnTo>
                    <a:pt x="767407" y="111113"/>
                  </a:lnTo>
                  <a:lnTo>
                    <a:pt x="811585" y="92427"/>
                  </a:lnTo>
                  <a:lnTo>
                    <a:pt x="856582" y="75351"/>
                  </a:lnTo>
                  <a:lnTo>
                    <a:pt x="902362" y="59920"/>
                  </a:lnTo>
                  <a:lnTo>
                    <a:pt x="948888" y="46169"/>
                  </a:lnTo>
                  <a:lnTo>
                    <a:pt x="996126" y="34136"/>
                  </a:lnTo>
                  <a:lnTo>
                    <a:pt x="1044038" y="23855"/>
                  </a:lnTo>
                  <a:lnTo>
                    <a:pt x="1092589" y="15363"/>
                  </a:lnTo>
                  <a:lnTo>
                    <a:pt x="1141743" y="8695"/>
                  </a:lnTo>
                  <a:lnTo>
                    <a:pt x="1191464" y="3888"/>
                  </a:lnTo>
                  <a:lnTo>
                    <a:pt x="1241717" y="978"/>
                  </a:lnTo>
                  <a:lnTo>
                    <a:pt x="1292465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48434" y="3828241"/>
            <a:ext cx="1193165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35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35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474903" y="1428724"/>
            <a:ext cx="11871960" cy="7800975"/>
            <a:chOff x="474903" y="1428724"/>
            <a:chExt cx="11871960" cy="7800975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8713" y="3633844"/>
              <a:ext cx="9516110" cy="0"/>
            </a:xfrm>
            <a:custGeom>
              <a:avLst/>
              <a:gdLst/>
              <a:ahLst/>
              <a:cxnLst/>
              <a:rect l="l" t="t" r="r" b="b"/>
              <a:pathLst>
                <a:path w="9516110">
                  <a:moveTo>
                    <a:pt x="0" y="0"/>
                  </a:moveTo>
                  <a:lnTo>
                    <a:pt x="9515858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45326" y="1744044"/>
              <a:ext cx="3876040" cy="1957705"/>
            </a:xfrm>
            <a:custGeom>
              <a:avLst/>
              <a:gdLst/>
              <a:ahLst/>
              <a:cxnLst/>
              <a:rect l="l" t="t" r="r" b="b"/>
              <a:pathLst>
                <a:path w="3876040" h="1957704">
                  <a:moveTo>
                    <a:pt x="0" y="1823792"/>
                  </a:moveTo>
                  <a:lnTo>
                    <a:pt x="57152" y="1957151"/>
                  </a:lnTo>
                  <a:lnTo>
                    <a:pt x="85876" y="1890129"/>
                  </a:lnTo>
                  <a:lnTo>
                    <a:pt x="47627" y="1890129"/>
                  </a:lnTo>
                  <a:lnTo>
                    <a:pt x="48951" y="1837774"/>
                  </a:lnTo>
                  <a:lnTo>
                    <a:pt x="10716" y="1828648"/>
                  </a:lnTo>
                  <a:lnTo>
                    <a:pt x="3571" y="1825524"/>
                  </a:lnTo>
                  <a:lnTo>
                    <a:pt x="0" y="1823792"/>
                  </a:lnTo>
                  <a:close/>
                </a:path>
                <a:path w="3876040" h="1957704">
                  <a:moveTo>
                    <a:pt x="3761207" y="1823792"/>
                  </a:moveTo>
                  <a:lnTo>
                    <a:pt x="3818361" y="1957151"/>
                  </a:lnTo>
                  <a:lnTo>
                    <a:pt x="3847084" y="1890129"/>
                  </a:lnTo>
                  <a:lnTo>
                    <a:pt x="3808835" y="1890129"/>
                  </a:lnTo>
                  <a:lnTo>
                    <a:pt x="3807507" y="1837562"/>
                  </a:lnTo>
                  <a:lnTo>
                    <a:pt x="3768350" y="1827141"/>
                  </a:lnTo>
                  <a:lnTo>
                    <a:pt x="3764779" y="1825524"/>
                  </a:lnTo>
                  <a:lnTo>
                    <a:pt x="3761207" y="1823792"/>
                  </a:lnTo>
                  <a:close/>
                </a:path>
                <a:path w="3876040" h="1957704">
                  <a:moveTo>
                    <a:pt x="48953" y="1837774"/>
                  </a:moveTo>
                  <a:lnTo>
                    <a:pt x="47627" y="1890129"/>
                  </a:lnTo>
                  <a:lnTo>
                    <a:pt x="66678" y="1890129"/>
                  </a:lnTo>
                  <a:lnTo>
                    <a:pt x="67994" y="1838081"/>
                  </a:lnTo>
                  <a:lnTo>
                    <a:pt x="57152" y="1838081"/>
                  </a:lnTo>
                  <a:lnTo>
                    <a:pt x="53528" y="1838024"/>
                  </a:lnTo>
                  <a:lnTo>
                    <a:pt x="50007" y="1837857"/>
                  </a:lnTo>
                  <a:lnTo>
                    <a:pt x="48953" y="1837774"/>
                  </a:lnTo>
                  <a:close/>
                </a:path>
                <a:path w="3876040" h="1957704">
                  <a:moveTo>
                    <a:pt x="114306" y="1823792"/>
                  </a:moveTo>
                  <a:lnTo>
                    <a:pt x="75012" y="1836684"/>
                  </a:lnTo>
                  <a:lnTo>
                    <a:pt x="68007" y="1837562"/>
                  </a:lnTo>
                  <a:lnTo>
                    <a:pt x="66678" y="1890129"/>
                  </a:lnTo>
                  <a:lnTo>
                    <a:pt x="85876" y="1890129"/>
                  </a:lnTo>
                  <a:lnTo>
                    <a:pt x="114306" y="1823792"/>
                  </a:lnTo>
                  <a:close/>
                </a:path>
                <a:path w="3876040" h="1957704">
                  <a:moveTo>
                    <a:pt x="3807507" y="1837562"/>
                  </a:moveTo>
                  <a:lnTo>
                    <a:pt x="3808835" y="1890129"/>
                  </a:lnTo>
                  <a:lnTo>
                    <a:pt x="3827886" y="1890129"/>
                  </a:lnTo>
                  <a:lnTo>
                    <a:pt x="3826568" y="1838081"/>
                  </a:lnTo>
                  <a:lnTo>
                    <a:pt x="3818361" y="1838081"/>
                  </a:lnTo>
                  <a:lnTo>
                    <a:pt x="3814736" y="1838024"/>
                  </a:lnTo>
                  <a:lnTo>
                    <a:pt x="3811215" y="1837857"/>
                  </a:lnTo>
                  <a:lnTo>
                    <a:pt x="3807507" y="1837562"/>
                  </a:lnTo>
                  <a:close/>
                </a:path>
                <a:path w="3876040" h="1957704">
                  <a:moveTo>
                    <a:pt x="3875514" y="1823792"/>
                  </a:moveTo>
                  <a:lnTo>
                    <a:pt x="3836220" y="1836684"/>
                  </a:lnTo>
                  <a:lnTo>
                    <a:pt x="3826561" y="1837774"/>
                  </a:lnTo>
                  <a:lnTo>
                    <a:pt x="3827886" y="1890129"/>
                  </a:lnTo>
                  <a:lnTo>
                    <a:pt x="3847084" y="1890129"/>
                  </a:lnTo>
                  <a:lnTo>
                    <a:pt x="3875514" y="1823792"/>
                  </a:lnTo>
                  <a:close/>
                </a:path>
                <a:path w="3876040" h="1957704">
                  <a:moveTo>
                    <a:pt x="1937757" y="0"/>
                  </a:moveTo>
                  <a:lnTo>
                    <a:pt x="1840503" y="2462"/>
                  </a:lnTo>
                  <a:lnTo>
                    <a:pt x="1744516" y="9759"/>
                  </a:lnTo>
                  <a:lnTo>
                    <a:pt x="1649923" y="21780"/>
                  </a:lnTo>
                  <a:lnTo>
                    <a:pt x="1556840" y="38400"/>
                  </a:lnTo>
                  <a:lnTo>
                    <a:pt x="1465393" y="59508"/>
                  </a:lnTo>
                  <a:lnTo>
                    <a:pt x="1375695" y="84982"/>
                  </a:lnTo>
                  <a:lnTo>
                    <a:pt x="1287870" y="114696"/>
                  </a:lnTo>
                  <a:lnTo>
                    <a:pt x="1202032" y="148540"/>
                  </a:lnTo>
                  <a:lnTo>
                    <a:pt x="1118303" y="186394"/>
                  </a:lnTo>
                  <a:lnTo>
                    <a:pt x="1036802" y="228132"/>
                  </a:lnTo>
                  <a:lnTo>
                    <a:pt x="957649" y="273646"/>
                  </a:lnTo>
                  <a:lnTo>
                    <a:pt x="880962" y="322812"/>
                  </a:lnTo>
                  <a:lnTo>
                    <a:pt x="806860" y="375505"/>
                  </a:lnTo>
                  <a:lnTo>
                    <a:pt x="735454" y="431618"/>
                  </a:lnTo>
                  <a:lnTo>
                    <a:pt x="666878" y="491022"/>
                  </a:lnTo>
                  <a:lnTo>
                    <a:pt x="601231" y="553604"/>
                  </a:lnTo>
                  <a:lnTo>
                    <a:pt x="538648" y="619246"/>
                  </a:lnTo>
                  <a:lnTo>
                    <a:pt x="479245" y="687826"/>
                  </a:lnTo>
                  <a:lnTo>
                    <a:pt x="423132" y="759230"/>
                  </a:lnTo>
                  <a:lnTo>
                    <a:pt x="370439" y="833332"/>
                  </a:lnTo>
                  <a:lnTo>
                    <a:pt x="321274" y="910019"/>
                  </a:lnTo>
                  <a:lnTo>
                    <a:pt x="275762" y="989172"/>
                  </a:lnTo>
                  <a:lnTo>
                    <a:pt x="234021" y="1070676"/>
                  </a:lnTo>
                  <a:lnTo>
                    <a:pt x="196166" y="1154404"/>
                  </a:lnTo>
                  <a:lnTo>
                    <a:pt x="162323" y="1240240"/>
                  </a:lnTo>
                  <a:lnTo>
                    <a:pt x="132609" y="1328069"/>
                  </a:lnTo>
                  <a:lnTo>
                    <a:pt x="107135" y="1417763"/>
                  </a:lnTo>
                  <a:lnTo>
                    <a:pt x="86028" y="1509213"/>
                  </a:lnTo>
                  <a:lnTo>
                    <a:pt x="69408" y="1602295"/>
                  </a:lnTo>
                  <a:lnTo>
                    <a:pt x="57387" y="1696885"/>
                  </a:lnTo>
                  <a:lnTo>
                    <a:pt x="50090" y="1792875"/>
                  </a:lnTo>
                  <a:lnTo>
                    <a:pt x="48953" y="1837774"/>
                  </a:lnTo>
                  <a:lnTo>
                    <a:pt x="50007" y="1837857"/>
                  </a:lnTo>
                  <a:lnTo>
                    <a:pt x="53582" y="1838026"/>
                  </a:lnTo>
                  <a:lnTo>
                    <a:pt x="57152" y="1838081"/>
                  </a:lnTo>
                  <a:lnTo>
                    <a:pt x="60723" y="1838024"/>
                  </a:lnTo>
                  <a:lnTo>
                    <a:pt x="64295" y="1837857"/>
                  </a:lnTo>
                  <a:lnTo>
                    <a:pt x="68007" y="1837562"/>
                  </a:lnTo>
                  <a:lnTo>
                    <a:pt x="69112" y="1793833"/>
                  </a:lnTo>
                  <a:lnTo>
                    <a:pt x="76337" y="1698807"/>
                  </a:lnTo>
                  <a:lnTo>
                    <a:pt x="88235" y="1605168"/>
                  </a:lnTo>
                  <a:lnTo>
                    <a:pt x="104691" y="1513029"/>
                  </a:lnTo>
                  <a:lnTo>
                    <a:pt x="125581" y="1422507"/>
                  </a:lnTo>
                  <a:lnTo>
                    <a:pt x="150795" y="1333720"/>
                  </a:lnTo>
                  <a:lnTo>
                    <a:pt x="180207" y="1246784"/>
                  </a:lnTo>
                  <a:lnTo>
                    <a:pt x="213713" y="1161821"/>
                  </a:lnTo>
                  <a:lnTo>
                    <a:pt x="251179" y="1078942"/>
                  </a:lnTo>
                  <a:lnTo>
                    <a:pt x="292502" y="998265"/>
                  </a:lnTo>
                  <a:lnTo>
                    <a:pt x="337553" y="919911"/>
                  </a:lnTo>
                  <a:lnTo>
                    <a:pt x="386222" y="843995"/>
                  </a:lnTo>
                  <a:lnTo>
                    <a:pt x="438390" y="770634"/>
                  </a:lnTo>
                  <a:lnTo>
                    <a:pt x="493933" y="699951"/>
                  </a:lnTo>
                  <a:lnTo>
                    <a:pt x="552747" y="632056"/>
                  </a:lnTo>
                  <a:lnTo>
                    <a:pt x="614702" y="567076"/>
                  </a:lnTo>
                  <a:lnTo>
                    <a:pt x="679686" y="505119"/>
                  </a:lnTo>
                  <a:lnTo>
                    <a:pt x="747579" y="446307"/>
                  </a:lnTo>
                  <a:lnTo>
                    <a:pt x="818264" y="390762"/>
                  </a:lnTo>
                  <a:lnTo>
                    <a:pt x="891626" y="338594"/>
                  </a:lnTo>
                  <a:lnTo>
                    <a:pt x="967543" y="289925"/>
                  </a:lnTo>
                  <a:lnTo>
                    <a:pt x="1045897" y="244872"/>
                  </a:lnTo>
                  <a:lnTo>
                    <a:pt x="1126568" y="203551"/>
                  </a:lnTo>
                  <a:lnTo>
                    <a:pt x="1209448" y="166086"/>
                  </a:lnTo>
                  <a:lnTo>
                    <a:pt x="1294415" y="132581"/>
                  </a:lnTo>
                  <a:lnTo>
                    <a:pt x="1381348" y="103169"/>
                  </a:lnTo>
                  <a:lnTo>
                    <a:pt x="1470139" y="77955"/>
                  </a:lnTo>
                  <a:lnTo>
                    <a:pt x="1560657" y="57063"/>
                  </a:lnTo>
                  <a:lnTo>
                    <a:pt x="1652795" y="40608"/>
                  </a:lnTo>
                  <a:lnTo>
                    <a:pt x="1746439" y="28710"/>
                  </a:lnTo>
                  <a:lnTo>
                    <a:pt x="1841460" y="21484"/>
                  </a:lnTo>
                  <a:lnTo>
                    <a:pt x="1937757" y="19051"/>
                  </a:lnTo>
                  <a:lnTo>
                    <a:pt x="1937757" y="0"/>
                  </a:lnTo>
                  <a:close/>
                </a:path>
                <a:path w="3876040" h="1957704">
                  <a:moveTo>
                    <a:pt x="68007" y="1837562"/>
                  </a:moveTo>
                  <a:lnTo>
                    <a:pt x="64295" y="1837857"/>
                  </a:lnTo>
                  <a:lnTo>
                    <a:pt x="60723" y="1838024"/>
                  </a:lnTo>
                  <a:lnTo>
                    <a:pt x="57152" y="1838081"/>
                  </a:lnTo>
                  <a:lnTo>
                    <a:pt x="67994" y="1838081"/>
                  </a:lnTo>
                  <a:lnTo>
                    <a:pt x="68007" y="1837562"/>
                  </a:lnTo>
                  <a:close/>
                </a:path>
                <a:path w="3876040" h="1957704">
                  <a:moveTo>
                    <a:pt x="1937757" y="0"/>
                  </a:moveTo>
                  <a:lnTo>
                    <a:pt x="1937757" y="19051"/>
                  </a:lnTo>
                  <a:lnTo>
                    <a:pt x="2034053" y="21484"/>
                  </a:lnTo>
                  <a:lnTo>
                    <a:pt x="2129078" y="28710"/>
                  </a:lnTo>
                  <a:lnTo>
                    <a:pt x="2222718" y="40608"/>
                  </a:lnTo>
                  <a:lnTo>
                    <a:pt x="2314856" y="57063"/>
                  </a:lnTo>
                  <a:lnTo>
                    <a:pt x="2405378" y="77955"/>
                  </a:lnTo>
                  <a:lnTo>
                    <a:pt x="2494165" y="103169"/>
                  </a:lnTo>
                  <a:lnTo>
                    <a:pt x="2581102" y="132581"/>
                  </a:lnTo>
                  <a:lnTo>
                    <a:pt x="2666066" y="166086"/>
                  </a:lnTo>
                  <a:lnTo>
                    <a:pt x="2748945" y="203551"/>
                  </a:lnTo>
                  <a:lnTo>
                    <a:pt x="2829620" y="244872"/>
                  </a:lnTo>
                  <a:lnTo>
                    <a:pt x="2907974" y="289925"/>
                  </a:lnTo>
                  <a:lnTo>
                    <a:pt x="2983891" y="338594"/>
                  </a:lnTo>
                  <a:lnTo>
                    <a:pt x="3057253" y="390762"/>
                  </a:lnTo>
                  <a:lnTo>
                    <a:pt x="3127935" y="446307"/>
                  </a:lnTo>
                  <a:lnTo>
                    <a:pt x="3195830" y="505119"/>
                  </a:lnTo>
                  <a:lnTo>
                    <a:pt x="3260811" y="567076"/>
                  </a:lnTo>
                  <a:lnTo>
                    <a:pt x="3322767" y="632056"/>
                  </a:lnTo>
                  <a:lnTo>
                    <a:pt x="3381580" y="699951"/>
                  </a:lnTo>
                  <a:lnTo>
                    <a:pt x="3437124" y="770634"/>
                  </a:lnTo>
                  <a:lnTo>
                    <a:pt x="3489291" y="843995"/>
                  </a:lnTo>
                  <a:lnTo>
                    <a:pt x="3537960" y="919911"/>
                  </a:lnTo>
                  <a:lnTo>
                    <a:pt x="3583014" y="998265"/>
                  </a:lnTo>
                  <a:lnTo>
                    <a:pt x="3624336" y="1078942"/>
                  </a:lnTo>
                  <a:lnTo>
                    <a:pt x="3661801" y="1161821"/>
                  </a:lnTo>
                  <a:lnTo>
                    <a:pt x="3695306" y="1246784"/>
                  </a:lnTo>
                  <a:lnTo>
                    <a:pt x="3724718" y="1333720"/>
                  </a:lnTo>
                  <a:lnTo>
                    <a:pt x="3749932" y="1422507"/>
                  </a:lnTo>
                  <a:lnTo>
                    <a:pt x="3770823" y="1513029"/>
                  </a:lnTo>
                  <a:lnTo>
                    <a:pt x="3787278" y="1605168"/>
                  </a:lnTo>
                  <a:lnTo>
                    <a:pt x="3799177" y="1698807"/>
                  </a:lnTo>
                  <a:lnTo>
                    <a:pt x="3806402" y="1793833"/>
                  </a:lnTo>
                  <a:lnTo>
                    <a:pt x="3807507" y="1837562"/>
                  </a:lnTo>
                  <a:lnTo>
                    <a:pt x="3811215" y="1837857"/>
                  </a:lnTo>
                  <a:lnTo>
                    <a:pt x="3814790" y="1838026"/>
                  </a:lnTo>
                  <a:lnTo>
                    <a:pt x="3818361" y="1838081"/>
                  </a:lnTo>
                  <a:lnTo>
                    <a:pt x="3821932" y="1838024"/>
                  </a:lnTo>
                  <a:lnTo>
                    <a:pt x="3825504" y="1837857"/>
                  </a:lnTo>
                  <a:lnTo>
                    <a:pt x="3826559" y="1837774"/>
                  </a:lnTo>
                  <a:lnTo>
                    <a:pt x="3825424" y="1792875"/>
                  </a:lnTo>
                  <a:lnTo>
                    <a:pt x="3818126" y="1696885"/>
                  </a:lnTo>
                  <a:lnTo>
                    <a:pt x="3806106" y="1602295"/>
                  </a:lnTo>
                  <a:lnTo>
                    <a:pt x="3789485" y="1509213"/>
                  </a:lnTo>
                  <a:lnTo>
                    <a:pt x="3768378" y="1417763"/>
                  </a:lnTo>
                  <a:lnTo>
                    <a:pt x="3742904" y="1328069"/>
                  </a:lnTo>
                  <a:lnTo>
                    <a:pt x="3713190" y="1240240"/>
                  </a:lnTo>
                  <a:lnTo>
                    <a:pt x="3679347" y="1154404"/>
                  </a:lnTo>
                  <a:lnTo>
                    <a:pt x="3641492" y="1070676"/>
                  </a:lnTo>
                  <a:lnTo>
                    <a:pt x="3599755" y="989172"/>
                  </a:lnTo>
                  <a:lnTo>
                    <a:pt x="3554239" y="910019"/>
                  </a:lnTo>
                  <a:lnTo>
                    <a:pt x="3505074" y="833332"/>
                  </a:lnTo>
                  <a:lnTo>
                    <a:pt x="3452381" y="759230"/>
                  </a:lnTo>
                  <a:lnTo>
                    <a:pt x="3396268" y="687826"/>
                  </a:lnTo>
                  <a:lnTo>
                    <a:pt x="3336865" y="619246"/>
                  </a:lnTo>
                  <a:lnTo>
                    <a:pt x="3274282" y="553604"/>
                  </a:lnTo>
                  <a:lnTo>
                    <a:pt x="3208639" y="491022"/>
                  </a:lnTo>
                  <a:lnTo>
                    <a:pt x="3140059" y="431618"/>
                  </a:lnTo>
                  <a:lnTo>
                    <a:pt x="3068657" y="375505"/>
                  </a:lnTo>
                  <a:lnTo>
                    <a:pt x="2994554" y="322812"/>
                  </a:lnTo>
                  <a:lnTo>
                    <a:pt x="2917868" y="273646"/>
                  </a:lnTo>
                  <a:lnTo>
                    <a:pt x="2838714" y="228132"/>
                  </a:lnTo>
                  <a:lnTo>
                    <a:pt x="2757210" y="186394"/>
                  </a:lnTo>
                  <a:lnTo>
                    <a:pt x="2673482" y="148540"/>
                  </a:lnTo>
                  <a:lnTo>
                    <a:pt x="2587646" y="114696"/>
                  </a:lnTo>
                  <a:lnTo>
                    <a:pt x="2499818" y="84982"/>
                  </a:lnTo>
                  <a:lnTo>
                    <a:pt x="2410123" y="59508"/>
                  </a:lnTo>
                  <a:lnTo>
                    <a:pt x="2318673" y="38400"/>
                  </a:lnTo>
                  <a:lnTo>
                    <a:pt x="2225591" y="21780"/>
                  </a:lnTo>
                  <a:lnTo>
                    <a:pt x="2131001" y="9759"/>
                  </a:lnTo>
                  <a:lnTo>
                    <a:pt x="2035011" y="2462"/>
                  </a:lnTo>
                  <a:lnTo>
                    <a:pt x="1937757" y="0"/>
                  </a:lnTo>
                  <a:close/>
                </a:path>
                <a:path w="3876040" h="1957704">
                  <a:moveTo>
                    <a:pt x="3826561" y="1837774"/>
                  </a:moveTo>
                  <a:lnTo>
                    <a:pt x="3825504" y="1837857"/>
                  </a:lnTo>
                  <a:lnTo>
                    <a:pt x="3821932" y="1838024"/>
                  </a:lnTo>
                  <a:lnTo>
                    <a:pt x="3818361" y="1838081"/>
                  </a:lnTo>
                  <a:lnTo>
                    <a:pt x="3826568" y="1838081"/>
                  </a:lnTo>
                  <a:lnTo>
                    <a:pt x="3826561" y="1837774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6792" y="1564170"/>
              <a:ext cx="7130415" cy="946150"/>
            </a:xfrm>
            <a:custGeom>
              <a:avLst/>
              <a:gdLst/>
              <a:ahLst/>
              <a:cxnLst/>
              <a:rect l="l" t="t" r="r" b="b"/>
              <a:pathLst>
                <a:path w="7130415" h="946150">
                  <a:moveTo>
                    <a:pt x="0" y="945669"/>
                  </a:moveTo>
                  <a:lnTo>
                    <a:pt x="7130167" y="0"/>
                  </a:lnTo>
                </a:path>
              </a:pathLst>
            </a:custGeom>
            <a:ln w="50800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03013" y="1472915"/>
              <a:ext cx="182520" cy="182519"/>
            </a:xfrm>
            <a:prstGeom prst="rect">
              <a:avLst/>
            </a:prstGeom>
          </p:spPr>
        </p:pic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5456" y="1432534"/>
              <a:ext cx="0" cy="2703195"/>
            </a:xfrm>
            <a:custGeom>
              <a:avLst/>
              <a:gdLst/>
              <a:ahLst/>
              <a:cxnLst/>
              <a:rect l="l" t="t" r="r" b="b"/>
              <a:pathLst>
                <a:path h="2703195">
                  <a:moveTo>
                    <a:pt x="0" y="0"/>
                  </a:moveTo>
                  <a:lnTo>
                    <a:pt x="0" y="2702699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4376" y="1898654"/>
              <a:ext cx="755015" cy="1732914"/>
            </a:xfrm>
            <a:custGeom>
              <a:avLst/>
              <a:gdLst/>
              <a:ahLst/>
              <a:cxnLst/>
              <a:rect l="l" t="t" r="r" b="b"/>
              <a:pathLst>
                <a:path w="755015" h="1732914">
                  <a:moveTo>
                    <a:pt x="754933" y="0"/>
                  </a:moveTo>
                  <a:lnTo>
                    <a:pt x="0" y="1732845"/>
                  </a:lnTo>
                </a:path>
              </a:pathLst>
            </a:custGeom>
            <a:ln w="50800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91053" y="3541345"/>
              <a:ext cx="182685" cy="182685"/>
            </a:xfrm>
            <a:prstGeom prst="rect">
              <a:avLst/>
            </a:prstGeom>
          </p:spPr>
        </p:pic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45307" y="1811335"/>
              <a:ext cx="182685" cy="182685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2450" y="2520460"/>
              <a:ext cx="643255" cy="1113790"/>
            </a:xfrm>
            <a:custGeom>
              <a:avLst/>
              <a:gdLst/>
              <a:ahLst/>
              <a:cxnLst/>
              <a:rect l="l" t="t" r="r" b="b"/>
              <a:pathLst>
                <a:path w="643255" h="1113789">
                  <a:moveTo>
                    <a:pt x="0" y="1113379"/>
                  </a:moveTo>
                  <a:lnTo>
                    <a:pt x="642813" y="0"/>
                  </a:lnTo>
                </a:path>
              </a:pathLst>
            </a:custGeom>
            <a:ln w="50800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74186" y="2424935"/>
              <a:ext cx="185258" cy="185262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7036" y="8724005"/>
              <a:ext cx="9516110" cy="0"/>
            </a:xfrm>
            <a:custGeom>
              <a:avLst/>
              <a:gdLst/>
              <a:ahLst/>
              <a:cxnLst/>
              <a:rect l="l" t="t" r="r" b="b"/>
              <a:pathLst>
                <a:path w="9516110">
                  <a:moveTo>
                    <a:pt x="0" y="0"/>
                  </a:moveTo>
                  <a:lnTo>
                    <a:pt x="9515858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43649" y="6834207"/>
              <a:ext cx="3876040" cy="1957705"/>
            </a:xfrm>
            <a:custGeom>
              <a:avLst/>
              <a:gdLst/>
              <a:ahLst/>
              <a:cxnLst/>
              <a:rect l="l" t="t" r="r" b="b"/>
              <a:pathLst>
                <a:path w="3876040" h="1957704">
                  <a:moveTo>
                    <a:pt x="1937757" y="0"/>
                  </a:moveTo>
                  <a:lnTo>
                    <a:pt x="1876827" y="965"/>
                  </a:lnTo>
                  <a:lnTo>
                    <a:pt x="1826311" y="3340"/>
                  </a:lnTo>
                  <a:lnTo>
                    <a:pt x="1776218" y="6956"/>
                  </a:lnTo>
                  <a:lnTo>
                    <a:pt x="1726352" y="11838"/>
                  </a:lnTo>
                  <a:lnTo>
                    <a:pt x="1676512" y="18014"/>
                  </a:lnTo>
                  <a:lnTo>
                    <a:pt x="1626500" y="25509"/>
                  </a:lnTo>
                  <a:lnTo>
                    <a:pt x="1557052" y="38464"/>
                  </a:lnTo>
                  <a:lnTo>
                    <a:pt x="1488095" y="53820"/>
                  </a:lnTo>
                  <a:lnTo>
                    <a:pt x="1414922" y="73352"/>
                  </a:lnTo>
                  <a:lnTo>
                    <a:pt x="1342536" y="95634"/>
                  </a:lnTo>
                  <a:lnTo>
                    <a:pt x="1282576" y="116741"/>
                  </a:lnTo>
                  <a:lnTo>
                    <a:pt x="1223300" y="139698"/>
                  </a:lnTo>
                  <a:lnTo>
                    <a:pt x="1178315" y="158866"/>
                  </a:lnTo>
                  <a:lnTo>
                    <a:pt x="1134056" y="179024"/>
                  </a:lnTo>
                  <a:lnTo>
                    <a:pt x="1090310" y="200272"/>
                  </a:lnTo>
                  <a:lnTo>
                    <a:pt x="1046864" y="222711"/>
                  </a:lnTo>
                  <a:lnTo>
                    <a:pt x="1011826" y="242041"/>
                  </a:lnTo>
                  <a:lnTo>
                    <a:pt x="977338" y="261970"/>
                  </a:lnTo>
                  <a:lnTo>
                    <a:pt x="943253" y="282581"/>
                  </a:lnTo>
                  <a:lnTo>
                    <a:pt x="909424" y="303955"/>
                  </a:lnTo>
                  <a:lnTo>
                    <a:pt x="876258" y="326097"/>
                  </a:lnTo>
                  <a:lnTo>
                    <a:pt x="843686" y="348782"/>
                  </a:lnTo>
                  <a:lnTo>
                    <a:pt x="811566" y="372103"/>
                  </a:lnTo>
                  <a:lnTo>
                    <a:pt x="779759" y="396154"/>
                  </a:lnTo>
                  <a:lnTo>
                    <a:pt x="746420" y="422748"/>
                  </a:lnTo>
                  <a:lnTo>
                    <a:pt x="713812" y="449900"/>
                  </a:lnTo>
                  <a:lnTo>
                    <a:pt x="681785" y="477734"/>
                  </a:lnTo>
                  <a:lnTo>
                    <a:pt x="650187" y="506373"/>
                  </a:lnTo>
                  <a:lnTo>
                    <a:pt x="619379" y="535817"/>
                  </a:lnTo>
                  <a:lnTo>
                    <a:pt x="589340" y="565761"/>
                  </a:lnTo>
                  <a:lnTo>
                    <a:pt x="559940" y="596332"/>
                  </a:lnTo>
                  <a:lnTo>
                    <a:pt x="531049" y="627660"/>
                  </a:lnTo>
                  <a:lnTo>
                    <a:pt x="504827" y="657605"/>
                  </a:lnTo>
                  <a:lnTo>
                    <a:pt x="479308" y="687917"/>
                  </a:lnTo>
                  <a:lnTo>
                    <a:pt x="454389" y="718723"/>
                  </a:lnTo>
                  <a:lnTo>
                    <a:pt x="429964" y="750153"/>
                  </a:lnTo>
                  <a:lnTo>
                    <a:pt x="402938" y="786899"/>
                  </a:lnTo>
                  <a:lnTo>
                    <a:pt x="376885" y="824057"/>
                  </a:lnTo>
                  <a:lnTo>
                    <a:pt x="351687" y="861799"/>
                  </a:lnTo>
                  <a:lnTo>
                    <a:pt x="327224" y="900299"/>
                  </a:lnTo>
                  <a:lnTo>
                    <a:pt x="305192" y="937156"/>
                  </a:lnTo>
                  <a:lnTo>
                    <a:pt x="284051" y="974301"/>
                  </a:lnTo>
                  <a:lnTo>
                    <a:pt x="263715" y="1011892"/>
                  </a:lnTo>
                  <a:lnTo>
                    <a:pt x="244097" y="1050088"/>
                  </a:lnTo>
                  <a:lnTo>
                    <a:pt x="226617" y="1086423"/>
                  </a:lnTo>
                  <a:lnTo>
                    <a:pt x="209948" y="1122921"/>
                  </a:lnTo>
                  <a:lnTo>
                    <a:pt x="194014" y="1159745"/>
                  </a:lnTo>
                  <a:lnTo>
                    <a:pt x="178739" y="1197061"/>
                  </a:lnTo>
                  <a:lnTo>
                    <a:pt x="163313" y="1237802"/>
                  </a:lnTo>
                  <a:lnTo>
                    <a:pt x="148846" y="1278660"/>
                  </a:lnTo>
                  <a:lnTo>
                    <a:pt x="135278" y="1319827"/>
                  </a:lnTo>
                  <a:lnTo>
                    <a:pt x="122553" y="1361492"/>
                  </a:lnTo>
                  <a:lnTo>
                    <a:pt x="110834" y="1403960"/>
                  </a:lnTo>
                  <a:lnTo>
                    <a:pt x="100112" y="1446457"/>
                  </a:lnTo>
                  <a:lnTo>
                    <a:pt x="90335" y="1489182"/>
                  </a:lnTo>
                  <a:lnTo>
                    <a:pt x="81448" y="1532332"/>
                  </a:lnTo>
                  <a:lnTo>
                    <a:pt x="74643" y="1570418"/>
                  </a:lnTo>
                  <a:lnTo>
                    <a:pt x="68592" y="1608441"/>
                  </a:lnTo>
                  <a:lnTo>
                    <a:pt x="63266" y="1646571"/>
                  </a:lnTo>
                  <a:lnTo>
                    <a:pt x="58635" y="1684983"/>
                  </a:lnTo>
                  <a:lnTo>
                    <a:pt x="54984" y="1723192"/>
                  </a:lnTo>
                  <a:lnTo>
                    <a:pt x="52063" y="1761281"/>
                  </a:lnTo>
                  <a:lnTo>
                    <a:pt x="49857" y="1799411"/>
                  </a:lnTo>
                  <a:lnTo>
                    <a:pt x="48351" y="1837739"/>
                  </a:lnTo>
                  <a:lnTo>
                    <a:pt x="36261" y="1836170"/>
                  </a:lnTo>
                  <a:lnTo>
                    <a:pt x="24173" y="1833322"/>
                  </a:lnTo>
                  <a:lnTo>
                    <a:pt x="12086" y="1829196"/>
                  </a:lnTo>
                  <a:lnTo>
                    <a:pt x="0" y="1823792"/>
                  </a:lnTo>
                  <a:lnTo>
                    <a:pt x="57152" y="1957151"/>
                  </a:lnTo>
                  <a:lnTo>
                    <a:pt x="114306" y="1823792"/>
                  </a:lnTo>
                  <a:lnTo>
                    <a:pt x="102605" y="1829044"/>
                  </a:lnTo>
                  <a:lnTo>
                    <a:pt x="90904" y="1833097"/>
                  </a:lnTo>
                  <a:lnTo>
                    <a:pt x="79202" y="1835952"/>
                  </a:lnTo>
                  <a:lnTo>
                    <a:pt x="67499" y="1837609"/>
                  </a:lnTo>
                  <a:lnTo>
                    <a:pt x="68395" y="1811809"/>
                  </a:lnTo>
                  <a:lnTo>
                    <a:pt x="71181" y="1760197"/>
                  </a:lnTo>
                  <a:lnTo>
                    <a:pt x="76708" y="1695999"/>
                  </a:lnTo>
                  <a:lnTo>
                    <a:pt x="81047" y="1657961"/>
                  </a:lnTo>
                  <a:lnTo>
                    <a:pt x="86114" y="1620012"/>
                  </a:lnTo>
                  <a:lnTo>
                    <a:pt x="91928" y="1581992"/>
                  </a:lnTo>
                  <a:lnTo>
                    <a:pt x="99135" y="1541768"/>
                  </a:lnTo>
                  <a:lnTo>
                    <a:pt x="107119" y="1501904"/>
                  </a:lnTo>
                  <a:lnTo>
                    <a:pt x="115921" y="1462212"/>
                  </a:lnTo>
                  <a:lnTo>
                    <a:pt x="125581" y="1422507"/>
                  </a:lnTo>
                  <a:lnTo>
                    <a:pt x="145795" y="1350433"/>
                  </a:lnTo>
                  <a:lnTo>
                    <a:pt x="168695" y="1279166"/>
                  </a:lnTo>
                  <a:lnTo>
                    <a:pt x="184247" y="1236125"/>
                  </a:lnTo>
                  <a:lnTo>
                    <a:pt x="200707" y="1193675"/>
                  </a:lnTo>
                  <a:lnTo>
                    <a:pt x="218155" y="1151623"/>
                  </a:lnTo>
                  <a:lnTo>
                    <a:pt x="236674" y="1109771"/>
                  </a:lnTo>
                  <a:lnTo>
                    <a:pt x="254973" y="1071313"/>
                  </a:lnTo>
                  <a:lnTo>
                    <a:pt x="273998" y="1033443"/>
                  </a:lnTo>
                  <a:lnTo>
                    <a:pt x="293835" y="995992"/>
                  </a:lnTo>
                  <a:lnTo>
                    <a:pt x="314567" y="958791"/>
                  </a:lnTo>
                  <a:lnTo>
                    <a:pt x="336188" y="922332"/>
                  </a:lnTo>
                  <a:lnTo>
                    <a:pt x="358460" y="886521"/>
                  </a:lnTo>
                  <a:lnTo>
                    <a:pt x="381490" y="851193"/>
                  </a:lnTo>
                  <a:lnTo>
                    <a:pt x="405381" y="816182"/>
                  </a:lnTo>
                  <a:lnTo>
                    <a:pt x="430125" y="781922"/>
                  </a:lnTo>
                  <a:lnTo>
                    <a:pt x="455452" y="748360"/>
                  </a:lnTo>
                  <a:lnTo>
                    <a:pt x="481483" y="715342"/>
                  </a:lnTo>
                  <a:lnTo>
                    <a:pt x="508337" y="682711"/>
                  </a:lnTo>
                  <a:lnTo>
                    <a:pt x="536013" y="650854"/>
                  </a:lnTo>
                  <a:lnTo>
                    <a:pt x="564201" y="619736"/>
                  </a:lnTo>
                  <a:lnTo>
                    <a:pt x="593039" y="589218"/>
                  </a:lnTo>
                  <a:lnTo>
                    <a:pt x="622663" y="559163"/>
                  </a:lnTo>
                  <a:lnTo>
                    <a:pt x="655126" y="527967"/>
                  </a:lnTo>
                  <a:lnTo>
                    <a:pt x="688110" y="497665"/>
                  </a:lnTo>
                  <a:lnTo>
                    <a:pt x="721770" y="468116"/>
                  </a:lnTo>
                  <a:lnTo>
                    <a:pt x="756265" y="439182"/>
                  </a:lnTo>
                  <a:lnTo>
                    <a:pt x="804875" y="400973"/>
                  </a:lnTo>
                  <a:lnTo>
                    <a:pt x="854617" y="364248"/>
                  </a:lnTo>
                  <a:lnTo>
                    <a:pt x="896552" y="335401"/>
                  </a:lnTo>
                  <a:lnTo>
                    <a:pt x="938952" y="307805"/>
                  </a:lnTo>
                  <a:lnTo>
                    <a:pt x="982051" y="281317"/>
                  </a:lnTo>
                  <a:lnTo>
                    <a:pt x="1026086" y="255790"/>
                  </a:lnTo>
                  <a:lnTo>
                    <a:pt x="1061039" y="236826"/>
                  </a:lnTo>
                  <a:lnTo>
                    <a:pt x="1096199" y="218646"/>
                  </a:lnTo>
                  <a:lnTo>
                    <a:pt x="1131717" y="201172"/>
                  </a:lnTo>
                  <a:lnTo>
                    <a:pt x="1167742" y="184331"/>
                  </a:lnTo>
                  <a:lnTo>
                    <a:pt x="1207085" y="167185"/>
                  </a:lnTo>
                  <a:lnTo>
                    <a:pt x="1246581" y="150975"/>
                  </a:lnTo>
                  <a:lnTo>
                    <a:pt x="1286421" y="135628"/>
                  </a:lnTo>
                  <a:lnTo>
                    <a:pt x="1326794" y="121067"/>
                  </a:lnTo>
                  <a:lnTo>
                    <a:pt x="1367942" y="107486"/>
                  </a:lnTo>
                  <a:lnTo>
                    <a:pt x="1409166" y="94872"/>
                  </a:lnTo>
                  <a:lnTo>
                    <a:pt x="1450657" y="83169"/>
                  </a:lnTo>
                  <a:lnTo>
                    <a:pt x="1492609" y="72323"/>
                  </a:lnTo>
                  <a:lnTo>
                    <a:pt x="1566621" y="55969"/>
                  </a:lnTo>
                  <a:lnTo>
                    <a:pt x="1641195" y="42419"/>
                  </a:lnTo>
                  <a:lnTo>
                    <a:pt x="1711406" y="32701"/>
                  </a:lnTo>
                  <a:lnTo>
                    <a:pt x="1781916" y="25448"/>
                  </a:lnTo>
                  <a:lnTo>
                    <a:pt x="1820915" y="22722"/>
                  </a:lnTo>
                  <a:lnTo>
                    <a:pt x="1859775" y="20754"/>
                  </a:lnTo>
                  <a:lnTo>
                    <a:pt x="1898667" y="19533"/>
                  </a:lnTo>
                  <a:lnTo>
                    <a:pt x="1937757" y="19051"/>
                  </a:lnTo>
                  <a:lnTo>
                    <a:pt x="1976846" y="19533"/>
                  </a:lnTo>
                  <a:lnTo>
                    <a:pt x="2015739" y="20754"/>
                  </a:lnTo>
                  <a:lnTo>
                    <a:pt x="2054600" y="22722"/>
                  </a:lnTo>
                  <a:lnTo>
                    <a:pt x="2093597" y="25448"/>
                  </a:lnTo>
                  <a:lnTo>
                    <a:pt x="2131889" y="29080"/>
                  </a:lnTo>
                  <a:lnTo>
                    <a:pt x="2169927" y="33419"/>
                  </a:lnTo>
                  <a:lnTo>
                    <a:pt x="2207875" y="38486"/>
                  </a:lnTo>
                  <a:lnTo>
                    <a:pt x="2245895" y="44301"/>
                  </a:lnTo>
                  <a:lnTo>
                    <a:pt x="2314856" y="57063"/>
                  </a:lnTo>
                  <a:lnTo>
                    <a:pt x="2362457" y="67556"/>
                  </a:lnTo>
                  <a:lnTo>
                    <a:pt x="2409461" y="79153"/>
                  </a:lnTo>
                  <a:lnTo>
                    <a:pt x="2456052" y="91904"/>
                  </a:lnTo>
                  <a:lnTo>
                    <a:pt x="2502410" y="105859"/>
                  </a:lnTo>
                  <a:lnTo>
                    <a:pt x="2548719" y="121067"/>
                  </a:lnTo>
                  <a:lnTo>
                    <a:pt x="2589089" y="135623"/>
                  </a:lnTo>
                  <a:lnTo>
                    <a:pt x="2628933" y="150970"/>
                  </a:lnTo>
                  <a:lnTo>
                    <a:pt x="2668432" y="167182"/>
                  </a:lnTo>
                  <a:lnTo>
                    <a:pt x="2707772" y="184331"/>
                  </a:lnTo>
                  <a:lnTo>
                    <a:pt x="2746359" y="202408"/>
                  </a:lnTo>
                  <a:lnTo>
                    <a:pt x="2784351" y="221209"/>
                  </a:lnTo>
                  <a:lnTo>
                    <a:pt x="2821932" y="240822"/>
                  </a:lnTo>
                  <a:lnTo>
                    <a:pt x="2859281" y="261335"/>
                  </a:lnTo>
                  <a:lnTo>
                    <a:pt x="2893450" y="281283"/>
                  </a:lnTo>
                  <a:lnTo>
                    <a:pt x="2927067" y="301806"/>
                  </a:lnTo>
                  <a:lnTo>
                    <a:pt x="2960271" y="322992"/>
                  </a:lnTo>
                  <a:lnTo>
                    <a:pt x="2993200" y="344926"/>
                  </a:lnTo>
                  <a:lnTo>
                    <a:pt x="3027764" y="369261"/>
                  </a:lnTo>
                  <a:lnTo>
                    <a:pt x="3061639" y="394192"/>
                  </a:lnTo>
                  <a:lnTo>
                    <a:pt x="3094979" y="419837"/>
                  </a:lnTo>
                  <a:lnTo>
                    <a:pt x="3127935" y="446309"/>
                  </a:lnTo>
                  <a:lnTo>
                    <a:pt x="3162254" y="475437"/>
                  </a:lnTo>
                  <a:lnTo>
                    <a:pt x="3195741" y="505187"/>
                  </a:lnTo>
                  <a:lnTo>
                    <a:pt x="3228545" y="535689"/>
                  </a:lnTo>
                  <a:lnTo>
                    <a:pt x="3260811" y="567075"/>
                  </a:lnTo>
                  <a:lnTo>
                    <a:pt x="3292197" y="599341"/>
                  </a:lnTo>
                  <a:lnTo>
                    <a:pt x="3322700" y="632144"/>
                  </a:lnTo>
                  <a:lnTo>
                    <a:pt x="3352450" y="665632"/>
                  </a:lnTo>
                  <a:lnTo>
                    <a:pt x="3381576" y="699951"/>
                  </a:lnTo>
                  <a:lnTo>
                    <a:pt x="3408049" y="732906"/>
                  </a:lnTo>
                  <a:lnTo>
                    <a:pt x="3433693" y="766246"/>
                  </a:lnTo>
                  <a:lnTo>
                    <a:pt x="3458625" y="800122"/>
                  </a:lnTo>
                  <a:lnTo>
                    <a:pt x="3482959" y="834685"/>
                  </a:lnTo>
                  <a:lnTo>
                    <a:pt x="3506442" y="869997"/>
                  </a:lnTo>
                  <a:lnTo>
                    <a:pt x="3529058" y="905621"/>
                  </a:lnTo>
                  <a:lnTo>
                    <a:pt x="3550909" y="941719"/>
                  </a:lnTo>
                  <a:lnTo>
                    <a:pt x="3572095" y="978454"/>
                  </a:lnTo>
                  <a:lnTo>
                    <a:pt x="3591059" y="1013412"/>
                  </a:lnTo>
                  <a:lnTo>
                    <a:pt x="3609239" y="1048572"/>
                  </a:lnTo>
                  <a:lnTo>
                    <a:pt x="3626712" y="1084088"/>
                  </a:lnTo>
                  <a:lnTo>
                    <a:pt x="3643556" y="1120114"/>
                  </a:lnTo>
                  <a:lnTo>
                    <a:pt x="3660704" y="1159453"/>
                  </a:lnTo>
                  <a:lnTo>
                    <a:pt x="3676916" y="1198952"/>
                  </a:lnTo>
                  <a:lnTo>
                    <a:pt x="3692263" y="1238795"/>
                  </a:lnTo>
                  <a:lnTo>
                    <a:pt x="3706818" y="1279166"/>
                  </a:lnTo>
                  <a:lnTo>
                    <a:pt x="3720401" y="1320315"/>
                  </a:lnTo>
                  <a:lnTo>
                    <a:pt x="3733015" y="1361538"/>
                  </a:lnTo>
                  <a:lnTo>
                    <a:pt x="3744717" y="1403030"/>
                  </a:lnTo>
                  <a:lnTo>
                    <a:pt x="3755562" y="1444983"/>
                  </a:lnTo>
                  <a:lnTo>
                    <a:pt x="3771917" y="1518993"/>
                  </a:lnTo>
                  <a:lnTo>
                    <a:pt x="3785467" y="1593569"/>
                  </a:lnTo>
                  <a:lnTo>
                    <a:pt x="3795185" y="1663779"/>
                  </a:lnTo>
                  <a:lnTo>
                    <a:pt x="3802438" y="1734289"/>
                  </a:lnTo>
                  <a:lnTo>
                    <a:pt x="3805892" y="1786022"/>
                  </a:lnTo>
                  <a:lnTo>
                    <a:pt x="3808014" y="1837609"/>
                  </a:lnTo>
                  <a:lnTo>
                    <a:pt x="3796312" y="1835953"/>
                  </a:lnTo>
                  <a:lnTo>
                    <a:pt x="3784610" y="1833098"/>
                  </a:lnTo>
                  <a:lnTo>
                    <a:pt x="3772909" y="1829044"/>
                  </a:lnTo>
                  <a:lnTo>
                    <a:pt x="3761207" y="1823792"/>
                  </a:lnTo>
                  <a:lnTo>
                    <a:pt x="3818360" y="1957151"/>
                  </a:lnTo>
                  <a:lnTo>
                    <a:pt x="3875514" y="1823792"/>
                  </a:lnTo>
                  <a:lnTo>
                    <a:pt x="3863407" y="1829203"/>
                  </a:lnTo>
                  <a:lnTo>
                    <a:pt x="3851298" y="1833332"/>
                  </a:lnTo>
                  <a:lnTo>
                    <a:pt x="3839189" y="1836178"/>
                  </a:lnTo>
                  <a:lnTo>
                    <a:pt x="3827080" y="1837742"/>
                  </a:lnTo>
                  <a:lnTo>
                    <a:pt x="3825849" y="1803298"/>
                  </a:lnTo>
                  <a:lnTo>
                    <a:pt x="3824048" y="1768751"/>
                  </a:lnTo>
                  <a:lnTo>
                    <a:pt x="3820318" y="1720968"/>
                  </a:lnTo>
                  <a:lnTo>
                    <a:pt x="3815485" y="1673552"/>
                  </a:lnTo>
                  <a:lnTo>
                    <a:pt x="3809516" y="1626266"/>
                  </a:lnTo>
                  <a:lnTo>
                    <a:pt x="3802377" y="1578874"/>
                  </a:lnTo>
                  <a:lnTo>
                    <a:pt x="3789420" y="1509425"/>
                  </a:lnTo>
                  <a:lnTo>
                    <a:pt x="3774066" y="1440468"/>
                  </a:lnTo>
                  <a:lnTo>
                    <a:pt x="3754531" y="1367292"/>
                  </a:lnTo>
                  <a:lnTo>
                    <a:pt x="3732253" y="1294905"/>
                  </a:lnTo>
                  <a:lnTo>
                    <a:pt x="3707114" y="1224158"/>
                  </a:lnTo>
                  <a:lnTo>
                    <a:pt x="3679343" y="1154402"/>
                  </a:lnTo>
                  <a:lnTo>
                    <a:pt x="3662012" y="1114922"/>
                  </a:lnTo>
                  <a:lnTo>
                    <a:pt x="3643933" y="1076018"/>
                  </a:lnTo>
                  <a:lnTo>
                    <a:pt x="3625017" y="1037514"/>
                  </a:lnTo>
                  <a:lnTo>
                    <a:pt x="3605175" y="999234"/>
                  </a:lnTo>
                  <a:lnTo>
                    <a:pt x="3584440" y="961709"/>
                  </a:lnTo>
                  <a:lnTo>
                    <a:pt x="3563009" y="924815"/>
                  </a:lnTo>
                  <a:lnTo>
                    <a:pt x="3540793" y="888389"/>
                  </a:lnTo>
                  <a:lnTo>
                    <a:pt x="3517703" y="852267"/>
                  </a:lnTo>
                  <a:lnTo>
                    <a:pt x="3493744" y="816900"/>
                  </a:lnTo>
                  <a:lnTo>
                    <a:pt x="3469165" y="782215"/>
                  </a:lnTo>
                  <a:lnTo>
                    <a:pt x="3443854" y="748059"/>
                  </a:lnTo>
                  <a:lnTo>
                    <a:pt x="3417702" y="714279"/>
                  </a:lnTo>
                  <a:lnTo>
                    <a:pt x="3392541" y="683455"/>
                  </a:lnTo>
                  <a:lnTo>
                    <a:pt x="3366905" y="653264"/>
                  </a:lnTo>
                  <a:lnTo>
                    <a:pt x="3340682" y="623580"/>
                  </a:lnTo>
                  <a:lnTo>
                    <a:pt x="3313760" y="594281"/>
                  </a:lnTo>
                  <a:lnTo>
                    <a:pt x="3284126" y="563647"/>
                  </a:lnTo>
                  <a:lnTo>
                    <a:pt x="3254008" y="533793"/>
                  </a:lnTo>
                  <a:lnTo>
                    <a:pt x="3223267" y="504579"/>
                  </a:lnTo>
                  <a:lnTo>
                    <a:pt x="3191766" y="475870"/>
                  </a:lnTo>
                  <a:lnTo>
                    <a:pt x="3135593" y="428075"/>
                  </a:lnTo>
                  <a:lnTo>
                    <a:pt x="3077733" y="382338"/>
                  </a:lnTo>
                  <a:lnTo>
                    <a:pt x="3040985" y="355312"/>
                  </a:lnTo>
                  <a:lnTo>
                    <a:pt x="3003829" y="329260"/>
                  </a:lnTo>
                  <a:lnTo>
                    <a:pt x="2966089" y="304062"/>
                  </a:lnTo>
                  <a:lnTo>
                    <a:pt x="2927587" y="279598"/>
                  </a:lnTo>
                  <a:lnTo>
                    <a:pt x="2890730" y="257564"/>
                  </a:lnTo>
                  <a:lnTo>
                    <a:pt x="2853586" y="236424"/>
                  </a:lnTo>
                  <a:lnTo>
                    <a:pt x="2815996" y="216090"/>
                  </a:lnTo>
                  <a:lnTo>
                    <a:pt x="2777798" y="196470"/>
                  </a:lnTo>
                  <a:lnTo>
                    <a:pt x="2741463" y="178988"/>
                  </a:lnTo>
                  <a:lnTo>
                    <a:pt x="2704966" y="162319"/>
                  </a:lnTo>
                  <a:lnTo>
                    <a:pt x="2668142" y="146386"/>
                  </a:lnTo>
                  <a:lnTo>
                    <a:pt x="2630825" y="131112"/>
                  </a:lnTo>
                  <a:lnTo>
                    <a:pt x="2560228" y="105014"/>
                  </a:lnTo>
                  <a:lnTo>
                    <a:pt x="2488708" y="81561"/>
                  </a:lnTo>
                  <a:lnTo>
                    <a:pt x="2449310" y="70128"/>
                  </a:lnTo>
                  <a:lnTo>
                    <a:pt x="2409870" y="59553"/>
                  </a:lnTo>
                  <a:lnTo>
                    <a:pt x="2370222" y="49791"/>
                  </a:lnTo>
                  <a:lnTo>
                    <a:pt x="2330196" y="40798"/>
                  </a:lnTo>
                  <a:lnTo>
                    <a:pt x="2292369" y="33299"/>
                  </a:lnTo>
                  <a:lnTo>
                    <a:pt x="2254581" y="26549"/>
                  </a:lnTo>
                  <a:lnTo>
                    <a:pt x="2216671" y="20522"/>
                  </a:lnTo>
                  <a:lnTo>
                    <a:pt x="2178477" y="15189"/>
                  </a:lnTo>
                  <a:lnTo>
                    <a:pt x="2139593" y="10745"/>
                  </a:lnTo>
                  <a:lnTo>
                    <a:pt x="2100829" y="7059"/>
                  </a:lnTo>
                  <a:lnTo>
                    <a:pt x="2062001" y="4112"/>
                  </a:lnTo>
                  <a:lnTo>
                    <a:pt x="2022925" y="1887"/>
                  </a:lnTo>
                  <a:lnTo>
                    <a:pt x="1980349" y="540"/>
                  </a:lnTo>
                  <a:lnTo>
                    <a:pt x="193775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29651" y="6832443"/>
              <a:ext cx="7084059" cy="1247775"/>
            </a:xfrm>
            <a:custGeom>
              <a:avLst/>
              <a:gdLst/>
              <a:ahLst/>
              <a:cxnLst/>
              <a:rect l="l" t="t" r="r" b="b"/>
              <a:pathLst>
                <a:path w="7084059" h="1247775">
                  <a:moveTo>
                    <a:pt x="0" y="1247559"/>
                  </a:moveTo>
                  <a:lnTo>
                    <a:pt x="7083586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83778" y="6522695"/>
              <a:ext cx="0" cy="2703195"/>
            </a:xfrm>
            <a:custGeom>
              <a:avLst/>
              <a:gdLst/>
              <a:ahLst/>
              <a:cxnLst/>
              <a:rect l="l" t="t" r="r" b="b"/>
              <a:pathLst>
                <a:path h="2703195">
                  <a:moveTo>
                    <a:pt x="0" y="0"/>
                  </a:moveTo>
                  <a:lnTo>
                    <a:pt x="0" y="270270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84080" y="7244812"/>
              <a:ext cx="1180465" cy="1477010"/>
            </a:xfrm>
            <a:custGeom>
              <a:avLst/>
              <a:gdLst/>
              <a:ahLst/>
              <a:cxnLst/>
              <a:rect l="l" t="t" r="r" b="b"/>
              <a:pathLst>
                <a:path w="1180465" h="1477009">
                  <a:moveTo>
                    <a:pt x="1179860" y="0"/>
                  </a:moveTo>
                  <a:lnTo>
                    <a:pt x="0" y="147668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86579" y="8626851"/>
              <a:ext cx="190556" cy="190557"/>
            </a:xfrm>
            <a:prstGeom prst="rect">
              <a:avLst/>
            </a:prstGeom>
          </p:spPr>
        </p:pic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65050" y="7152728"/>
              <a:ext cx="190558" cy="190557"/>
            </a:xfrm>
            <a:prstGeom prst="rect">
              <a:avLst/>
            </a:prstGeom>
          </p:spPr>
        </p:pic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8314" y="8078334"/>
              <a:ext cx="1113155" cy="643890"/>
            </a:xfrm>
            <a:custGeom>
              <a:avLst/>
              <a:gdLst/>
              <a:ahLst/>
              <a:cxnLst/>
              <a:rect l="l" t="t" r="r" b="b"/>
              <a:pathLst>
                <a:path w="1113154" h="643890">
                  <a:moveTo>
                    <a:pt x="0" y="643317"/>
                  </a:moveTo>
                  <a:lnTo>
                    <a:pt x="1113087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33253" y="8626464"/>
              <a:ext cx="190697" cy="190697"/>
            </a:xfrm>
            <a:prstGeom prst="rect">
              <a:avLst/>
            </a:prstGeom>
          </p:spPr>
        </p:pic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40183" y="7976259"/>
              <a:ext cx="190698" cy="190699"/>
            </a:xfrm>
            <a:prstGeom prst="rect">
              <a:avLst/>
            </a:prstGeom>
          </p:spPr>
        </p:pic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274588" y="6796598"/>
              <a:ext cx="71927" cy="71927"/>
            </a:xfrm>
            <a:prstGeom prst="rect">
              <a:avLst/>
            </a:prstGeom>
          </p:spPr>
        </p:pic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50264" y="2472350"/>
              <a:ext cx="278527" cy="337719"/>
            </a:xfrm>
            <a:prstGeom prst="rect">
              <a:avLst/>
            </a:prstGeom>
          </p:spPr>
        </p:pic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08364" y="1718870"/>
              <a:ext cx="323884" cy="215708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229711" y="2464729"/>
              <a:ext cx="278528" cy="337719"/>
            </a:xfrm>
            <a:prstGeom prst="rect">
              <a:avLst/>
            </a:prstGeom>
          </p:spPr>
        </p:pic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054423" y="7282865"/>
              <a:ext cx="298818" cy="329643"/>
            </a:xfrm>
            <a:prstGeom prst="rect">
              <a:avLst/>
            </a:prstGeom>
          </p:spPr>
        </p:pic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428993" y="6773065"/>
              <a:ext cx="308331" cy="143998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048985" y="7579655"/>
              <a:ext cx="278528" cy="337719"/>
            </a:xfrm>
            <a:prstGeom prst="rect">
              <a:avLst/>
            </a:prstGeom>
          </p:spPr>
        </p:pic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53563" y="3539692"/>
              <a:ext cx="183918" cy="183918"/>
            </a:xfrm>
            <a:prstGeom prst="rect">
              <a:avLst/>
            </a:prstGeom>
          </p:spPr>
        </p:pic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120000">
            <a:off x="5164709" y="1573434"/>
            <a:ext cx="36720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20"/>
              </a:lnSpc>
            </a:pPr>
            <a:r>
              <a:rPr sz="2400" spc="-50" dirty="0">
                <a:solidFill>
                  <a:srgbClr val="DD2B1C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2900095" y="1413767"/>
            <a:ext cx="4622800" cy="1006475"/>
            <a:chOff x="2900095" y="1413767"/>
            <a:chExt cx="4622800" cy="1006475"/>
          </a:xfrm>
        </p:grpSpPr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6281" y="1542827"/>
              <a:ext cx="4558030" cy="651510"/>
            </a:xfrm>
            <a:custGeom>
              <a:avLst/>
              <a:gdLst/>
              <a:ahLst/>
              <a:cxnLst/>
              <a:rect l="l" t="t" r="r" b="b"/>
              <a:pathLst>
                <a:path w="4558030" h="651510">
                  <a:moveTo>
                    <a:pt x="83846" y="575261"/>
                  </a:moveTo>
                  <a:lnTo>
                    <a:pt x="0" y="625010"/>
                  </a:lnTo>
                  <a:lnTo>
                    <a:pt x="93847" y="651419"/>
                  </a:lnTo>
                  <a:lnTo>
                    <a:pt x="92382" y="649190"/>
                  </a:lnTo>
                  <a:lnTo>
                    <a:pt x="90992" y="646951"/>
                  </a:lnTo>
                  <a:lnTo>
                    <a:pt x="81563" y="625438"/>
                  </a:lnTo>
                  <a:lnTo>
                    <a:pt x="45478" y="625438"/>
                  </a:lnTo>
                  <a:lnTo>
                    <a:pt x="43822" y="612852"/>
                  </a:lnTo>
                  <a:lnTo>
                    <a:pt x="78769" y="608262"/>
                  </a:lnTo>
                  <a:lnTo>
                    <a:pt x="78793" y="600137"/>
                  </a:lnTo>
                  <a:lnTo>
                    <a:pt x="83004" y="577795"/>
                  </a:lnTo>
                  <a:lnTo>
                    <a:pt x="83846" y="575261"/>
                  </a:lnTo>
                  <a:close/>
                </a:path>
                <a:path w="4558030" h="651510">
                  <a:moveTo>
                    <a:pt x="78769" y="608262"/>
                  </a:moveTo>
                  <a:lnTo>
                    <a:pt x="43822" y="612852"/>
                  </a:lnTo>
                  <a:lnTo>
                    <a:pt x="45478" y="625438"/>
                  </a:lnTo>
                  <a:lnTo>
                    <a:pt x="80423" y="620848"/>
                  </a:lnTo>
                  <a:lnTo>
                    <a:pt x="80102" y="619333"/>
                  </a:lnTo>
                  <a:lnTo>
                    <a:pt x="79678" y="616967"/>
                  </a:lnTo>
                  <a:lnTo>
                    <a:pt x="79329" y="614591"/>
                  </a:lnTo>
                  <a:lnTo>
                    <a:pt x="79052" y="612204"/>
                  </a:lnTo>
                  <a:lnTo>
                    <a:pt x="78850" y="609810"/>
                  </a:lnTo>
                  <a:lnTo>
                    <a:pt x="78769" y="608262"/>
                  </a:lnTo>
                  <a:close/>
                </a:path>
                <a:path w="4558030" h="651510">
                  <a:moveTo>
                    <a:pt x="80423" y="620848"/>
                  </a:moveTo>
                  <a:lnTo>
                    <a:pt x="45478" y="625438"/>
                  </a:lnTo>
                  <a:lnTo>
                    <a:pt x="81563" y="625438"/>
                  </a:lnTo>
                  <a:lnTo>
                    <a:pt x="81172" y="624031"/>
                  </a:lnTo>
                  <a:lnTo>
                    <a:pt x="80600" y="621686"/>
                  </a:lnTo>
                  <a:lnTo>
                    <a:pt x="80423" y="620848"/>
                  </a:lnTo>
                  <a:close/>
                </a:path>
                <a:path w="4558030" h="651510">
                  <a:moveTo>
                    <a:pt x="4477283" y="30570"/>
                  </a:moveTo>
                  <a:lnTo>
                    <a:pt x="78769" y="608262"/>
                  </a:lnTo>
                  <a:lnTo>
                    <a:pt x="78850" y="609810"/>
                  </a:lnTo>
                  <a:lnTo>
                    <a:pt x="79052" y="612204"/>
                  </a:lnTo>
                  <a:lnTo>
                    <a:pt x="79329" y="614591"/>
                  </a:lnTo>
                  <a:lnTo>
                    <a:pt x="79678" y="616967"/>
                  </a:lnTo>
                  <a:lnTo>
                    <a:pt x="80102" y="619333"/>
                  </a:lnTo>
                  <a:lnTo>
                    <a:pt x="80423" y="620848"/>
                  </a:lnTo>
                  <a:lnTo>
                    <a:pt x="4478937" y="43155"/>
                  </a:lnTo>
                  <a:lnTo>
                    <a:pt x="4477283" y="30570"/>
                  </a:lnTo>
                  <a:close/>
                </a:path>
                <a:path w="4558030" h="651510">
                  <a:moveTo>
                    <a:pt x="4556182" y="25980"/>
                  </a:moveTo>
                  <a:lnTo>
                    <a:pt x="4512228" y="25980"/>
                  </a:lnTo>
                  <a:lnTo>
                    <a:pt x="4513884" y="38566"/>
                  </a:lnTo>
                  <a:lnTo>
                    <a:pt x="4478937" y="43155"/>
                  </a:lnTo>
                  <a:lnTo>
                    <a:pt x="4473859" y="76158"/>
                  </a:lnTo>
                  <a:lnTo>
                    <a:pt x="4557707" y="26409"/>
                  </a:lnTo>
                  <a:lnTo>
                    <a:pt x="4556182" y="25980"/>
                  </a:lnTo>
                  <a:close/>
                </a:path>
                <a:path w="4558030" h="651510">
                  <a:moveTo>
                    <a:pt x="4512228" y="25980"/>
                  </a:moveTo>
                  <a:lnTo>
                    <a:pt x="4477283" y="30570"/>
                  </a:lnTo>
                  <a:lnTo>
                    <a:pt x="4477603" y="32086"/>
                  </a:lnTo>
                  <a:lnTo>
                    <a:pt x="4478028" y="34451"/>
                  </a:lnTo>
                  <a:lnTo>
                    <a:pt x="4478378" y="36827"/>
                  </a:lnTo>
                  <a:lnTo>
                    <a:pt x="4478655" y="39213"/>
                  </a:lnTo>
                  <a:lnTo>
                    <a:pt x="4478856" y="41607"/>
                  </a:lnTo>
                  <a:lnTo>
                    <a:pt x="4478937" y="43155"/>
                  </a:lnTo>
                  <a:lnTo>
                    <a:pt x="4513884" y="38566"/>
                  </a:lnTo>
                  <a:lnTo>
                    <a:pt x="4512228" y="25980"/>
                  </a:lnTo>
                  <a:close/>
                </a:path>
                <a:path w="4558030" h="651510">
                  <a:moveTo>
                    <a:pt x="4463859" y="0"/>
                  </a:moveTo>
                  <a:lnTo>
                    <a:pt x="4477283" y="30570"/>
                  </a:lnTo>
                  <a:lnTo>
                    <a:pt x="4512228" y="25980"/>
                  </a:lnTo>
                  <a:lnTo>
                    <a:pt x="4556182" y="25980"/>
                  </a:lnTo>
                  <a:lnTo>
                    <a:pt x="446385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6445" y="1420117"/>
              <a:ext cx="4610100" cy="993775"/>
            </a:xfrm>
            <a:custGeom>
              <a:avLst/>
              <a:gdLst/>
              <a:ahLst/>
              <a:cxnLst/>
              <a:rect l="l" t="t" r="r" b="b"/>
              <a:pathLst>
                <a:path w="4610100" h="993775">
                  <a:moveTo>
                    <a:pt x="48470" y="993625"/>
                  </a:moveTo>
                  <a:lnTo>
                    <a:pt x="0" y="608871"/>
                  </a:lnTo>
                </a:path>
                <a:path w="4610100" h="993775">
                  <a:moveTo>
                    <a:pt x="4561458" y="0"/>
                  </a:moveTo>
                  <a:lnTo>
                    <a:pt x="4609929" y="38476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50625" y="1215643"/>
            <a:ext cx="688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1" name="object 61"/>
          <p:cNvGrpSpPr>
            <a:grpSpLocks noGrp="1" noUngrp="1" noRot="1" noMove="1" noResize="1"/>
          </p:cNvGrpSpPr>
          <p:nvPr/>
        </p:nvGrpSpPr>
        <p:grpSpPr>
          <a:xfrm>
            <a:off x="91683" y="87957"/>
            <a:ext cx="14914880" cy="10527030"/>
            <a:chOff x="91683" y="87957"/>
            <a:chExt cx="14914880" cy="10527030"/>
          </a:xfrm>
        </p:grpSpPr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124209" y="74054"/>
            <a:ext cx="3625215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LOCI - </a:t>
            </a:r>
            <a:r>
              <a:rPr spc="-10" dirty="0"/>
              <a:t>LINKAGES</a:t>
            </a: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18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2291" y="874994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9"/>
              </a:rPr>
              <a:t>https://technologystudent.com/despro_3/linkage4.html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616" y="90272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1" name="object 71"/>
          <p:cNvGrpSpPr>
            <a:grpSpLocks noGrp="1" noUngrp="1" noRot="1" noMove="1" noResize="1"/>
          </p:cNvGrpSpPr>
          <p:nvPr/>
        </p:nvGrpSpPr>
        <p:grpSpPr>
          <a:xfrm>
            <a:off x="267638" y="1094573"/>
            <a:ext cx="1165225" cy="1165225"/>
            <a:chOff x="267638" y="1094573"/>
            <a:chExt cx="1165225" cy="1165225"/>
          </a:xfrm>
        </p:grpSpPr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7638" y="1094573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962" y="1157906"/>
              <a:ext cx="1013460" cy="405765"/>
            </a:xfrm>
            <a:custGeom>
              <a:avLst/>
              <a:gdLst/>
              <a:ahLst/>
              <a:cxnLst/>
              <a:rect l="l" t="t" r="r" b="b"/>
              <a:pathLst>
                <a:path w="1013460" h="405765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52"/>
                  </a:lnTo>
                  <a:lnTo>
                    <a:pt x="75984" y="227952"/>
                  </a:lnTo>
                  <a:lnTo>
                    <a:pt x="75984" y="202628"/>
                  </a:lnTo>
                  <a:close/>
                </a:path>
                <a:path w="1013460" h="405765">
                  <a:moveTo>
                    <a:pt x="227952" y="253288"/>
                  </a:moveTo>
                  <a:lnTo>
                    <a:pt x="202628" y="253288"/>
                  </a:lnTo>
                  <a:lnTo>
                    <a:pt x="202628" y="202628"/>
                  </a:lnTo>
                  <a:lnTo>
                    <a:pt x="177292" y="202628"/>
                  </a:lnTo>
                  <a:lnTo>
                    <a:pt x="177292" y="253288"/>
                  </a:lnTo>
                  <a:lnTo>
                    <a:pt x="151968" y="253288"/>
                  </a:lnTo>
                  <a:lnTo>
                    <a:pt x="126644" y="253288"/>
                  </a:lnTo>
                  <a:lnTo>
                    <a:pt x="126644" y="278612"/>
                  </a:lnTo>
                  <a:lnTo>
                    <a:pt x="101307" y="278612"/>
                  </a:lnTo>
                  <a:lnTo>
                    <a:pt x="75984" y="278612"/>
                  </a:lnTo>
                  <a:lnTo>
                    <a:pt x="50647" y="278612"/>
                  </a:lnTo>
                  <a:lnTo>
                    <a:pt x="50647" y="329272"/>
                  </a:lnTo>
                  <a:lnTo>
                    <a:pt x="25323" y="329272"/>
                  </a:lnTo>
                  <a:lnTo>
                    <a:pt x="25323" y="227952"/>
                  </a:lnTo>
                  <a:lnTo>
                    <a:pt x="0" y="227952"/>
                  </a:lnTo>
                  <a:lnTo>
                    <a:pt x="0" y="405257"/>
                  </a:lnTo>
                  <a:lnTo>
                    <a:pt x="25323" y="405257"/>
                  </a:lnTo>
                  <a:lnTo>
                    <a:pt x="50647" y="405257"/>
                  </a:lnTo>
                  <a:lnTo>
                    <a:pt x="50647" y="379933"/>
                  </a:lnTo>
                  <a:lnTo>
                    <a:pt x="75984" y="379933"/>
                  </a:lnTo>
                  <a:lnTo>
                    <a:pt x="75984" y="329272"/>
                  </a:lnTo>
                  <a:lnTo>
                    <a:pt x="101307" y="329272"/>
                  </a:lnTo>
                  <a:lnTo>
                    <a:pt x="101307" y="303949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12"/>
                  </a:lnTo>
                  <a:lnTo>
                    <a:pt x="177292" y="278612"/>
                  </a:lnTo>
                  <a:lnTo>
                    <a:pt x="202628" y="278612"/>
                  </a:lnTo>
                  <a:lnTo>
                    <a:pt x="227952" y="278612"/>
                  </a:lnTo>
                  <a:lnTo>
                    <a:pt x="227952" y="253288"/>
                  </a:lnTo>
                  <a:close/>
                </a:path>
                <a:path w="1013460" h="405765">
                  <a:moveTo>
                    <a:pt x="278612" y="0"/>
                  </a:moveTo>
                  <a:lnTo>
                    <a:pt x="253288" y="0"/>
                  </a:lnTo>
                  <a:lnTo>
                    <a:pt x="253288" y="25323"/>
                  </a:lnTo>
                  <a:lnTo>
                    <a:pt x="278612" y="25323"/>
                  </a:lnTo>
                  <a:lnTo>
                    <a:pt x="278612" y="0"/>
                  </a:lnTo>
                  <a:close/>
                </a:path>
                <a:path w="1013460" h="405765">
                  <a:moveTo>
                    <a:pt x="329272" y="0"/>
                  </a:moveTo>
                  <a:lnTo>
                    <a:pt x="303936" y="0"/>
                  </a:lnTo>
                  <a:lnTo>
                    <a:pt x="303936" y="50647"/>
                  </a:lnTo>
                  <a:lnTo>
                    <a:pt x="329272" y="50647"/>
                  </a:lnTo>
                  <a:lnTo>
                    <a:pt x="329272" y="0"/>
                  </a:lnTo>
                  <a:close/>
                </a:path>
                <a:path w="1013460" h="405765">
                  <a:moveTo>
                    <a:pt x="354596" y="202628"/>
                  </a:moveTo>
                  <a:lnTo>
                    <a:pt x="329272" y="202628"/>
                  </a:lnTo>
                  <a:lnTo>
                    <a:pt x="329272" y="227952"/>
                  </a:lnTo>
                  <a:lnTo>
                    <a:pt x="354596" y="227952"/>
                  </a:lnTo>
                  <a:lnTo>
                    <a:pt x="354596" y="202628"/>
                  </a:lnTo>
                  <a:close/>
                </a:path>
                <a:path w="1013460" h="405765">
                  <a:moveTo>
                    <a:pt x="379933" y="151968"/>
                  </a:moveTo>
                  <a:lnTo>
                    <a:pt x="354596" y="151968"/>
                  </a:lnTo>
                  <a:lnTo>
                    <a:pt x="354596" y="202628"/>
                  </a:lnTo>
                  <a:lnTo>
                    <a:pt x="379933" y="202628"/>
                  </a:lnTo>
                  <a:lnTo>
                    <a:pt x="379933" y="151968"/>
                  </a:lnTo>
                  <a:close/>
                </a:path>
                <a:path w="1013460" h="405765">
                  <a:moveTo>
                    <a:pt x="379933" y="50647"/>
                  </a:moveTo>
                  <a:lnTo>
                    <a:pt x="354596" y="50647"/>
                  </a:lnTo>
                  <a:lnTo>
                    <a:pt x="329272" y="50647"/>
                  </a:lnTo>
                  <a:lnTo>
                    <a:pt x="329272" y="75984"/>
                  </a:lnTo>
                  <a:lnTo>
                    <a:pt x="354596" y="75984"/>
                  </a:lnTo>
                  <a:lnTo>
                    <a:pt x="379933" y="75984"/>
                  </a:lnTo>
                  <a:lnTo>
                    <a:pt x="379933" y="50647"/>
                  </a:lnTo>
                  <a:close/>
                </a:path>
                <a:path w="1013460" h="405765">
                  <a:moveTo>
                    <a:pt x="379933" y="0"/>
                  </a:moveTo>
                  <a:lnTo>
                    <a:pt x="354596" y="0"/>
                  </a:lnTo>
                  <a:lnTo>
                    <a:pt x="354596" y="25323"/>
                  </a:lnTo>
                  <a:lnTo>
                    <a:pt x="379933" y="25323"/>
                  </a:lnTo>
                  <a:lnTo>
                    <a:pt x="379933" y="0"/>
                  </a:lnTo>
                  <a:close/>
                </a:path>
                <a:path w="1013460" h="405765">
                  <a:moveTo>
                    <a:pt x="405257" y="25323"/>
                  </a:moveTo>
                  <a:lnTo>
                    <a:pt x="379933" y="25323"/>
                  </a:lnTo>
                  <a:lnTo>
                    <a:pt x="379933" y="50647"/>
                  </a:lnTo>
                  <a:lnTo>
                    <a:pt x="405257" y="50647"/>
                  </a:lnTo>
                  <a:lnTo>
                    <a:pt x="405257" y="25323"/>
                  </a:lnTo>
                  <a:close/>
                </a:path>
                <a:path w="1013460" h="405765">
                  <a:moveTo>
                    <a:pt x="430580" y="101307"/>
                  </a:moveTo>
                  <a:lnTo>
                    <a:pt x="405257" y="101307"/>
                  </a:lnTo>
                  <a:lnTo>
                    <a:pt x="379933" y="101307"/>
                  </a:lnTo>
                  <a:lnTo>
                    <a:pt x="354596" y="101307"/>
                  </a:lnTo>
                  <a:lnTo>
                    <a:pt x="329272" y="101307"/>
                  </a:lnTo>
                  <a:lnTo>
                    <a:pt x="329272" y="75984"/>
                  </a:lnTo>
                  <a:lnTo>
                    <a:pt x="303936" y="75984"/>
                  </a:lnTo>
                  <a:lnTo>
                    <a:pt x="303936" y="101307"/>
                  </a:lnTo>
                  <a:lnTo>
                    <a:pt x="278612" y="101307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53288" y="101307"/>
                  </a:lnTo>
                  <a:lnTo>
                    <a:pt x="227952" y="101307"/>
                  </a:lnTo>
                  <a:lnTo>
                    <a:pt x="227952" y="25323"/>
                  </a:lnTo>
                  <a:lnTo>
                    <a:pt x="202628" y="25323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52"/>
                  </a:lnTo>
                  <a:lnTo>
                    <a:pt x="303936" y="227952"/>
                  </a:lnTo>
                  <a:lnTo>
                    <a:pt x="303936" y="202628"/>
                  </a:lnTo>
                  <a:lnTo>
                    <a:pt x="329272" y="202628"/>
                  </a:lnTo>
                  <a:lnTo>
                    <a:pt x="329272" y="151968"/>
                  </a:lnTo>
                  <a:lnTo>
                    <a:pt x="303936" y="151968"/>
                  </a:lnTo>
                  <a:lnTo>
                    <a:pt x="303936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36" y="151968"/>
                  </a:lnTo>
                  <a:lnTo>
                    <a:pt x="303936" y="126644"/>
                  </a:lnTo>
                  <a:lnTo>
                    <a:pt x="329272" y="126644"/>
                  </a:lnTo>
                  <a:lnTo>
                    <a:pt x="329272" y="151968"/>
                  </a:lnTo>
                  <a:lnTo>
                    <a:pt x="354596" y="151968"/>
                  </a:lnTo>
                  <a:lnTo>
                    <a:pt x="354596" y="126644"/>
                  </a:lnTo>
                  <a:lnTo>
                    <a:pt x="379933" y="126644"/>
                  </a:lnTo>
                  <a:lnTo>
                    <a:pt x="379933" y="151968"/>
                  </a:lnTo>
                  <a:lnTo>
                    <a:pt x="405257" y="151968"/>
                  </a:lnTo>
                  <a:lnTo>
                    <a:pt x="405257" y="126644"/>
                  </a:lnTo>
                  <a:lnTo>
                    <a:pt x="430580" y="126644"/>
                  </a:lnTo>
                  <a:lnTo>
                    <a:pt x="430580" y="101307"/>
                  </a:lnTo>
                  <a:close/>
                </a:path>
                <a:path w="1013460" h="405765">
                  <a:moveTo>
                    <a:pt x="430580" y="0"/>
                  </a:moveTo>
                  <a:lnTo>
                    <a:pt x="405257" y="0"/>
                  </a:lnTo>
                  <a:lnTo>
                    <a:pt x="405257" y="25323"/>
                  </a:lnTo>
                  <a:lnTo>
                    <a:pt x="430580" y="25323"/>
                  </a:lnTo>
                  <a:lnTo>
                    <a:pt x="430580" y="0"/>
                  </a:lnTo>
                  <a:close/>
                </a:path>
                <a:path w="1013460" h="405765">
                  <a:moveTo>
                    <a:pt x="455917" y="227952"/>
                  </a:moveTo>
                  <a:lnTo>
                    <a:pt x="430580" y="227952"/>
                  </a:lnTo>
                  <a:lnTo>
                    <a:pt x="405257" y="227952"/>
                  </a:lnTo>
                  <a:lnTo>
                    <a:pt x="405257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30580" y="253288"/>
                  </a:lnTo>
                  <a:lnTo>
                    <a:pt x="455917" y="253288"/>
                  </a:lnTo>
                  <a:lnTo>
                    <a:pt x="455917" y="227952"/>
                  </a:lnTo>
                  <a:close/>
                </a:path>
                <a:path w="1013460" h="405765">
                  <a:moveTo>
                    <a:pt x="455917" y="177304"/>
                  </a:moveTo>
                  <a:lnTo>
                    <a:pt x="430580" y="177304"/>
                  </a:lnTo>
                  <a:lnTo>
                    <a:pt x="430580" y="151968"/>
                  </a:lnTo>
                  <a:lnTo>
                    <a:pt x="405257" y="151968"/>
                  </a:lnTo>
                  <a:lnTo>
                    <a:pt x="405257" y="202628"/>
                  </a:lnTo>
                  <a:lnTo>
                    <a:pt x="430580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13460" h="405765">
                  <a:moveTo>
                    <a:pt x="455917" y="75984"/>
                  </a:moveTo>
                  <a:lnTo>
                    <a:pt x="430580" y="75984"/>
                  </a:lnTo>
                  <a:lnTo>
                    <a:pt x="430580" y="101307"/>
                  </a:lnTo>
                  <a:lnTo>
                    <a:pt x="455917" y="101307"/>
                  </a:lnTo>
                  <a:lnTo>
                    <a:pt x="455917" y="75984"/>
                  </a:lnTo>
                  <a:close/>
                </a:path>
                <a:path w="1013460" h="405765">
                  <a:moveTo>
                    <a:pt x="455917" y="25323"/>
                  </a:moveTo>
                  <a:lnTo>
                    <a:pt x="430580" y="25323"/>
                  </a:lnTo>
                  <a:lnTo>
                    <a:pt x="430580" y="50647"/>
                  </a:lnTo>
                  <a:lnTo>
                    <a:pt x="455917" y="50647"/>
                  </a:lnTo>
                  <a:lnTo>
                    <a:pt x="455917" y="25323"/>
                  </a:lnTo>
                  <a:close/>
                </a:path>
                <a:path w="1013460" h="405765">
                  <a:moveTo>
                    <a:pt x="481241" y="151968"/>
                  </a:moveTo>
                  <a:lnTo>
                    <a:pt x="455917" y="151968"/>
                  </a:lnTo>
                  <a:lnTo>
                    <a:pt x="455917" y="177304"/>
                  </a:lnTo>
                  <a:lnTo>
                    <a:pt x="481241" y="177304"/>
                  </a:lnTo>
                  <a:lnTo>
                    <a:pt x="481241" y="151968"/>
                  </a:lnTo>
                  <a:close/>
                </a:path>
                <a:path w="1013460" h="405765">
                  <a:moveTo>
                    <a:pt x="481241" y="0"/>
                  </a:moveTo>
                  <a:lnTo>
                    <a:pt x="455917" y="0"/>
                  </a:lnTo>
                  <a:lnTo>
                    <a:pt x="455917" y="25323"/>
                  </a:lnTo>
                  <a:lnTo>
                    <a:pt x="481241" y="25323"/>
                  </a:lnTo>
                  <a:lnTo>
                    <a:pt x="481241" y="0"/>
                  </a:lnTo>
                  <a:close/>
                </a:path>
                <a:path w="1013460" h="405765">
                  <a:moveTo>
                    <a:pt x="506577" y="50647"/>
                  </a:moveTo>
                  <a:lnTo>
                    <a:pt x="481241" y="50647"/>
                  </a:lnTo>
                  <a:lnTo>
                    <a:pt x="481241" y="75984"/>
                  </a:lnTo>
                  <a:lnTo>
                    <a:pt x="506577" y="75984"/>
                  </a:lnTo>
                  <a:lnTo>
                    <a:pt x="506577" y="50647"/>
                  </a:lnTo>
                  <a:close/>
                </a:path>
                <a:path w="1013460" h="405765">
                  <a:moveTo>
                    <a:pt x="557237" y="202628"/>
                  </a:moveTo>
                  <a:lnTo>
                    <a:pt x="531901" y="202628"/>
                  </a:lnTo>
                  <a:lnTo>
                    <a:pt x="531901" y="101307"/>
                  </a:lnTo>
                  <a:lnTo>
                    <a:pt x="506577" y="101307"/>
                  </a:lnTo>
                  <a:lnTo>
                    <a:pt x="506577" y="126644"/>
                  </a:lnTo>
                  <a:lnTo>
                    <a:pt x="481241" y="126644"/>
                  </a:lnTo>
                  <a:lnTo>
                    <a:pt x="481241" y="151968"/>
                  </a:lnTo>
                  <a:lnTo>
                    <a:pt x="506577" y="151968"/>
                  </a:lnTo>
                  <a:lnTo>
                    <a:pt x="506577" y="202628"/>
                  </a:lnTo>
                  <a:lnTo>
                    <a:pt x="481241" y="202628"/>
                  </a:lnTo>
                  <a:lnTo>
                    <a:pt x="455917" y="202628"/>
                  </a:lnTo>
                  <a:lnTo>
                    <a:pt x="455917" y="227952"/>
                  </a:lnTo>
                  <a:lnTo>
                    <a:pt x="481241" y="227952"/>
                  </a:lnTo>
                  <a:lnTo>
                    <a:pt x="481241" y="278612"/>
                  </a:lnTo>
                  <a:lnTo>
                    <a:pt x="506577" y="278612"/>
                  </a:lnTo>
                  <a:lnTo>
                    <a:pt x="506577" y="227952"/>
                  </a:lnTo>
                  <a:lnTo>
                    <a:pt x="531901" y="227952"/>
                  </a:lnTo>
                  <a:lnTo>
                    <a:pt x="557237" y="227952"/>
                  </a:lnTo>
                  <a:lnTo>
                    <a:pt x="557237" y="202628"/>
                  </a:lnTo>
                  <a:close/>
                </a:path>
                <a:path w="1013460" h="405765">
                  <a:moveTo>
                    <a:pt x="557237" y="0"/>
                  </a:moveTo>
                  <a:lnTo>
                    <a:pt x="531901" y="0"/>
                  </a:lnTo>
                  <a:lnTo>
                    <a:pt x="506577" y="0"/>
                  </a:lnTo>
                  <a:lnTo>
                    <a:pt x="506577" y="25323"/>
                  </a:lnTo>
                  <a:lnTo>
                    <a:pt x="531901" y="25323"/>
                  </a:lnTo>
                  <a:lnTo>
                    <a:pt x="557237" y="25323"/>
                  </a:lnTo>
                  <a:lnTo>
                    <a:pt x="557237" y="0"/>
                  </a:lnTo>
                  <a:close/>
                </a:path>
                <a:path w="1013460" h="405765">
                  <a:moveTo>
                    <a:pt x="633222" y="25323"/>
                  </a:moveTo>
                  <a:lnTo>
                    <a:pt x="607898" y="25323"/>
                  </a:lnTo>
                  <a:lnTo>
                    <a:pt x="607898" y="0"/>
                  </a:lnTo>
                  <a:lnTo>
                    <a:pt x="582561" y="0"/>
                  </a:lnTo>
                  <a:lnTo>
                    <a:pt x="582561" y="50647"/>
                  </a:lnTo>
                  <a:lnTo>
                    <a:pt x="607898" y="50647"/>
                  </a:lnTo>
                  <a:lnTo>
                    <a:pt x="633222" y="50647"/>
                  </a:lnTo>
                  <a:lnTo>
                    <a:pt x="633222" y="25323"/>
                  </a:lnTo>
                  <a:close/>
                </a:path>
                <a:path w="1013460" h="405765">
                  <a:moveTo>
                    <a:pt x="658545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07"/>
                  </a:lnTo>
                  <a:lnTo>
                    <a:pt x="582561" y="101307"/>
                  </a:lnTo>
                  <a:lnTo>
                    <a:pt x="582561" y="50647"/>
                  </a:lnTo>
                  <a:lnTo>
                    <a:pt x="557237" y="50647"/>
                  </a:lnTo>
                  <a:lnTo>
                    <a:pt x="531901" y="50647"/>
                  </a:lnTo>
                  <a:lnTo>
                    <a:pt x="531901" y="101307"/>
                  </a:lnTo>
                  <a:lnTo>
                    <a:pt x="557237" y="101307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33222" y="227952"/>
                  </a:lnTo>
                  <a:lnTo>
                    <a:pt x="658545" y="227952"/>
                  </a:lnTo>
                  <a:lnTo>
                    <a:pt x="658545" y="202628"/>
                  </a:lnTo>
                  <a:close/>
                </a:path>
                <a:path w="1013460" h="405765">
                  <a:moveTo>
                    <a:pt x="658545" y="50647"/>
                  </a:moveTo>
                  <a:lnTo>
                    <a:pt x="633222" y="50647"/>
                  </a:lnTo>
                  <a:lnTo>
                    <a:pt x="633222" y="75984"/>
                  </a:lnTo>
                  <a:lnTo>
                    <a:pt x="658545" y="75984"/>
                  </a:lnTo>
                  <a:lnTo>
                    <a:pt x="658545" y="50647"/>
                  </a:lnTo>
                  <a:close/>
                </a:path>
                <a:path w="1013460" h="405765">
                  <a:moveTo>
                    <a:pt x="683882" y="151968"/>
                  </a:moveTo>
                  <a:lnTo>
                    <a:pt x="658545" y="15196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51968"/>
                  </a:lnTo>
                  <a:close/>
                </a:path>
                <a:path w="1013460" h="405765">
                  <a:moveTo>
                    <a:pt x="683882" y="0"/>
                  </a:moveTo>
                  <a:lnTo>
                    <a:pt x="658545" y="0"/>
                  </a:lnTo>
                  <a:lnTo>
                    <a:pt x="633222" y="0"/>
                  </a:lnTo>
                  <a:lnTo>
                    <a:pt x="633222" y="25323"/>
                  </a:lnTo>
                  <a:lnTo>
                    <a:pt x="658545" y="25323"/>
                  </a:lnTo>
                  <a:lnTo>
                    <a:pt x="683882" y="25323"/>
                  </a:lnTo>
                  <a:lnTo>
                    <a:pt x="683882" y="0"/>
                  </a:lnTo>
                  <a:close/>
                </a:path>
                <a:path w="1013460" h="405765">
                  <a:moveTo>
                    <a:pt x="709206" y="75984"/>
                  </a:moveTo>
                  <a:lnTo>
                    <a:pt x="683882" y="75984"/>
                  </a:lnTo>
                  <a:lnTo>
                    <a:pt x="683882" y="101307"/>
                  </a:lnTo>
                  <a:lnTo>
                    <a:pt x="709206" y="101307"/>
                  </a:lnTo>
                  <a:lnTo>
                    <a:pt x="709206" y="75984"/>
                  </a:lnTo>
                  <a:close/>
                </a:path>
                <a:path w="1013460" h="405765">
                  <a:moveTo>
                    <a:pt x="785202" y="0"/>
                  </a:moveTo>
                  <a:lnTo>
                    <a:pt x="759866" y="0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09206" y="25323"/>
                  </a:lnTo>
                  <a:lnTo>
                    <a:pt x="709206" y="75984"/>
                  </a:lnTo>
                  <a:lnTo>
                    <a:pt x="734542" y="75984"/>
                  </a:lnTo>
                  <a:lnTo>
                    <a:pt x="734542" y="50647"/>
                  </a:lnTo>
                  <a:lnTo>
                    <a:pt x="759866" y="50647"/>
                  </a:lnTo>
                  <a:lnTo>
                    <a:pt x="759866" y="101307"/>
                  </a:lnTo>
                  <a:lnTo>
                    <a:pt x="734542" y="101307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13460" h="405765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13460" h="405765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13460" h="405765">
                  <a:moveTo>
                    <a:pt x="1013155" y="202628"/>
                  </a:moveTo>
                  <a:lnTo>
                    <a:pt x="987831" y="202628"/>
                  </a:lnTo>
                  <a:lnTo>
                    <a:pt x="962507" y="202628"/>
                  </a:lnTo>
                  <a:lnTo>
                    <a:pt x="962507" y="227952"/>
                  </a:lnTo>
                  <a:lnTo>
                    <a:pt x="962507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52"/>
                  </a:lnTo>
                  <a:lnTo>
                    <a:pt x="937171" y="227952"/>
                  </a:lnTo>
                  <a:lnTo>
                    <a:pt x="962507" y="227952"/>
                  </a:lnTo>
                  <a:lnTo>
                    <a:pt x="962507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52"/>
                  </a:lnTo>
                  <a:lnTo>
                    <a:pt x="861187" y="227952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52"/>
                  </a:lnTo>
                  <a:lnTo>
                    <a:pt x="810526" y="227952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12"/>
                  </a:lnTo>
                  <a:lnTo>
                    <a:pt x="810526" y="27861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12"/>
                  </a:lnTo>
                  <a:lnTo>
                    <a:pt x="861187" y="27861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03949"/>
                  </a:lnTo>
                  <a:lnTo>
                    <a:pt x="962507" y="303949"/>
                  </a:lnTo>
                  <a:lnTo>
                    <a:pt x="962507" y="278612"/>
                  </a:lnTo>
                  <a:lnTo>
                    <a:pt x="987831" y="278612"/>
                  </a:lnTo>
                  <a:lnTo>
                    <a:pt x="987831" y="227952"/>
                  </a:lnTo>
                  <a:lnTo>
                    <a:pt x="1013155" y="227952"/>
                  </a:lnTo>
                  <a:lnTo>
                    <a:pt x="1013155" y="2026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962" y="1360534"/>
              <a:ext cx="1038860" cy="354965"/>
            </a:xfrm>
            <a:custGeom>
              <a:avLst/>
              <a:gdLst/>
              <a:ahLst/>
              <a:cxnLst/>
              <a:rect l="l" t="t" r="r" b="b"/>
              <a:pathLst>
                <a:path w="1038860" h="354964">
                  <a:moveTo>
                    <a:pt x="50647" y="227965"/>
                  </a:moveTo>
                  <a:lnTo>
                    <a:pt x="25323" y="227965"/>
                  </a:ln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50647" y="253288"/>
                  </a:lnTo>
                  <a:lnTo>
                    <a:pt x="50647" y="227965"/>
                  </a:lnTo>
                  <a:close/>
                </a:path>
                <a:path w="1038860" h="354964">
                  <a:moveTo>
                    <a:pt x="101307" y="278612"/>
                  </a:moveTo>
                  <a:lnTo>
                    <a:pt x="75984" y="278612"/>
                  </a:lnTo>
                  <a:lnTo>
                    <a:pt x="50647" y="278612"/>
                  </a:lnTo>
                  <a:lnTo>
                    <a:pt x="25323" y="278612"/>
                  </a:lnTo>
                  <a:lnTo>
                    <a:pt x="25323" y="303949"/>
                  </a:lnTo>
                  <a:lnTo>
                    <a:pt x="50647" y="303949"/>
                  </a:lnTo>
                  <a:lnTo>
                    <a:pt x="50647" y="329272"/>
                  </a:lnTo>
                  <a:lnTo>
                    <a:pt x="75984" y="329272"/>
                  </a:lnTo>
                  <a:lnTo>
                    <a:pt x="75984" y="303949"/>
                  </a:lnTo>
                  <a:lnTo>
                    <a:pt x="101307" y="303949"/>
                  </a:lnTo>
                  <a:lnTo>
                    <a:pt x="101307" y="278612"/>
                  </a:lnTo>
                  <a:close/>
                </a:path>
                <a:path w="1038860" h="354964">
                  <a:moveTo>
                    <a:pt x="101307" y="177304"/>
                  </a:moveTo>
                  <a:lnTo>
                    <a:pt x="75984" y="177304"/>
                  </a:lnTo>
                  <a:lnTo>
                    <a:pt x="75984" y="202628"/>
                  </a:lnTo>
                  <a:lnTo>
                    <a:pt x="101307" y="202628"/>
                  </a:lnTo>
                  <a:lnTo>
                    <a:pt x="101307" y="177304"/>
                  </a:lnTo>
                  <a:close/>
                </a:path>
                <a:path w="1038860" h="354964">
                  <a:moveTo>
                    <a:pt x="101307" y="25323"/>
                  </a:moveTo>
                  <a:lnTo>
                    <a:pt x="75984" y="25323"/>
                  </a:lnTo>
                  <a:lnTo>
                    <a:pt x="75984" y="50660"/>
                  </a:lnTo>
                  <a:lnTo>
                    <a:pt x="101307" y="50660"/>
                  </a:lnTo>
                  <a:lnTo>
                    <a:pt x="101307" y="25323"/>
                  </a:lnTo>
                  <a:close/>
                </a:path>
                <a:path w="1038860" h="354964">
                  <a:moveTo>
                    <a:pt x="126644" y="303949"/>
                  </a:moveTo>
                  <a:lnTo>
                    <a:pt x="101307" y="303949"/>
                  </a:lnTo>
                  <a:lnTo>
                    <a:pt x="101307" y="329272"/>
                  </a:lnTo>
                  <a:lnTo>
                    <a:pt x="126644" y="329272"/>
                  </a:lnTo>
                  <a:lnTo>
                    <a:pt x="126644" y="303949"/>
                  </a:lnTo>
                  <a:close/>
                </a:path>
                <a:path w="1038860" h="354964">
                  <a:moveTo>
                    <a:pt x="151968" y="278612"/>
                  </a:moveTo>
                  <a:lnTo>
                    <a:pt x="126644" y="278612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12"/>
                  </a:lnTo>
                  <a:close/>
                </a:path>
                <a:path w="1038860" h="354964">
                  <a:moveTo>
                    <a:pt x="151968" y="227965"/>
                  </a:move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close/>
                </a:path>
                <a:path w="1038860" h="354964">
                  <a:moveTo>
                    <a:pt x="177292" y="303949"/>
                  </a:moveTo>
                  <a:lnTo>
                    <a:pt x="151968" y="303949"/>
                  </a:lnTo>
                  <a:lnTo>
                    <a:pt x="151968" y="329272"/>
                  </a:lnTo>
                  <a:lnTo>
                    <a:pt x="177292" y="329272"/>
                  </a:lnTo>
                  <a:lnTo>
                    <a:pt x="177292" y="303949"/>
                  </a:lnTo>
                  <a:close/>
                </a:path>
                <a:path w="1038860" h="354964">
                  <a:moveTo>
                    <a:pt x="177292" y="151968"/>
                  </a:moveTo>
                  <a:lnTo>
                    <a:pt x="151968" y="151968"/>
                  </a:lnTo>
                  <a:lnTo>
                    <a:pt x="126644" y="151968"/>
                  </a:lnTo>
                  <a:lnTo>
                    <a:pt x="101307" y="151968"/>
                  </a:lnTo>
                  <a:lnTo>
                    <a:pt x="101307" y="177304"/>
                  </a:lnTo>
                  <a:lnTo>
                    <a:pt x="126644" y="177304"/>
                  </a:lnTo>
                  <a:lnTo>
                    <a:pt x="126644" y="202628"/>
                  </a:lnTo>
                  <a:lnTo>
                    <a:pt x="151968" y="202628"/>
                  </a:lnTo>
                  <a:lnTo>
                    <a:pt x="151968" y="177304"/>
                  </a:lnTo>
                  <a:lnTo>
                    <a:pt x="177292" y="177304"/>
                  </a:lnTo>
                  <a:lnTo>
                    <a:pt x="177292" y="151968"/>
                  </a:lnTo>
                  <a:close/>
                </a:path>
                <a:path w="1038860" h="354964">
                  <a:moveTo>
                    <a:pt x="177292" y="101320"/>
                  </a:moveTo>
                  <a:lnTo>
                    <a:pt x="151968" y="101320"/>
                  </a:lnTo>
                  <a:lnTo>
                    <a:pt x="151968" y="126644"/>
                  </a:lnTo>
                  <a:lnTo>
                    <a:pt x="177292" y="126644"/>
                  </a:lnTo>
                  <a:lnTo>
                    <a:pt x="177292" y="101320"/>
                  </a:lnTo>
                  <a:close/>
                </a:path>
                <a:path w="1038860" h="354964">
                  <a:moveTo>
                    <a:pt x="177292" y="0"/>
                  </a:moveTo>
                  <a:lnTo>
                    <a:pt x="151968" y="0"/>
                  </a:lnTo>
                  <a:lnTo>
                    <a:pt x="126644" y="0"/>
                  </a:lnTo>
                  <a:lnTo>
                    <a:pt x="126644" y="25323"/>
                  </a:lnTo>
                  <a:lnTo>
                    <a:pt x="151968" y="25323"/>
                  </a:lnTo>
                  <a:lnTo>
                    <a:pt x="177292" y="25323"/>
                  </a:lnTo>
                  <a:lnTo>
                    <a:pt x="177292" y="0"/>
                  </a:lnTo>
                  <a:close/>
                </a:path>
                <a:path w="1038860" h="354964">
                  <a:moveTo>
                    <a:pt x="202628" y="253288"/>
                  </a:moveTo>
                  <a:lnTo>
                    <a:pt x="177292" y="253288"/>
                  </a:lnTo>
                  <a:lnTo>
                    <a:pt x="151968" y="253288"/>
                  </a:lnTo>
                  <a:lnTo>
                    <a:pt x="151968" y="278612"/>
                  </a:lnTo>
                  <a:lnTo>
                    <a:pt x="177292" y="278612"/>
                  </a:lnTo>
                  <a:lnTo>
                    <a:pt x="202628" y="278612"/>
                  </a:lnTo>
                  <a:lnTo>
                    <a:pt x="202628" y="253288"/>
                  </a:lnTo>
                  <a:close/>
                </a:path>
                <a:path w="1038860" h="354964">
                  <a:moveTo>
                    <a:pt x="202628" y="126644"/>
                  </a:moveTo>
                  <a:lnTo>
                    <a:pt x="177292" y="126644"/>
                  </a:lnTo>
                  <a:lnTo>
                    <a:pt x="177292" y="151968"/>
                  </a:lnTo>
                  <a:lnTo>
                    <a:pt x="202628" y="151968"/>
                  </a:lnTo>
                  <a:lnTo>
                    <a:pt x="202628" y="126644"/>
                  </a:lnTo>
                  <a:close/>
                </a:path>
                <a:path w="1038860" h="354964">
                  <a:moveTo>
                    <a:pt x="227952" y="101320"/>
                  </a:moveTo>
                  <a:lnTo>
                    <a:pt x="202628" y="101320"/>
                  </a:lnTo>
                  <a:lnTo>
                    <a:pt x="202628" y="126644"/>
                  </a:lnTo>
                  <a:lnTo>
                    <a:pt x="227952" y="126644"/>
                  </a:lnTo>
                  <a:lnTo>
                    <a:pt x="227952" y="101320"/>
                  </a:lnTo>
                  <a:close/>
                </a:path>
                <a:path w="1038860" h="354964">
                  <a:moveTo>
                    <a:pt x="227952" y="50660"/>
                  </a:moveTo>
                  <a:lnTo>
                    <a:pt x="202628" y="50660"/>
                  </a:lnTo>
                  <a:lnTo>
                    <a:pt x="202628" y="75984"/>
                  </a:lnTo>
                  <a:lnTo>
                    <a:pt x="227952" y="75984"/>
                  </a:lnTo>
                  <a:lnTo>
                    <a:pt x="227952" y="50660"/>
                  </a:lnTo>
                  <a:close/>
                </a:path>
                <a:path w="1038860" h="354964">
                  <a:moveTo>
                    <a:pt x="227952" y="0"/>
                  </a:moveTo>
                  <a:lnTo>
                    <a:pt x="202628" y="0"/>
                  </a:lnTo>
                  <a:lnTo>
                    <a:pt x="202628" y="25323"/>
                  </a:lnTo>
                  <a:lnTo>
                    <a:pt x="227952" y="25323"/>
                  </a:lnTo>
                  <a:lnTo>
                    <a:pt x="227952" y="0"/>
                  </a:lnTo>
                  <a:close/>
                </a:path>
                <a:path w="1038860" h="354964">
                  <a:moveTo>
                    <a:pt x="278612" y="75984"/>
                  </a:moveTo>
                  <a:lnTo>
                    <a:pt x="253288" y="75984"/>
                  </a:lnTo>
                  <a:lnTo>
                    <a:pt x="253288" y="101320"/>
                  </a:lnTo>
                  <a:lnTo>
                    <a:pt x="278612" y="101320"/>
                  </a:lnTo>
                  <a:lnTo>
                    <a:pt x="278612" y="75984"/>
                  </a:lnTo>
                  <a:close/>
                </a:path>
                <a:path w="1038860" h="354964">
                  <a:moveTo>
                    <a:pt x="303936" y="227965"/>
                  </a:moveTo>
                  <a:lnTo>
                    <a:pt x="278612" y="227965"/>
                  </a:lnTo>
                  <a:lnTo>
                    <a:pt x="278612" y="253288"/>
                  </a:lnTo>
                  <a:lnTo>
                    <a:pt x="253288" y="253288"/>
                  </a:lnTo>
                  <a:lnTo>
                    <a:pt x="253288" y="303949"/>
                  </a:lnTo>
                  <a:lnTo>
                    <a:pt x="278612" y="303949"/>
                  </a:lnTo>
                  <a:lnTo>
                    <a:pt x="278612" y="278612"/>
                  </a:lnTo>
                  <a:lnTo>
                    <a:pt x="303936" y="278612"/>
                  </a:lnTo>
                  <a:lnTo>
                    <a:pt x="303936" y="227965"/>
                  </a:lnTo>
                  <a:close/>
                </a:path>
                <a:path w="1038860" h="354964">
                  <a:moveTo>
                    <a:pt x="379933" y="126644"/>
                  </a:moveTo>
                  <a:lnTo>
                    <a:pt x="354596" y="126644"/>
                  </a:lnTo>
                  <a:lnTo>
                    <a:pt x="354596" y="75984"/>
                  </a:lnTo>
                  <a:lnTo>
                    <a:pt x="329272" y="75984"/>
                  </a:lnTo>
                  <a:lnTo>
                    <a:pt x="329272" y="25323"/>
                  </a:lnTo>
                  <a:lnTo>
                    <a:pt x="303936" y="25323"/>
                  </a:lnTo>
                  <a:lnTo>
                    <a:pt x="303936" y="101320"/>
                  </a:lnTo>
                  <a:lnTo>
                    <a:pt x="278612" y="101320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27952" y="177304"/>
                  </a:lnTo>
                  <a:lnTo>
                    <a:pt x="202628" y="177304"/>
                  </a:lnTo>
                  <a:lnTo>
                    <a:pt x="177292" y="177304"/>
                  </a:lnTo>
                  <a:lnTo>
                    <a:pt x="177292" y="202628"/>
                  </a:lnTo>
                  <a:lnTo>
                    <a:pt x="151968" y="202628"/>
                  </a:lnTo>
                  <a:lnTo>
                    <a:pt x="151968" y="227965"/>
                  </a:lnTo>
                  <a:lnTo>
                    <a:pt x="177292" y="227965"/>
                  </a:lnTo>
                  <a:lnTo>
                    <a:pt x="202628" y="227965"/>
                  </a:lnTo>
                  <a:lnTo>
                    <a:pt x="227952" y="227965"/>
                  </a:lnTo>
                  <a:lnTo>
                    <a:pt x="227952" y="202628"/>
                  </a:lnTo>
                  <a:lnTo>
                    <a:pt x="253288" y="202628"/>
                  </a:lnTo>
                  <a:lnTo>
                    <a:pt x="253288" y="151968"/>
                  </a:lnTo>
                  <a:lnTo>
                    <a:pt x="278612" y="151968"/>
                  </a:lnTo>
                  <a:lnTo>
                    <a:pt x="278612" y="202628"/>
                  </a:lnTo>
                  <a:lnTo>
                    <a:pt x="303936" y="202628"/>
                  </a:lnTo>
                  <a:lnTo>
                    <a:pt x="303936" y="227965"/>
                  </a:lnTo>
                  <a:lnTo>
                    <a:pt x="329272" y="227965"/>
                  </a:lnTo>
                  <a:lnTo>
                    <a:pt x="329272" y="329272"/>
                  </a:lnTo>
                  <a:lnTo>
                    <a:pt x="354596" y="329272"/>
                  </a:lnTo>
                  <a:lnTo>
                    <a:pt x="379933" y="329272"/>
                  </a:lnTo>
                  <a:lnTo>
                    <a:pt x="379933" y="303949"/>
                  </a:lnTo>
                  <a:lnTo>
                    <a:pt x="354596" y="303949"/>
                  </a:lnTo>
                  <a:lnTo>
                    <a:pt x="354596" y="227965"/>
                  </a:lnTo>
                  <a:lnTo>
                    <a:pt x="379933" y="227965"/>
                  </a:lnTo>
                  <a:lnTo>
                    <a:pt x="379933" y="202628"/>
                  </a:lnTo>
                  <a:lnTo>
                    <a:pt x="354596" y="202628"/>
                  </a:lnTo>
                  <a:lnTo>
                    <a:pt x="329272" y="202628"/>
                  </a:lnTo>
                  <a:lnTo>
                    <a:pt x="329272" y="177304"/>
                  </a:lnTo>
                  <a:lnTo>
                    <a:pt x="303936" y="177304"/>
                  </a:lnTo>
                  <a:lnTo>
                    <a:pt x="303936" y="151968"/>
                  </a:lnTo>
                  <a:lnTo>
                    <a:pt x="329272" y="151968"/>
                  </a:lnTo>
                  <a:lnTo>
                    <a:pt x="354596" y="151968"/>
                  </a:lnTo>
                  <a:lnTo>
                    <a:pt x="379933" y="151968"/>
                  </a:lnTo>
                  <a:lnTo>
                    <a:pt x="379933" y="126644"/>
                  </a:lnTo>
                  <a:close/>
                </a:path>
                <a:path w="1038860" h="354964">
                  <a:moveTo>
                    <a:pt x="379933" y="50660"/>
                  </a:moveTo>
                  <a:lnTo>
                    <a:pt x="354596" y="50660"/>
                  </a:lnTo>
                  <a:lnTo>
                    <a:pt x="354596" y="75984"/>
                  </a:lnTo>
                  <a:lnTo>
                    <a:pt x="379933" y="75984"/>
                  </a:lnTo>
                  <a:lnTo>
                    <a:pt x="379933" y="50660"/>
                  </a:lnTo>
                  <a:close/>
                </a:path>
                <a:path w="1038860" h="354964">
                  <a:moveTo>
                    <a:pt x="430580" y="126644"/>
                  </a:moveTo>
                  <a:lnTo>
                    <a:pt x="405257" y="126644"/>
                  </a:lnTo>
                  <a:lnTo>
                    <a:pt x="405257" y="151968"/>
                  </a:lnTo>
                  <a:lnTo>
                    <a:pt x="430580" y="151968"/>
                  </a:lnTo>
                  <a:lnTo>
                    <a:pt x="430580" y="126644"/>
                  </a:lnTo>
                  <a:close/>
                </a:path>
                <a:path w="1038860" h="354964">
                  <a:moveTo>
                    <a:pt x="430580" y="75984"/>
                  </a:moveTo>
                  <a:lnTo>
                    <a:pt x="405257" y="75984"/>
                  </a:lnTo>
                  <a:lnTo>
                    <a:pt x="405257" y="101320"/>
                  </a:lnTo>
                  <a:lnTo>
                    <a:pt x="430580" y="101320"/>
                  </a:lnTo>
                  <a:lnTo>
                    <a:pt x="430580" y="75984"/>
                  </a:lnTo>
                  <a:close/>
                </a:path>
                <a:path w="1038860" h="354964">
                  <a:moveTo>
                    <a:pt x="481241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41" y="126644"/>
                  </a:lnTo>
                  <a:lnTo>
                    <a:pt x="481241" y="101320"/>
                  </a:lnTo>
                  <a:close/>
                </a:path>
                <a:path w="1038860" h="354964">
                  <a:moveTo>
                    <a:pt x="531901" y="126644"/>
                  </a:moveTo>
                  <a:lnTo>
                    <a:pt x="506577" y="126644"/>
                  </a:lnTo>
                  <a:lnTo>
                    <a:pt x="481241" y="126644"/>
                  </a:lnTo>
                  <a:lnTo>
                    <a:pt x="481241" y="151968"/>
                  </a:lnTo>
                  <a:lnTo>
                    <a:pt x="455917" y="151968"/>
                  </a:lnTo>
                  <a:lnTo>
                    <a:pt x="455917" y="177304"/>
                  </a:lnTo>
                  <a:lnTo>
                    <a:pt x="481241" y="177304"/>
                  </a:lnTo>
                  <a:lnTo>
                    <a:pt x="481241" y="202628"/>
                  </a:lnTo>
                  <a:lnTo>
                    <a:pt x="455917" y="202628"/>
                  </a:lnTo>
                  <a:lnTo>
                    <a:pt x="430580" y="202628"/>
                  </a:lnTo>
                  <a:lnTo>
                    <a:pt x="430580" y="177304"/>
                  </a:lnTo>
                  <a:lnTo>
                    <a:pt x="405257" y="177304"/>
                  </a:lnTo>
                  <a:lnTo>
                    <a:pt x="379933" y="177304"/>
                  </a:lnTo>
                  <a:lnTo>
                    <a:pt x="379933" y="202628"/>
                  </a:lnTo>
                  <a:lnTo>
                    <a:pt x="405257" y="202628"/>
                  </a:lnTo>
                  <a:lnTo>
                    <a:pt x="405257" y="227965"/>
                  </a:lnTo>
                  <a:lnTo>
                    <a:pt x="379933" y="227965"/>
                  </a:lnTo>
                  <a:lnTo>
                    <a:pt x="379933" y="278612"/>
                  </a:lnTo>
                  <a:lnTo>
                    <a:pt x="405257" y="278612"/>
                  </a:lnTo>
                  <a:lnTo>
                    <a:pt x="405257" y="253288"/>
                  </a:lnTo>
                  <a:lnTo>
                    <a:pt x="430580" y="253288"/>
                  </a:lnTo>
                  <a:lnTo>
                    <a:pt x="455917" y="253288"/>
                  </a:lnTo>
                  <a:lnTo>
                    <a:pt x="455917" y="278612"/>
                  </a:lnTo>
                  <a:lnTo>
                    <a:pt x="481241" y="278612"/>
                  </a:lnTo>
                  <a:lnTo>
                    <a:pt x="481241" y="253288"/>
                  </a:lnTo>
                  <a:lnTo>
                    <a:pt x="506577" y="253288"/>
                  </a:lnTo>
                  <a:lnTo>
                    <a:pt x="506577" y="177304"/>
                  </a:lnTo>
                  <a:lnTo>
                    <a:pt x="531901" y="177304"/>
                  </a:lnTo>
                  <a:lnTo>
                    <a:pt x="531901" y="126644"/>
                  </a:lnTo>
                  <a:close/>
                </a:path>
                <a:path w="1038860" h="354964">
                  <a:moveTo>
                    <a:pt x="557237" y="227965"/>
                  </a:moveTo>
                  <a:lnTo>
                    <a:pt x="531901" y="227965"/>
                  </a:lnTo>
                  <a:lnTo>
                    <a:pt x="531901" y="253288"/>
                  </a:lnTo>
                  <a:lnTo>
                    <a:pt x="557237" y="253288"/>
                  </a:lnTo>
                  <a:lnTo>
                    <a:pt x="557237" y="227965"/>
                  </a:lnTo>
                  <a:close/>
                </a:path>
                <a:path w="1038860" h="354964">
                  <a:moveTo>
                    <a:pt x="557237" y="177304"/>
                  </a:moveTo>
                  <a:lnTo>
                    <a:pt x="531901" y="177304"/>
                  </a:lnTo>
                  <a:lnTo>
                    <a:pt x="531901" y="202628"/>
                  </a:lnTo>
                  <a:lnTo>
                    <a:pt x="557237" y="202628"/>
                  </a:lnTo>
                  <a:lnTo>
                    <a:pt x="557237" y="177304"/>
                  </a:lnTo>
                  <a:close/>
                </a:path>
                <a:path w="1038860" h="354964">
                  <a:moveTo>
                    <a:pt x="582561" y="253288"/>
                  </a:moveTo>
                  <a:lnTo>
                    <a:pt x="557237" y="253288"/>
                  </a:lnTo>
                  <a:lnTo>
                    <a:pt x="557237" y="278612"/>
                  </a:lnTo>
                  <a:lnTo>
                    <a:pt x="582561" y="278612"/>
                  </a:lnTo>
                  <a:lnTo>
                    <a:pt x="582561" y="253288"/>
                  </a:lnTo>
                  <a:close/>
                </a:path>
                <a:path w="1038860" h="354964">
                  <a:moveTo>
                    <a:pt x="607898" y="50660"/>
                  </a:moveTo>
                  <a:lnTo>
                    <a:pt x="582561" y="50660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50660"/>
                  </a:lnTo>
                  <a:close/>
                </a:path>
                <a:path w="1038860" h="354964">
                  <a:moveTo>
                    <a:pt x="633222" y="75984"/>
                  </a:moveTo>
                  <a:lnTo>
                    <a:pt x="607898" y="75984"/>
                  </a:lnTo>
                  <a:lnTo>
                    <a:pt x="607898" y="126644"/>
                  </a:lnTo>
                  <a:lnTo>
                    <a:pt x="633222" y="126644"/>
                  </a:lnTo>
                  <a:lnTo>
                    <a:pt x="633222" y="75984"/>
                  </a:lnTo>
                  <a:close/>
                </a:path>
                <a:path w="1038860" h="354964">
                  <a:moveTo>
                    <a:pt x="683882" y="101320"/>
                  </a:moveTo>
                  <a:lnTo>
                    <a:pt x="658545" y="101320"/>
                  </a:lnTo>
                  <a:lnTo>
                    <a:pt x="658545" y="126644"/>
                  </a:lnTo>
                  <a:lnTo>
                    <a:pt x="633222" y="126644"/>
                  </a:lnTo>
                  <a:lnTo>
                    <a:pt x="633222" y="202628"/>
                  </a:lnTo>
                  <a:lnTo>
                    <a:pt x="607898" y="202628"/>
                  </a:lnTo>
                  <a:lnTo>
                    <a:pt x="607898" y="126644"/>
                  </a:lnTo>
                  <a:lnTo>
                    <a:pt x="582561" y="126644"/>
                  </a:lnTo>
                  <a:lnTo>
                    <a:pt x="582561" y="101320"/>
                  </a:lnTo>
                  <a:lnTo>
                    <a:pt x="557237" y="101320"/>
                  </a:lnTo>
                  <a:lnTo>
                    <a:pt x="557237" y="75984"/>
                  </a:lnTo>
                  <a:lnTo>
                    <a:pt x="531901" y="75984"/>
                  </a:lnTo>
                  <a:lnTo>
                    <a:pt x="506577" y="75984"/>
                  </a:lnTo>
                  <a:lnTo>
                    <a:pt x="506577" y="101320"/>
                  </a:lnTo>
                  <a:lnTo>
                    <a:pt x="531901" y="101320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253288"/>
                  </a:lnTo>
                  <a:lnTo>
                    <a:pt x="607898" y="253288"/>
                  </a:lnTo>
                  <a:lnTo>
                    <a:pt x="607898" y="227965"/>
                  </a:lnTo>
                  <a:lnTo>
                    <a:pt x="633222" y="227965"/>
                  </a:lnTo>
                  <a:lnTo>
                    <a:pt x="633222" y="253288"/>
                  </a:lnTo>
                  <a:lnTo>
                    <a:pt x="658545" y="25328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01320"/>
                  </a:lnTo>
                  <a:close/>
                </a:path>
                <a:path w="1038860" h="354964">
                  <a:moveTo>
                    <a:pt x="785202" y="177304"/>
                  </a:moveTo>
                  <a:lnTo>
                    <a:pt x="759866" y="177304"/>
                  </a:lnTo>
                  <a:lnTo>
                    <a:pt x="759866" y="202628"/>
                  </a:lnTo>
                  <a:lnTo>
                    <a:pt x="785202" y="202628"/>
                  </a:lnTo>
                  <a:lnTo>
                    <a:pt x="785202" y="177304"/>
                  </a:lnTo>
                  <a:close/>
                </a:path>
                <a:path w="1038860" h="354964">
                  <a:moveTo>
                    <a:pt x="987831" y="253288"/>
                  </a:moveTo>
                  <a:lnTo>
                    <a:pt x="962507" y="253288"/>
                  </a:lnTo>
                  <a:lnTo>
                    <a:pt x="962507" y="177304"/>
                  </a:lnTo>
                  <a:lnTo>
                    <a:pt x="937171" y="177304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886510" y="227965"/>
                  </a:lnTo>
                  <a:lnTo>
                    <a:pt x="886510" y="151968"/>
                  </a:lnTo>
                  <a:lnTo>
                    <a:pt x="911847" y="151968"/>
                  </a:lnTo>
                  <a:lnTo>
                    <a:pt x="911847" y="126644"/>
                  </a:lnTo>
                  <a:lnTo>
                    <a:pt x="886510" y="126644"/>
                  </a:lnTo>
                  <a:lnTo>
                    <a:pt x="886510" y="101320"/>
                  </a:lnTo>
                  <a:lnTo>
                    <a:pt x="861187" y="101320"/>
                  </a:lnTo>
                  <a:lnTo>
                    <a:pt x="861187" y="126644"/>
                  </a:lnTo>
                  <a:lnTo>
                    <a:pt x="835850" y="126644"/>
                  </a:lnTo>
                  <a:lnTo>
                    <a:pt x="835850" y="151968"/>
                  </a:lnTo>
                  <a:lnTo>
                    <a:pt x="810526" y="151968"/>
                  </a:lnTo>
                  <a:lnTo>
                    <a:pt x="785202" y="151968"/>
                  </a:lnTo>
                  <a:lnTo>
                    <a:pt x="785202" y="177304"/>
                  </a:lnTo>
                  <a:lnTo>
                    <a:pt x="810526" y="17730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253288"/>
                  </a:lnTo>
                  <a:lnTo>
                    <a:pt x="861187" y="253288"/>
                  </a:lnTo>
                  <a:lnTo>
                    <a:pt x="861187" y="278612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54609"/>
                  </a:lnTo>
                  <a:lnTo>
                    <a:pt x="962507" y="354609"/>
                  </a:lnTo>
                  <a:lnTo>
                    <a:pt x="962507" y="278612"/>
                  </a:lnTo>
                  <a:lnTo>
                    <a:pt x="987831" y="278612"/>
                  </a:lnTo>
                  <a:lnTo>
                    <a:pt x="987831" y="253288"/>
                  </a:lnTo>
                  <a:close/>
                </a:path>
                <a:path w="1038860" h="354964">
                  <a:moveTo>
                    <a:pt x="987831" y="126644"/>
                  </a:moveTo>
                  <a:lnTo>
                    <a:pt x="962507" y="126644"/>
                  </a:lnTo>
                  <a:lnTo>
                    <a:pt x="937171" y="126644"/>
                  </a:lnTo>
                  <a:lnTo>
                    <a:pt x="937171" y="151968"/>
                  </a:lnTo>
                  <a:lnTo>
                    <a:pt x="962507" y="151968"/>
                  </a:lnTo>
                  <a:lnTo>
                    <a:pt x="987831" y="151968"/>
                  </a:lnTo>
                  <a:lnTo>
                    <a:pt x="987831" y="126644"/>
                  </a:lnTo>
                  <a:close/>
                </a:path>
                <a:path w="1038860" h="354964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12"/>
                  </a:lnTo>
                  <a:lnTo>
                    <a:pt x="1038491" y="278612"/>
                  </a:lnTo>
                  <a:lnTo>
                    <a:pt x="1038491" y="227965"/>
                  </a:lnTo>
                  <a:close/>
                </a:path>
                <a:path w="1038860" h="354964">
                  <a:moveTo>
                    <a:pt x="1038491" y="25323"/>
                  </a:moveTo>
                  <a:lnTo>
                    <a:pt x="1013155" y="25323"/>
                  </a:lnTo>
                  <a:lnTo>
                    <a:pt x="1013155" y="75984"/>
                  </a:lnTo>
                  <a:lnTo>
                    <a:pt x="987831" y="75984"/>
                  </a:lnTo>
                  <a:lnTo>
                    <a:pt x="987831" y="101320"/>
                  </a:lnTo>
                  <a:lnTo>
                    <a:pt x="1013155" y="101320"/>
                  </a:lnTo>
                  <a:lnTo>
                    <a:pt x="1013155" y="177304"/>
                  </a:lnTo>
                  <a:lnTo>
                    <a:pt x="987831" y="177304"/>
                  </a:lnTo>
                  <a:lnTo>
                    <a:pt x="987831" y="202628"/>
                  </a:lnTo>
                  <a:lnTo>
                    <a:pt x="1013155" y="202628"/>
                  </a:lnTo>
                  <a:lnTo>
                    <a:pt x="1038491" y="202628"/>
                  </a:lnTo>
                  <a:lnTo>
                    <a:pt x="1038491" y="253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962" y="1285249"/>
              <a:ext cx="1038860" cy="657860"/>
            </a:xfrm>
            <a:custGeom>
              <a:avLst/>
              <a:gdLst/>
              <a:ahLst/>
              <a:cxnLst/>
              <a:rect l="l" t="t" r="r" b="b"/>
              <a:pathLst>
                <a:path w="1038860" h="657860">
                  <a:moveTo>
                    <a:pt x="25323" y="531202"/>
                  </a:moveTo>
                  <a:lnTo>
                    <a:pt x="0" y="531202"/>
                  </a:lnTo>
                  <a:lnTo>
                    <a:pt x="0" y="581863"/>
                  </a:lnTo>
                  <a:lnTo>
                    <a:pt x="25323" y="581863"/>
                  </a:lnTo>
                  <a:lnTo>
                    <a:pt x="25323" y="531202"/>
                  </a:lnTo>
                  <a:close/>
                </a:path>
                <a:path w="1038860" h="657860">
                  <a:moveTo>
                    <a:pt x="50647" y="480555"/>
                  </a:moveTo>
                  <a:lnTo>
                    <a:pt x="25323" y="480555"/>
                  </a:lnTo>
                  <a:lnTo>
                    <a:pt x="0" y="480555"/>
                  </a:lnTo>
                  <a:lnTo>
                    <a:pt x="0" y="505879"/>
                  </a:lnTo>
                  <a:lnTo>
                    <a:pt x="25323" y="505879"/>
                  </a:lnTo>
                  <a:lnTo>
                    <a:pt x="50647" y="505879"/>
                  </a:lnTo>
                  <a:lnTo>
                    <a:pt x="50647" y="480555"/>
                  </a:lnTo>
                  <a:close/>
                </a:path>
                <a:path w="1038860" h="657860">
                  <a:moveTo>
                    <a:pt x="50647" y="429895"/>
                  </a:moveTo>
                  <a:lnTo>
                    <a:pt x="25323" y="429895"/>
                  </a:lnTo>
                  <a:lnTo>
                    <a:pt x="0" y="429895"/>
                  </a:lnTo>
                  <a:lnTo>
                    <a:pt x="0" y="455218"/>
                  </a:lnTo>
                  <a:lnTo>
                    <a:pt x="25323" y="455218"/>
                  </a:lnTo>
                  <a:lnTo>
                    <a:pt x="50647" y="455218"/>
                  </a:lnTo>
                  <a:lnTo>
                    <a:pt x="50647" y="429895"/>
                  </a:lnTo>
                  <a:close/>
                </a:path>
                <a:path w="1038860" h="657860">
                  <a:moveTo>
                    <a:pt x="151968" y="607199"/>
                  </a:moveTo>
                  <a:lnTo>
                    <a:pt x="126644" y="607199"/>
                  </a:lnTo>
                  <a:lnTo>
                    <a:pt x="126644" y="632523"/>
                  </a:lnTo>
                  <a:lnTo>
                    <a:pt x="151968" y="632523"/>
                  </a:lnTo>
                  <a:lnTo>
                    <a:pt x="151968" y="607199"/>
                  </a:lnTo>
                  <a:close/>
                </a:path>
                <a:path w="1038860" h="657860">
                  <a:moveTo>
                    <a:pt x="151968" y="556539"/>
                  </a:moveTo>
                  <a:lnTo>
                    <a:pt x="126644" y="556539"/>
                  </a:lnTo>
                  <a:lnTo>
                    <a:pt x="126644" y="581863"/>
                  </a:lnTo>
                  <a:lnTo>
                    <a:pt x="151968" y="581863"/>
                  </a:lnTo>
                  <a:lnTo>
                    <a:pt x="151968" y="556539"/>
                  </a:lnTo>
                  <a:close/>
                </a:path>
                <a:path w="1038860" h="657860">
                  <a:moveTo>
                    <a:pt x="177292" y="379234"/>
                  </a:moveTo>
                  <a:lnTo>
                    <a:pt x="151968" y="379234"/>
                  </a:lnTo>
                  <a:lnTo>
                    <a:pt x="151968" y="404558"/>
                  </a:lnTo>
                  <a:lnTo>
                    <a:pt x="177292" y="404558"/>
                  </a:lnTo>
                  <a:lnTo>
                    <a:pt x="177292" y="379234"/>
                  </a:lnTo>
                  <a:close/>
                </a:path>
                <a:path w="1038860" h="657860">
                  <a:moveTo>
                    <a:pt x="202628" y="581863"/>
                  </a:moveTo>
                  <a:lnTo>
                    <a:pt x="177292" y="581863"/>
                  </a:lnTo>
                  <a:lnTo>
                    <a:pt x="151968" y="581863"/>
                  </a:lnTo>
                  <a:lnTo>
                    <a:pt x="151968" y="607199"/>
                  </a:lnTo>
                  <a:lnTo>
                    <a:pt x="177292" y="607199"/>
                  </a:lnTo>
                  <a:lnTo>
                    <a:pt x="177292" y="632523"/>
                  </a:lnTo>
                  <a:lnTo>
                    <a:pt x="202628" y="632523"/>
                  </a:lnTo>
                  <a:lnTo>
                    <a:pt x="202628" y="581863"/>
                  </a:lnTo>
                  <a:close/>
                </a:path>
                <a:path w="1038860" h="657860">
                  <a:moveTo>
                    <a:pt x="202628" y="531202"/>
                  </a:moveTo>
                  <a:lnTo>
                    <a:pt x="177292" y="531202"/>
                  </a:lnTo>
                  <a:lnTo>
                    <a:pt x="151968" y="531202"/>
                  </a:lnTo>
                  <a:lnTo>
                    <a:pt x="151968" y="556539"/>
                  </a:lnTo>
                  <a:lnTo>
                    <a:pt x="177292" y="556539"/>
                  </a:lnTo>
                  <a:lnTo>
                    <a:pt x="202628" y="556539"/>
                  </a:lnTo>
                  <a:lnTo>
                    <a:pt x="202628" y="531202"/>
                  </a:lnTo>
                  <a:close/>
                </a:path>
                <a:path w="1038860" h="657860">
                  <a:moveTo>
                    <a:pt x="227952" y="556539"/>
                  </a:moveTo>
                  <a:lnTo>
                    <a:pt x="202628" y="556539"/>
                  </a:lnTo>
                  <a:lnTo>
                    <a:pt x="202628" y="581863"/>
                  </a:lnTo>
                  <a:lnTo>
                    <a:pt x="227952" y="581863"/>
                  </a:lnTo>
                  <a:lnTo>
                    <a:pt x="227952" y="556539"/>
                  </a:lnTo>
                  <a:close/>
                </a:path>
                <a:path w="1038860" h="657860">
                  <a:moveTo>
                    <a:pt x="227952" y="353898"/>
                  </a:moveTo>
                  <a:lnTo>
                    <a:pt x="202628" y="353898"/>
                  </a:lnTo>
                  <a:lnTo>
                    <a:pt x="202628" y="404558"/>
                  </a:lnTo>
                  <a:lnTo>
                    <a:pt x="177292" y="404558"/>
                  </a:lnTo>
                  <a:lnTo>
                    <a:pt x="177292" y="429895"/>
                  </a:lnTo>
                  <a:lnTo>
                    <a:pt x="151968" y="429895"/>
                  </a:lnTo>
                  <a:lnTo>
                    <a:pt x="126644" y="429895"/>
                  </a:lnTo>
                  <a:lnTo>
                    <a:pt x="101307" y="429895"/>
                  </a:lnTo>
                  <a:lnTo>
                    <a:pt x="101307" y="404558"/>
                  </a:lnTo>
                  <a:lnTo>
                    <a:pt x="75984" y="404558"/>
                  </a:lnTo>
                  <a:lnTo>
                    <a:pt x="75984" y="455218"/>
                  </a:lnTo>
                  <a:lnTo>
                    <a:pt x="101307" y="455218"/>
                  </a:lnTo>
                  <a:lnTo>
                    <a:pt x="126644" y="455218"/>
                  </a:lnTo>
                  <a:lnTo>
                    <a:pt x="126644" y="480555"/>
                  </a:lnTo>
                  <a:lnTo>
                    <a:pt x="101307" y="480555"/>
                  </a:lnTo>
                  <a:lnTo>
                    <a:pt x="75984" y="480555"/>
                  </a:lnTo>
                  <a:lnTo>
                    <a:pt x="75984" y="505879"/>
                  </a:lnTo>
                  <a:lnTo>
                    <a:pt x="101307" y="505879"/>
                  </a:lnTo>
                  <a:lnTo>
                    <a:pt x="101307" y="531202"/>
                  </a:lnTo>
                  <a:lnTo>
                    <a:pt x="126644" y="531202"/>
                  </a:lnTo>
                  <a:lnTo>
                    <a:pt x="126644" y="505879"/>
                  </a:lnTo>
                  <a:lnTo>
                    <a:pt x="151968" y="505879"/>
                  </a:lnTo>
                  <a:lnTo>
                    <a:pt x="177292" y="505879"/>
                  </a:lnTo>
                  <a:lnTo>
                    <a:pt x="177292" y="480555"/>
                  </a:lnTo>
                  <a:lnTo>
                    <a:pt x="151968" y="480555"/>
                  </a:lnTo>
                  <a:lnTo>
                    <a:pt x="151968" y="455218"/>
                  </a:lnTo>
                  <a:lnTo>
                    <a:pt x="177292" y="455218"/>
                  </a:lnTo>
                  <a:lnTo>
                    <a:pt x="177292" y="480555"/>
                  </a:lnTo>
                  <a:lnTo>
                    <a:pt x="202628" y="480555"/>
                  </a:lnTo>
                  <a:lnTo>
                    <a:pt x="227952" y="480555"/>
                  </a:lnTo>
                  <a:lnTo>
                    <a:pt x="227952" y="455218"/>
                  </a:lnTo>
                  <a:lnTo>
                    <a:pt x="202628" y="455218"/>
                  </a:lnTo>
                  <a:lnTo>
                    <a:pt x="202628" y="429895"/>
                  </a:lnTo>
                  <a:lnTo>
                    <a:pt x="227952" y="429895"/>
                  </a:lnTo>
                  <a:lnTo>
                    <a:pt x="227952" y="353898"/>
                  </a:lnTo>
                  <a:close/>
                </a:path>
                <a:path w="1038860" h="657860">
                  <a:moveTo>
                    <a:pt x="253288" y="531202"/>
                  </a:moveTo>
                  <a:lnTo>
                    <a:pt x="227952" y="531202"/>
                  </a:lnTo>
                  <a:lnTo>
                    <a:pt x="227952" y="556539"/>
                  </a:lnTo>
                  <a:lnTo>
                    <a:pt x="253288" y="556539"/>
                  </a:lnTo>
                  <a:lnTo>
                    <a:pt x="253288" y="531202"/>
                  </a:lnTo>
                  <a:close/>
                </a:path>
                <a:path w="1038860" h="657860">
                  <a:moveTo>
                    <a:pt x="253288" y="429895"/>
                  </a:moveTo>
                  <a:lnTo>
                    <a:pt x="227952" y="429895"/>
                  </a:lnTo>
                  <a:lnTo>
                    <a:pt x="227952" y="455218"/>
                  </a:lnTo>
                  <a:lnTo>
                    <a:pt x="253288" y="455218"/>
                  </a:lnTo>
                  <a:lnTo>
                    <a:pt x="253288" y="429895"/>
                  </a:lnTo>
                  <a:close/>
                </a:path>
                <a:path w="1038860" h="657860">
                  <a:moveTo>
                    <a:pt x="329272" y="404558"/>
                  </a:moveTo>
                  <a:lnTo>
                    <a:pt x="303936" y="404558"/>
                  </a:lnTo>
                  <a:lnTo>
                    <a:pt x="303936" y="379234"/>
                  </a:lnTo>
                  <a:lnTo>
                    <a:pt x="278612" y="379234"/>
                  </a:lnTo>
                  <a:lnTo>
                    <a:pt x="278612" y="455218"/>
                  </a:lnTo>
                  <a:lnTo>
                    <a:pt x="303936" y="455218"/>
                  </a:lnTo>
                  <a:lnTo>
                    <a:pt x="303936" y="429895"/>
                  </a:lnTo>
                  <a:lnTo>
                    <a:pt x="329272" y="429895"/>
                  </a:lnTo>
                  <a:lnTo>
                    <a:pt x="329272" y="404558"/>
                  </a:lnTo>
                  <a:close/>
                </a:path>
                <a:path w="1038860" h="657860">
                  <a:moveTo>
                    <a:pt x="481241" y="404558"/>
                  </a:moveTo>
                  <a:lnTo>
                    <a:pt x="455917" y="404558"/>
                  </a:lnTo>
                  <a:lnTo>
                    <a:pt x="455917" y="429895"/>
                  </a:lnTo>
                  <a:lnTo>
                    <a:pt x="481241" y="429895"/>
                  </a:lnTo>
                  <a:lnTo>
                    <a:pt x="481241" y="404558"/>
                  </a:lnTo>
                  <a:close/>
                </a:path>
                <a:path w="1038860" h="657860">
                  <a:moveTo>
                    <a:pt x="506577" y="429895"/>
                  </a:moveTo>
                  <a:lnTo>
                    <a:pt x="481241" y="429895"/>
                  </a:lnTo>
                  <a:lnTo>
                    <a:pt x="481241" y="455218"/>
                  </a:lnTo>
                  <a:lnTo>
                    <a:pt x="455917" y="455218"/>
                  </a:lnTo>
                  <a:lnTo>
                    <a:pt x="455917" y="480555"/>
                  </a:lnTo>
                  <a:lnTo>
                    <a:pt x="481241" y="480555"/>
                  </a:lnTo>
                  <a:lnTo>
                    <a:pt x="506577" y="480555"/>
                  </a:lnTo>
                  <a:lnTo>
                    <a:pt x="506577" y="429895"/>
                  </a:lnTo>
                  <a:close/>
                </a:path>
                <a:path w="1038860" h="657860">
                  <a:moveTo>
                    <a:pt x="683882" y="607199"/>
                  </a:moveTo>
                  <a:lnTo>
                    <a:pt x="658545" y="607199"/>
                  </a:lnTo>
                  <a:lnTo>
                    <a:pt x="658545" y="632523"/>
                  </a:lnTo>
                  <a:lnTo>
                    <a:pt x="683882" y="632523"/>
                  </a:lnTo>
                  <a:lnTo>
                    <a:pt x="683882" y="607199"/>
                  </a:lnTo>
                  <a:close/>
                </a:path>
                <a:path w="1038860" h="657860">
                  <a:moveTo>
                    <a:pt x="759866" y="607199"/>
                  </a:moveTo>
                  <a:lnTo>
                    <a:pt x="734542" y="607199"/>
                  </a:lnTo>
                  <a:lnTo>
                    <a:pt x="734542" y="657860"/>
                  </a:lnTo>
                  <a:lnTo>
                    <a:pt x="759866" y="657860"/>
                  </a:lnTo>
                  <a:lnTo>
                    <a:pt x="759866" y="607199"/>
                  </a:lnTo>
                  <a:close/>
                </a:path>
                <a:path w="1038860" h="657860">
                  <a:moveTo>
                    <a:pt x="911847" y="607199"/>
                  </a:moveTo>
                  <a:lnTo>
                    <a:pt x="886510" y="607199"/>
                  </a:lnTo>
                  <a:lnTo>
                    <a:pt x="886510" y="581863"/>
                  </a:lnTo>
                  <a:lnTo>
                    <a:pt x="861187" y="581863"/>
                  </a:lnTo>
                  <a:lnTo>
                    <a:pt x="861187" y="632523"/>
                  </a:lnTo>
                  <a:lnTo>
                    <a:pt x="886510" y="632523"/>
                  </a:lnTo>
                  <a:lnTo>
                    <a:pt x="911847" y="632523"/>
                  </a:lnTo>
                  <a:lnTo>
                    <a:pt x="911847" y="607199"/>
                  </a:lnTo>
                  <a:close/>
                </a:path>
                <a:path w="1038860" h="657860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59866" y="354330"/>
                  </a:lnTo>
                  <a:lnTo>
                    <a:pt x="759866" y="379730"/>
                  </a:lnTo>
                  <a:lnTo>
                    <a:pt x="759866" y="405130"/>
                  </a:lnTo>
                  <a:lnTo>
                    <a:pt x="759866" y="429895"/>
                  </a:lnTo>
                  <a:lnTo>
                    <a:pt x="734542" y="429895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34542" y="354330"/>
                  </a:lnTo>
                  <a:lnTo>
                    <a:pt x="759866" y="354330"/>
                  </a:lnTo>
                  <a:lnTo>
                    <a:pt x="759866" y="328930"/>
                  </a:lnTo>
                  <a:lnTo>
                    <a:pt x="734542" y="32893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252730"/>
                  </a:lnTo>
                  <a:lnTo>
                    <a:pt x="683882" y="252730"/>
                  </a:lnTo>
                  <a:lnTo>
                    <a:pt x="683882" y="278130"/>
                  </a:lnTo>
                  <a:lnTo>
                    <a:pt x="709206" y="27813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328930"/>
                  </a:lnTo>
                  <a:lnTo>
                    <a:pt x="658545" y="328930"/>
                  </a:lnTo>
                  <a:lnTo>
                    <a:pt x="658545" y="353898"/>
                  </a:lnTo>
                  <a:lnTo>
                    <a:pt x="633222" y="353898"/>
                  </a:lnTo>
                  <a:lnTo>
                    <a:pt x="607898" y="353898"/>
                  </a:lnTo>
                  <a:lnTo>
                    <a:pt x="582561" y="353898"/>
                  </a:lnTo>
                  <a:lnTo>
                    <a:pt x="582561" y="404558"/>
                  </a:lnTo>
                  <a:lnTo>
                    <a:pt x="557237" y="404558"/>
                  </a:lnTo>
                  <a:lnTo>
                    <a:pt x="557237" y="379234"/>
                  </a:lnTo>
                  <a:lnTo>
                    <a:pt x="531901" y="379234"/>
                  </a:lnTo>
                  <a:lnTo>
                    <a:pt x="531901" y="328574"/>
                  </a:lnTo>
                  <a:lnTo>
                    <a:pt x="506577" y="328574"/>
                  </a:lnTo>
                  <a:lnTo>
                    <a:pt x="506577" y="404558"/>
                  </a:lnTo>
                  <a:lnTo>
                    <a:pt x="531901" y="404558"/>
                  </a:lnTo>
                  <a:lnTo>
                    <a:pt x="531901" y="429895"/>
                  </a:lnTo>
                  <a:lnTo>
                    <a:pt x="557237" y="429895"/>
                  </a:lnTo>
                  <a:lnTo>
                    <a:pt x="557237" y="480555"/>
                  </a:lnTo>
                  <a:lnTo>
                    <a:pt x="531901" y="480555"/>
                  </a:lnTo>
                  <a:lnTo>
                    <a:pt x="506577" y="480555"/>
                  </a:lnTo>
                  <a:lnTo>
                    <a:pt x="506577" y="581863"/>
                  </a:lnTo>
                  <a:lnTo>
                    <a:pt x="531901" y="581863"/>
                  </a:lnTo>
                  <a:lnTo>
                    <a:pt x="557237" y="581863"/>
                  </a:lnTo>
                  <a:lnTo>
                    <a:pt x="557237" y="556539"/>
                  </a:lnTo>
                  <a:lnTo>
                    <a:pt x="531901" y="556539"/>
                  </a:lnTo>
                  <a:lnTo>
                    <a:pt x="531901" y="531202"/>
                  </a:lnTo>
                  <a:lnTo>
                    <a:pt x="557237" y="531202"/>
                  </a:lnTo>
                  <a:lnTo>
                    <a:pt x="582561" y="531202"/>
                  </a:lnTo>
                  <a:lnTo>
                    <a:pt x="582561" y="632523"/>
                  </a:lnTo>
                  <a:lnTo>
                    <a:pt x="607898" y="632523"/>
                  </a:lnTo>
                  <a:lnTo>
                    <a:pt x="607898" y="607199"/>
                  </a:lnTo>
                  <a:lnTo>
                    <a:pt x="633222" y="607199"/>
                  </a:lnTo>
                  <a:lnTo>
                    <a:pt x="633222" y="581863"/>
                  </a:lnTo>
                  <a:lnTo>
                    <a:pt x="607898" y="581863"/>
                  </a:lnTo>
                  <a:lnTo>
                    <a:pt x="607898" y="531202"/>
                  </a:lnTo>
                  <a:lnTo>
                    <a:pt x="633222" y="531202"/>
                  </a:lnTo>
                  <a:lnTo>
                    <a:pt x="633222" y="480555"/>
                  </a:lnTo>
                  <a:lnTo>
                    <a:pt x="607898" y="480555"/>
                  </a:lnTo>
                  <a:lnTo>
                    <a:pt x="607898" y="455218"/>
                  </a:lnTo>
                  <a:lnTo>
                    <a:pt x="582561" y="455218"/>
                  </a:lnTo>
                  <a:lnTo>
                    <a:pt x="582561" y="429895"/>
                  </a:lnTo>
                  <a:lnTo>
                    <a:pt x="607898" y="429895"/>
                  </a:lnTo>
                  <a:lnTo>
                    <a:pt x="633222" y="429895"/>
                  </a:lnTo>
                  <a:lnTo>
                    <a:pt x="633222" y="404558"/>
                  </a:lnTo>
                  <a:lnTo>
                    <a:pt x="607898" y="404558"/>
                  </a:lnTo>
                  <a:lnTo>
                    <a:pt x="607898" y="379234"/>
                  </a:lnTo>
                  <a:lnTo>
                    <a:pt x="633222" y="379234"/>
                  </a:lnTo>
                  <a:lnTo>
                    <a:pt x="633222" y="404558"/>
                  </a:lnTo>
                  <a:lnTo>
                    <a:pt x="658545" y="404558"/>
                  </a:lnTo>
                  <a:lnTo>
                    <a:pt x="658545" y="354330"/>
                  </a:lnTo>
                  <a:lnTo>
                    <a:pt x="683882" y="354330"/>
                  </a:lnTo>
                  <a:lnTo>
                    <a:pt x="683882" y="379730"/>
                  </a:lnTo>
                  <a:lnTo>
                    <a:pt x="709206" y="379730"/>
                  </a:lnTo>
                  <a:lnTo>
                    <a:pt x="709206" y="405130"/>
                  </a:lnTo>
                  <a:lnTo>
                    <a:pt x="683882" y="405130"/>
                  </a:lnTo>
                  <a:lnTo>
                    <a:pt x="658545" y="405130"/>
                  </a:lnTo>
                  <a:lnTo>
                    <a:pt x="658545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45" y="506730"/>
                  </a:lnTo>
                  <a:lnTo>
                    <a:pt x="658545" y="531202"/>
                  </a:lnTo>
                  <a:lnTo>
                    <a:pt x="633222" y="531202"/>
                  </a:lnTo>
                  <a:lnTo>
                    <a:pt x="633222" y="581863"/>
                  </a:lnTo>
                  <a:lnTo>
                    <a:pt x="658545" y="581863"/>
                  </a:lnTo>
                  <a:lnTo>
                    <a:pt x="658545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55218"/>
                  </a:lnTo>
                  <a:lnTo>
                    <a:pt x="759866" y="455218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218"/>
                  </a:lnTo>
                  <a:lnTo>
                    <a:pt x="759866" y="455218"/>
                  </a:lnTo>
                  <a:lnTo>
                    <a:pt x="759866" y="480555"/>
                  </a:lnTo>
                  <a:lnTo>
                    <a:pt x="785202" y="480555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1863"/>
                  </a:lnTo>
                  <a:lnTo>
                    <a:pt x="759866" y="581863"/>
                  </a:lnTo>
                  <a:lnTo>
                    <a:pt x="759866" y="607199"/>
                  </a:lnTo>
                  <a:lnTo>
                    <a:pt x="785202" y="607199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57860"/>
                  </a:lnTo>
                  <a:lnTo>
                    <a:pt x="810526" y="657860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657860">
                  <a:moveTo>
                    <a:pt x="987831" y="531202"/>
                  </a:moveTo>
                  <a:lnTo>
                    <a:pt x="962507" y="531202"/>
                  </a:lnTo>
                  <a:lnTo>
                    <a:pt x="962507" y="505879"/>
                  </a:lnTo>
                  <a:lnTo>
                    <a:pt x="937171" y="505879"/>
                  </a:lnTo>
                  <a:lnTo>
                    <a:pt x="937171" y="581863"/>
                  </a:lnTo>
                  <a:lnTo>
                    <a:pt x="962507" y="581863"/>
                  </a:lnTo>
                  <a:lnTo>
                    <a:pt x="962507" y="556539"/>
                  </a:lnTo>
                  <a:lnTo>
                    <a:pt x="987831" y="556539"/>
                  </a:lnTo>
                  <a:lnTo>
                    <a:pt x="987831" y="531202"/>
                  </a:lnTo>
                  <a:close/>
                </a:path>
                <a:path w="1038860" h="657860">
                  <a:moveTo>
                    <a:pt x="987831" y="429895"/>
                  </a:moveTo>
                  <a:lnTo>
                    <a:pt x="962507" y="429895"/>
                  </a:lnTo>
                  <a:lnTo>
                    <a:pt x="962507" y="455218"/>
                  </a:lnTo>
                  <a:lnTo>
                    <a:pt x="987831" y="455218"/>
                  </a:lnTo>
                  <a:lnTo>
                    <a:pt x="987831" y="429895"/>
                  </a:lnTo>
                  <a:close/>
                </a:path>
                <a:path w="1038860" h="657860">
                  <a:moveTo>
                    <a:pt x="1038491" y="480555"/>
                  </a:moveTo>
                  <a:lnTo>
                    <a:pt x="1013155" y="480555"/>
                  </a:lnTo>
                  <a:lnTo>
                    <a:pt x="1013155" y="556539"/>
                  </a:lnTo>
                  <a:lnTo>
                    <a:pt x="1038491" y="556539"/>
                  </a:lnTo>
                  <a:lnTo>
                    <a:pt x="1038491" y="480555"/>
                  </a:lnTo>
                  <a:close/>
                </a:path>
                <a:path w="1038860" h="657860">
                  <a:moveTo>
                    <a:pt x="1038491" y="404558"/>
                  </a:moveTo>
                  <a:lnTo>
                    <a:pt x="1013155" y="404558"/>
                  </a:lnTo>
                  <a:lnTo>
                    <a:pt x="1013155" y="455218"/>
                  </a:lnTo>
                  <a:lnTo>
                    <a:pt x="1038491" y="455218"/>
                  </a:lnTo>
                  <a:lnTo>
                    <a:pt x="1038491" y="404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962" y="1336049"/>
              <a:ext cx="1038860" cy="784860"/>
            </a:xfrm>
            <a:custGeom>
              <a:avLst/>
              <a:gdLst/>
              <a:ahLst/>
              <a:cxnLst/>
              <a:rect l="l" t="t" r="r" b="b"/>
              <a:pathLst>
                <a:path w="1038860" h="784860">
                  <a:moveTo>
                    <a:pt x="177292" y="632383"/>
                  </a:moveTo>
                  <a:lnTo>
                    <a:pt x="151968" y="632383"/>
                  </a:lnTo>
                  <a:lnTo>
                    <a:pt x="151968" y="607060"/>
                  </a:lnTo>
                  <a:lnTo>
                    <a:pt x="126644" y="607060"/>
                  </a:lnTo>
                  <a:lnTo>
                    <a:pt x="126644" y="632383"/>
                  </a:lnTo>
                  <a:lnTo>
                    <a:pt x="101307" y="632383"/>
                  </a:lnTo>
                  <a:lnTo>
                    <a:pt x="101307" y="581723"/>
                  </a:lnTo>
                  <a:lnTo>
                    <a:pt x="75984" y="581723"/>
                  </a:lnTo>
                  <a:lnTo>
                    <a:pt x="75984" y="531063"/>
                  </a:lnTo>
                  <a:lnTo>
                    <a:pt x="101307" y="531063"/>
                  </a:lnTo>
                  <a:lnTo>
                    <a:pt x="101307" y="480402"/>
                  </a:lnTo>
                  <a:lnTo>
                    <a:pt x="75984" y="480402"/>
                  </a:lnTo>
                  <a:lnTo>
                    <a:pt x="50647" y="480402"/>
                  </a:lnTo>
                  <a:lnTo>
                    <a:pt x="50647" y="581723"/>
                  </a:lnTo>
                  <a:lnTo>
                    <a:pt x="25323" y="581723"/>
                  </a:lnTo>
                  <a:lnTo>
                    <a:pt x="0" y="581723"/>
                  </a:lnTo>
                  <a:lnTo>
                    <a:pt x="0" y="607060"/>
                  </a:lnTo>
                  <a:lnTo>
                    <a:pt x="25323" y="607060"/>
                  </a:lnTo>
                  <a:lnTo>
                    <a:pt x="50647" y="607060"/>
                  </a:lnTo>
                  <a:lnTo>
                    <a:pt x="75984" y="607060"/>
                  </a:lnTo>
                  <a:lnTo>
                    <a:pt x="75984" y="632383"/>
                  </a:lnTo>
                  <a:lnTo>
                    <a:pt x="50647" y="632383"/>
                  </a:lnTo>
                  <a:lnTo>
                    <a:pt x="25323" y="632383"/>
                  </a:lnTo>
                  <a:lnTo>
                    <a:pt x="0" y="632383"/>
                  </a:lnTo>
                  <a:lnTo>
                    <a:pt x="0" y="657707"/>
                  </a:lnTo>
                  <a:lnTo>
                    <a:pt x="177292" y="657707"/>
                  </a:lnTo>
                  <a:lnTo>
                    <a:pt x="177292" y="632383"/>
                  </a:lnTo>
                  <a:close/>
                </a:path>
                <a:path w="1038860" h="784860">
                  <a:moveTo>
                    <a:pt x="177292" y="581723"/>
                  </a:moveTo>
                  <a:lnTo>
                    <a:pt x="151968" y="581723"/>
                  </a:lnTo>
                  <a:lnTo>
                    <a:pt x="151968" y="607060"/>
                  </a:lnTo>
                  <a:lnTo>
                    <a:pt x="177292" y="607060"/>
                  </a:lnTo>
                  <a:lnTo>
                    <a:pt x="177292" y="581723"/>
                  </a:lnTo>
                  <a:close/>
                </a:path>
                <a:path w="1038860" h="784860">
                  <a:moveTo>
                    <a:pt x="531901" y="557174"/>
                  </a:moveTo>
                  <a:lnTo>
                    <a:pt x="506577" y="557174"/>
                  </a:lnTo>
                  <a:lnTo>
                    <a:pt x="506577" y="607974"/>
                  </a:lnTo>
                  <a:lnTo>
                    <a:pt x="481241" y="607974"/>
                  </a:lnTo>
                  <a:lnTo>
                    <a:pt x="481241" y="557174"/>
                  </a:lnTo>
                  <a:lnTo>
                    <a:pt x="506577" y="557174"/>
                  </a:lnTo>
                  <a:lnTo>
                    <a:pt x="506577" y="531774"/>
                  </a:lnTo>
                  <a:lnTo>
                    <a:pt x="481241" y="531774"/>
                  </a:lnTo>
                  <a:lnTo>
                    <a:pt x="481241" y="506374"/>
                  </a:lnTo>
                  <a:lnTo>
                    <a:pt x="455917" y="506374"/>
                  </a:lnTo>
                  <a:lnTo>
                    <a:pt x="455917" y="531774"/>
                  </a:lnTo>
                  <a:lnTo>
                    <a:pt x="455917" y="557174"/>
                  </a:lnTo>
                  <a:lnTo>
                    <a:pt x="455917" y="582574"/>
                  </a:lnTo>
                  <a:lnTo>
                    <a:pt x="455917" y="607974"/>
                  </a:lnTo>
                  <a:lnTo>
                    <a:pt x="430580" y="607974"/>
                  </a:lnTo>
                  <a:lnTo>
                    <a:pt x="405257" y="607974"/>
                  </a:lnTo>
                  <a:lnTo>
                    <a:pt x="405257" y="582574"/>
                  </a:lnTo>
                  <a:lnTo>
                    <a:pt x="430580" y="582574"/>
                  </a:lnTo>
                  <a:lnTo>
                    <a:pt x="455917" y="582574"/>
                  </a:lnTo>
                  <a:lnTo>
                    <a:pt x="455917" y="557174"/>
                  </a:lnTo>
                  <a:lnTo>
                    <a:pt x="430580" y="557174"/>
                  </a:lnTo>
                  <a:lnTo>
                    <a:pt x="430580" y="531774"/>
                  </a:lnTo>
                  <a:lnTo>
                    <a:pt x="455917" y="531774"/>
                  </a:lnTo>
                  <a:lnTo>
                    <a:pt x="455917" y="506374"/>
                  </a:lnTo>
                  <a:lnTo>
                    <a:pt x="430580" y="506374"/>
                  </a:lnTo>
                  <a:lnTo>
                    <a:pt x="405257" y="506374"/>
                  </a:lnTo>
                  <a:lnTo>
                    <a:pt x="405257" y="531774"/>
                  </a:lnTo>
                  <a:lnTo>
                    <a:pt x="405257" y="557174"/>
                  </a:lnTo>
                  <a:lnTo>
                    <a:pt x="379933" y="557174"/>
                  </a:lnTo>
                  <a:lnTo>
                    <a:pt x="379933" y="531774"/>
                  </a:lnTo>
                  <a:lnTo>
                    <a:pt x="405257" y="531774"/>
                  </a:lnTo>
                  <a:lnTo>
                    <a:pt x="405257" y="506374"/>
                  </a:lnTo>
                  <a:lnTo>
                    <a:pt x="379933" y="506374"/>
                  </a:lnTo>
                  <a:lnTo>
                    <a:pt x="379933" y="480974"/>
                  </a:lnTo>
                  <a:lnTo>
                    <a:pt x="405257" y="480974"/>
                  </a:lnTo>
                  <a:lnTo>
                    <a:pt x="405257" y="430174"/>
                  </a:lnTo>
                  <a:lnTo>
                    <a:pt x="379933" y="430174"/>
                  </a:lnTo>
                  <a:lnTo>
                    <a:pt x="379933" y="379374"/>
                  </a:lnTo>
                  <a:lnTo>
                    <a:pt x="354596" y="379374"/>
                  </a:lnTo>
                  <a:lnTo>
                    <a:pt x="354596" y="455574"/>
                  </a:lnTo>
                  <a:lnTo>
                    <a:pt x="329272" y="455574"/>
                  </a:lnTo>
                  <a:lnTo>
                    <a:pt x="329272" y="480974"/>
                  </a:lnTo>
                  <a:lnTo>
                    <a:pt x="354596" y="480974"/>
                  </a:lnTo>
                  <a:lnTo>
                    <a:pt x="354596" y="506374"/>
                  </a:lnTo>
                  <a:lnTo>
                    <a:pt x="329272" y="506374"/>
                  </a:lnTo>
                  <a:lnTo>
                    <a:pt x="303936" y="506374"/>
                  </a:lnTo>
                  <a:lnTo>
                    <a:pt x="303936" y="430174"/>
                  </a:lnTo>
                  <a:lnTo>
                    <a:pt x="278612" y="430174"/>
                  </a:lnTo>
                  <a:lnTo>
                    <a:pt x="278612" y="455574"/>
                  </a:lnTo>
                  <a:lnTo>
                    <a:pt x="253288" y="455574"/>
                  </a:lnTo>
                  <a:lnTo>
                    <a:pt x="253288" y="480974"/>
                  </a:lnTo>
                  <a:lnTo>
                    <a:pt x="278612" y="480974"/>
                  </a:lnTo>
                  <a:lnTo>
                    <a:pt x="278612" y="531774"/>
                  </a:lnTo>
                  <a:lnTo>
                    <a:pt x="253288" y="531774"/>
                  </a:lnTo>
                  <a:lnTo>
                    <a:pt x="227952" y="531774"/>
                  </a:lnTo>
                  <a:lnTo>
                    <a:pt x="227952" y="557174"/>
                  </a:lnTo>
                  <a:lnTo>
                    <a:pt x="253288" y="557174"/>
                  </a:lnTo>
                  <a:lnTo>
                    <a:pt x="278612" y="557174"/>
                  </a:lnTo>
                  <a:lnTo>
                    <a:pt x="278612" y="581723"/>
                  </a:lnTo>
                  <a:lnTo>
                    <a:pt x="253288" y="581723"/>
                  </a:lnTo>
                  <a:lnTo>
                    <a:pt x="227952" y="581723"/>
                  </a:lnTo>
                  <a:lnTo>
                    <a:pt x="202628" y="581723"/>
                  </a:lnTo>
                  <a:lnTo>
                    <a:pt x="202628" y="607060"/>
                  </a:lnTo>
                  <a:lnTo>
                    <a:pt x="177292" y="607060"/>
                  </a:lnTo>
                  <a:lnTo>
                    <a:pt x="177292" y="632383"/>
                  </a:lnTo>
                  <a:lnTo>
                    <a:pt x="202628" y="632383"/>
                  </a:lnTo>
                  <a:lnTo>
                    <a:pt x="227952" y="632383"/>
                  </a:lnTo>
                  <a:lnTo>
                    <a:pt x="227952" y="607060"/>
                  </a:lnTo>
                  <a:lnTo>
                    <a:pt x="253288" y="607060"/>
                  </a:lnTo>
                  <a:lnTo>
                    <a:pt x="253288" y="632383"/>
                  </a:lnTo>
                  <a:lnTo>
                    <a:pt x="227952" y="632383"/>
                  </a:lnTo>
                  <a:lnTo>
                    <a:pt x="227952" y="657707"/>
                  </a:lnTo>
                  <a:lnTo>
                    <a:pt x="202628" y="657707"/>
                  </a:lnTo>
                  <a:lnTo>
                    <a:pt x="202628" y="733704"/>
                  </a:lnTo>
                  <a:lnTo>
                    <a:pt x="227952" y="733704"/>
                  </a:lnTo>
                  <a:lnTo>
                    <a:pt x="227952" y="683044"/>
                  </a:lnTo>
                  <a:lnTo>
                    <a:pt x="253288" y="683044"/>
                  </a:lnTo>
                  <a:lnTo>
                    <a:pt x="253288" y="708367"/>
                  </a:lnTo>
                  <a:lnTo>
                    <a:pt x="278612" y="708367"/>
                  </a:lnTo>
                  <a:lnTo>
                    <a:pt x="278612" y="683044"/>
                  </a:lnTo>
                  <a:lnTo>
                    <a:pt x="303936" y="683044"/>
                  </a:lnTo>
                  <a:lnTo>
                    <a:pt x="303936" y="632383"/>
                  </a:lnTo>
                  <a:lnTo>
                    <a:pt x="278612" y="632383"/>
                  </a:lnTo>
                  <a:lnTo>
                    <a:pt x="278612" y="582574"/>
                  </a:lnTo>
                  <a:lnTo>
                    <a:pt x="303936" y="582574"/>
                  </a:lnTo>
                  <a:lnTo>
                    <a:pt x="329272" y="582574"/>
                  </a:lnTo>
                  <a:lnTo>
                    <a:pt x="329272" y="557174"/>
                  </a:lnTo>
                  <a:lnTo>
                    <a:pt x="354596" y="557174"/>
                  </a:lnTo>
                  <a:lnTo>
                    <a:pt x="354596" y="582574"/>
                  </a:lnTo>
                  <a:lnTo>
                    <a:pt x="329272" y="582574"/>
                  </a:lnTo>
                  <a:lnTo>
                    <a:pt x="329272" y="709574"/>
                  </a:lnTo>
                  <a:lnTo>
                    <a:pt x="354596" y="709574"/>
                  </a:lnTo>
                  <a:lnTo>
                    <a:pt x="354596" y="607974"/>
                  </a:lnTo>
                  <a:lnTo>
                    <a:pt x="379933" y="607974"/>
                  </a:lnTo>
                  <a:lnTo>
                    <a:pt x="379933" y="633374"/>
                  </a:lnTo>
                  <a:lnTo>
                    <a:pt x="405257" y="633374"/>
                  </a:lnTo>
                  <a:lnTo>
                    <a:pt x="405257" y="684174"/>
                  </a:lnTo>
                  <a:lnTo>
                    <a:pt x="379933" y="684174"/>
                  </a:lnTo>
                  <a:lnTo>
                    <a:pt x="379933" y="709574"/>
                  </a:lnTo>
                  <a:lnTo>
                    <a:pt x="354596" y="709574"/>
                  </a:lnTo>
                  <a:lnTo>
                    <a:pt x="354596" y="733704"/>
                  </a:lnTo>
                  <a:lnTo>
                    <a:pt x="379933" y="733704"/>
                  </a:lnTo>
                  <a:lnTo>
                    <a:pt x="405257" y="733704"/>
                  </a:lnTo>
                  <a:lnTo>
                    <a:pt x="405257" y="709574"/>
                  </a:lnTo>
                  <a:lnTo>
                    <a:pt x="430580" y="709574"/>
                  </a:lnTo>
                  <a:lnTo>
                    <a:pt x="430580" y="733704"/>
                  </a:lnTo>
                  <a:lnTo>
                    <a:pt x="455917" y="733704"/>
                  </a:lnTo>
                  <a:lnTo>
                    <a:pt x="455917" y="684174"/>
                  </a:lnTo>
                  <a:lnTo>
                    <a:pt x="430580" y="684174"/>
                  </a:lnTo>
                  <a:lnTo>
                    <a:pt x="430580" y="633374"/>
                  </a:lnTo>
                  <a:lnTo>
                    <a:pt x="455917" y="633374"/>
                  </a:lnTo>
                  <a:lnTo>
                    <a:pt x="455917" y="658774"/>
                  </a:lnTo>
                  <a:lnTo>
                    <a:pt x="481241" y="658774"/>
                  </a:lnTo>
                  <a:lnTo>
                    <a:pt x="481241" y="633374"/>
                  </a:lnTo>
                  <a:lnTo>
                    <a:pt x="506577" y="633374"/>
                  </a:lnTo>
                  <a:lnTo>
                    <a:pt x="531901" y="633374"/>
                  </a:lnTo>
                  <a:lnTo>
                    <a:pt x="531901" y="557174"/>
                  </a:lnTo>
                  <a:close/>
                </a:path>
                <a:path w="1038860" h="784860">
                  <a:moveTo>
                    <a:pt x="557237" y="657707"/>
                  </a:moveTo>
                  <a:lnTo>
                    <a:pt x="531901" y="657707"/>
                  </a:lnTo>
                  <a:lnTo>
                    <a:pt x="506577" y="657707"/>
                  </a:lnTo>
                  <a:lnTo>
                    <a:pt x="506577" y="683044"/>
                  </a:lnTo>
                  <a:lnTo>
                    <a:pt x="481241" y="683044"/>
                  </a:lnTo>
                  <a:lnTo>
                    <a:pt x="481241" y="708367"/>
                  </a:lnTo>
                  <a:lnTo>
                    <a:pt x="506577" y="708367"/>
                  </a:lnTo>
                  <a:lnTo>
                    <a:pt x="506577" y="733704"/>
                  </a:lnTo>
                  <a:lnTo>
                    <a:pt x="531901" y="733704"/>
                  </a:lnTo>
                  <a:lnTo>
                    <a:pt x="531901" y="683044"/>
                  </a:lnTo>
                  <a:lnTo>
                    <a:pt x="557237" y="683044"/>
                  </a:lnTo>
                  <a:lnTo>
                    <a:pt x="557237" y="657707"/>
                  </a:lnTo>
                  <a:close/>
                </a:path>
                <a:path w="1038860" h="784860">
                  <a:moveTo>
                    <a:pt x="582561" y="683044"/>
                  </a:moveTo>
                  <a:lnTo>
                    <a:pt x="557237" y="683044"/>
                  </a:lnTo>
                  <a:lnTo>
                    <a:pt x="557237" y="733704"/>
                  </a:lnTo>
                  <a:lnTo>
                    <a:pt x="582561" y="733704"/>
                  </a:lnTo>
                  <a:lnTo>
                    <a:pt x="582561" y="683044"/>
                  </a:lnTo>
                  <a:close/>
                </a:path>
                <a:path w="1038860" h="784860">
                  <a:moveTo>
                    <a:pt x="658545" y="632383"/>
                  </a:moveTo>
                  <a:lnTo>
                    <a:pt x="633222" y="632383"/>
                  </a:lnTo>
                  <a:lnTo>
                    <a:pt x="607898" y="632383"/>
                  </a:lnTo>
                  <a:lnTo>
                    <a:pt x="582561" y="632383"/>
                  </a:lnTo>
                  <a:lnTo>
                    <a:pt x="582561" y="607060"/>
                  </a:lnTo>
                  <a:lnTo>
                    <a:pt x="557237" y="607060"/>
                  </a:lnTo>
                  <a:lnTo>
                    <a:pt x="557237" y="657707"/>
                  </a:lnTo>
                  <a:lnTo>
                    <a:pt x="582561" y="657707"/>
                  </a:lnTo>
                  <a:lnTo>
                    <a:pt x="582561" y="683044"/>
                  </a:lnTo>
                  <a:lnTo>
                    <a:pt x="607898" y="683044"/>
                  </a:lnTo>
                  <a:lnTo>
                    <a:pt x="607898" y="657707"/>
                  </a:lnTo>
                  <a:lnTo>
                    <a:pt x="633222" y="657707"/>
                  </a:lnTo>
                  <a:lnTo>
                    <a:pt x="633222" y="683044"/>
                  </a:lnTo>
                  <a:lnTo>
                    <a:pt x="658545" y="683044"/>
                  </a:lnTo>
                  <a:lnTo>
                    <a:pt x="658545" y="632383"/>
                  </a:lnTo>
                  <a:close/>
                </a:path>
                <a:path w="1038860" h="784860">
                  <a:moveTo>
                    <a:pt x="683882" y="607060"/>
                  </a:moveTo>
                  <a:lnTo>
                    <a:pt x="658545" y="607060"/>
                  </a:lnTo>
                  <a:lnTo>
                    <a:pt x="658545" y="632383"/>
                  </a:lnTo>
                  <a:lnTo>
                    <a:pt x="683882" y="632383"/>
                  </a:lnTo>
                  <a:lnTo>
                    <a:pt x="683882" y="607060"/>
                  </a:lnTo>
                  <a:close/>
                </a:path>
                <a:path w="1038860" h="784860">
                  <a:moveTo>
                    <a:pt x="709206" y="581723"/>
                  </a:moveTo>
                  <a:lnTo>
                    <a:pt x="683882" y="581723"/>
                  </a:lnTo>
                  <a:lnTo>
                    <a:pt x="683882" y="607060"/>
                  </a:lnTo>
                  <a:lnTo>
                    <a:pt x="709206" y="607060"/>
                  </a:lnTo>
                  <a:lnTo>
                    <a:pt x="709206" y="581723"/>
                  </a:lnTo>
                  <a:close/>
                </a:path>
                <a:path w="1038860" h="784860">
                  <a:moveTo>
                    <a:pt x="709206" y="201930"/>
                  </a:moveTo>
                  <a:lnTo>
                    <a:pt x="683882" y="201930"/>
                  </a:lnTo>
                  <a:lnTo>
                    <a:pt x="683882" y="227330"/>
                  </a:lnTo>
                  <a:lnTo>
                    <a:pt x="709206" y="227330"/>
                  </a:lnTo>
                  <a:lnTo>
                    <a:pt x="709206" y="201930"/>
                  </a:lnTo>
                  <a:close/>
                </a:path>
                <a:path w="1038860" h="784860">
                  <a:moveTo>
                    <a:pt x="709206" y="50800"/>
                  </a:moveTo>
                  <a:lnTo>
                    <a:pt x="683882" y="50800"/>
                  </a:lnTo>
                  <a:lnTo>
                    <a:pt x="658545" y="50800"/>
                  </a:lnTo>
                  <a:lnTo>
                    <a:pt x="658545" y="76200"/>
                  </a:lnTo>
                  <a:lnTo>
                    <a:pt x="683882" y="76200"/>
                  </a:lnTo>
                  <a:lnTo>
                    <a:pt x="683882" y="127000"/>
                  </a:lnTo>
                  <a:lnTo>
                    <a:pt x="709206" y="127000"/>
                  </a:lnTo>
                  <a:lnTo>
                    <a:pt x="709206" y="50800"/>
                  </a:lnTo>
                  <a:close/>
                </a:path>
                <a:path w="1038860" h="784860">
                  <a:moveTo>
                    <a:pt x="709206" y="0"/>
                  </a:moveTo>
                  <a:lnTo>
                    <a:pt x="683882" y="0"/>
                  </a:lnTo>
                  <a:lnTo>
                    <a:pt x="683882" y="25400"/>
                  </a:lnTo>
                  <a:lnTo>
                    <a:pt x="709206" y="25400"/>
                  </a:lnTo>
                  <a:lnTo>
                    <a:pt x="709206" y="0"/>
                  </a:lnTo>
                  <a:close/>
                </a:path>
                <a:path w="1038860" h="784860">
                  <a:moveTo>
                    <a:pt x="759866" y="657707"/>
                  </a:moveTo>
                  <a:lnTo>
                    <a:pt x="734542" y="657707"/>
                  </a:lnTo>
                  <a:lnTo>
                    <a:pt x="734542" y="632383"/>
                  </a:lnTo>
                  <a:lnTo>
                    <a:pt x="709206" y="632383"/>
                  </a:lnTo>
                  <a:lnTo>
                    <a:pt x="683882" y="632383"/>
                  </a:lnTo>
                  <a:lnTo>
                    <a:pt x="683882" y="708367"/>
                  </a:lnTo>
                  <a:lnTo>
                    <a:pt x="709206" y="708367"/>
                  </a:lnTo>
                  <a:lnTo>
                    <a:pt x="709206" y="683044"/>
                  </a:lnTo>
                  <a:lnTo>
                    <a:pt x="734542" y="683044"/>
                  </a:lnTo>
                  <a:lnTo>
                    <a:pt x="759866" y="683044"/>
                  </a:lnTo>
                  <a:lnTo>
                    <a:pt x="759866" y="657707"/>
                  </a:lnTo>
                  <a:close/>
                </a:path>
                <a:path w="1038860" h="784860">
                  <a:moveTo>
                    <a:pt x="759866" y="50800"/>
                  </a:moveTo>
                  <a:lnTo>
                    <a:pt x="734542" y="50800"/>
                  </a:lnTo>
                  <a:lnTo>
                    <a:pt x="734542" y="76200"/>
                  </a:lnTo>
                  <a:lnTo>
                    <a:pt x="759866" y="76200"/>
                  </a:lnTo>
                  <a:lnTo>
                    <a:pt x="759866" y="50800"/>
                  </a:lnTo>
                  <a:close/>
                </a:path>
                <a:path w="1038860" h="784860">
                  <a:moveTo>
                    <a:pt x="785202" y="152400"/>
                  </a:moveTo>
                  <a:lnTo>
                    <a:pt x="759866" y="152400"/>
                  </a:lnTo>
                  <a:lnTo>
                    <a:pt x="734542" y="152400"/>
                  </a:lnTo>
                  <a:lnTo>
                    <a:pt x="734542" y="176530"/>
                  </a:lnTo>
                  <a:lnTo>
                    <a:pt x="759866" y="176530"/>
                  </a:lnTo>
                  <a:lnTo>
                    <a:pt x="785202" y="176530"/>
                  </a:lnTo>
                  <a:lnTo>
                    <a:pt x="785202" y="152400"/>
                  </a:lnTo>
                  <a:close/>
                </a:path>
                <a:path w="1038860" h="784860">
                  <a:moveTo>
                    <a:pt x="835850" y="759028"/>
                  </a:moveTo>
                  <a:lnTo>
                    <a:pt x="810526" y="759028"/>
                  </a:lnTo>
                  <a:lnTo>
                    <a:pt x="810526" y="657707"/>
                  </a:lnTo>
                  <a:lnTo>
                    <a:pt x="785202" y="657707"/>
                  </a:lnTo>
                  <a:lnTo>
                    <a:pt x="785202" y="784364"/>
                  </a:lnTo>
                  <a:lnTo>
                    <a:pt x="810526" y="784364"/>
                  </a:lnTo>
                  <a:lnTo>
                    <a:pt x="835850" y="784364"/>
                  </a:lnTo>
                  <a:lnTo>
                    <a:pt x="835850" y="759028"/>
                  </a:lnTo>
                  <a:close/>
                </a:path>
                <a:path w="1038860" h="784860">
                  <a:moveTo>
                    <a:pt x="835850" y="607060"/>
                  </a:moveTo>
                  <a:lnTo>
                    <a:pt x="810526" y="607060"/>
                  </a:lnTo>
                  <a:lnTo>
                    <a:pt x="810526" y="632383"/>
                  </a:lnTo>
                  <a:lnTo>
                    <a:pt x="835850" y="632383"/>
                  </a:lnTo>
                  <a:lnTo>
                    <a:pt x="835850" y="607060"/>
                  </a:lnTo>
                  <a:close/>
                </a:path>
                <a:path w="1038860" h="784860">
                  <a:moveTo>
                    <a:pt x="861187" y="581723"/>
                  </a:moveTo>
                  <a:lnTo>
                    <a:pt x="835850" y="581723"/>
                  </a:lnTo>
                  <a:lnTo>
                    <a:pt x="835850" y="607060"/>
                  </a:lnTo>
                  <a:lnTo>
                    <a:pt x="861187" y="607060"/>
                  </a:lnTo>
                  <a:lnTo>
                    <a:pt x="861187" y="581723"/>
                  </a:lnTo>
                  <a:close/>
                </a:path>
                <a:path w="1038860" h="784860">
                  <a:moveTo>
                    <a:pt x="886510" y="607060"/>
                  </a:moveTo>
                  <a:lnTo>
                    <a:pt x="861187" y="607060"/>
                  </a:lnTo>
                  <a:lnTo>
                    <a:pt x="861187" y="632383"/>
                  </a:lnTo>
                  <a:lnTo>
                    <a:pt x="886510" y="632383"/>
                  </a:lnTo>
                  <a:lnTo>
                    <a:pt x="886510" y="607060"/>
                  </a:lnTo>
                  <a:close/>
                </a:path>
                <a:path w="1038860" h="784860">
                  <a:moveTo>
                    <a:pt x="962507" y="657707"/>
                  </a:moveTo>
                  <a:lnTo>
                    <a:pt x="937171" y="657707"/>
                  </a:lnTo>
                  <a:lnTo>
                    <a:pt x="937171" y="683044"/>
                  </a:lnTo>
                  <a:lnTo>
                    <a:pt x="962507" y="683044"/>
                  </a:lnTo>
                  <a:lnTo>
                    <a:pt x="962507" y="657707"/>
                  </a:lnTo>
                  <a:close/>
                </a:path>
                <a:path w="1038860" h="784860">
                  <a:moveTo>
                    <a:pt x="962507" y="607060"/>
                  </a:moveTo>
                  <a:lnTo>
                    <a:pt x="937171" y="607060"/>
                  </a:lnTo>
                  <a:lnTo>
                    <a:pt x="937171" y="581723"/>
                  </a:lnTo>
                  <a:lnTo>
                    <a:pt x="911847" y="581723"/>
                  </a:lnTo>
                  <a:lnTo>
                    <a:pt x="911847" y="632383"/>
                  </a:lnTo>
                  <a:lnTo>
                    <a:pt x="937171" y="632383"/>
                  </a:lnTo>
                  <a:lnTo>
                    <a:pt x="962507" y="632383"/>
                  </a:lnTo>
                  <a:lnTo>
                    <a:pt x="962507" y="607060"/>
                  </a:lnTo>
                  <a:close/>
                </a:path>
                <a:path w="1038860" h="784860">
                  <a:moveTo>
                    <a:pt x="962507" y="556399"/>
                  </a:moveTo>
                  <a:lnTo>
                    <a:pt x="937171" y="556399"/>
                  </a:lnTo>
                  <a:lnTo>
                    <a:pt x="937171" y="581723"/>
                  </a:lnTo>
                  <a:lnTo>
                    <a:pt x="962507" y="581723"/>
                  </a:lnTo>
                  <a:lnTo>
                    <a:pt x="962507" y="556399"/>
                  </a:lnTo>
                  <a:close/>
                </a:path>
                <a:path w="1038860" h="784860">
                  <a:moveTo>
                    <a:pt x="987831" y="683044"/>
                  </a:moveTo>
                  <a:lnTo>
                    <a:pt x="962507" y="683044"/>
                  </a:lnTo>
                  <a:lnTo>
                    <a:pt x="962507" y="708367"/>
                  </a:lnTo>
                  <a:lnTo>
                    <a:pt x="987831" y="708367"/>
                  </a:lnTo>
                  <a:lnTo>
                    <a:pt x="987831" y="683044"/>
                  </a:lnTo>
                  <a:close/>
                </a:path>
                <a:path w="1038860" h="784860">
                  <a:moveTo>
                    <a:pt x="1038491" y="531063"/>
                  </a:moveTo>
                  <a:lnTo>
                    <a:pt x="1013155" y="531063"/>
                  </a:lnTo>
                  <a:lnTo>
                    <a:pt x="1013155" y="505739"/>
                  </a:lnTo>
                  <a:lnTo>
                    <a:pt x="987831" y="505739"/>
                  </a:lnTo>
                  <a:lnTo>
                    <a:pt x="987831" y="556399"/>
                  </a:lnTo>
                  <a:lnTo>
                    <a:pt x="1013155" y="556399"/>
                  </a:lnTo>
                  <a:lnTo>
                    <a:pt x="1013155" y="581723"/>
                  </a:lnTo>
                  <a:lnTo>
                    <a:pt x="987831" y="581723"/>
                  </a:lnTo>
                  <a:lnTo>
                    <a:pt x="987831" y="632383"/>
                  </a:lnTo>
                  <a:lnTo>
                    <a:pt x="1013155" y="632383"/>
                  </a:lnTo>
                  <a:lnTo>
                    <a:pt x="1013155" y="607060"/>
                  </a:lnTo>
                  <a:lnTo>
                    <a:pt x="1038491" y="607060"/>
                  </a:lnTo>
                  <a:lnTo>
                    <a:pt x="1038491" y="5310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962" y="1158109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126644" y="911644"/>
                  </a:moveTo>
                  <a:lnTo>
                    <a:pt x="50647" y="911644"/>
                  </a:lnTo>
                  <a:lnTo>
                    <a:pt x="50647" y="987628"/>
                  </a:lnTo>
                  <a:lnTo>
                    <a:pt x="126644" y="987628"/>
                  </a:lnTo>
                  <a:lnTo>
                    <a:pt x="126644" y="911644"/>
                  </a:lnTo>
                  <a:close/>
                </a:path>
                <a:path w="1038860" h="1038860">
                  <a:moveTo>
                    <a:pt x="126644" y="50444"/>
                  </a:moveTo>
                  <a:lnTo>
                    <a:pt x="50647" y="50444"/>
                  </a:lnTo>
                  <a:lnTo>
                    <a:pt x="50647" y="126441"/>
                  </a:lnTo>
                  <a:lnTo>
                    <a:pt x="126644" y="126441"/>
                  </a:lnTo>
                  <a:lnTo>
                    <a:pt x="126644" y="50444"/>
                  </a:lnTo>
                  <a:close/>
                </a:path>
                <a:path w="1038860" h="1038860">
                  <a:moveTo>
                    <a:pt x="177292" y="861060"/>
                  </a:moveTo>
                  <a:lnTo>
                    <a:pt x="0" y="861060"/>
                  </a:lnTo>
                  <a:lnTo>
                    <a:pt x="0" y="88646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292" y="1038860"/>
                  </a:lnTo>
                  <a:lnTo>
                    <a:pt x="177292" y="1013460"/>
                  </a:lnTo>
                  <a:lnTo>
                    <a:pt x="25323" y="1013460"/>
                  </a:lnTo>
                  <a:lnTo>
                    <a:pt x="25323" y="886460"/>
                  </a:lnTo>
                  <a:lnTo>
                    <a:pt x="151968" y="886460"/>
                  </a:lnTo>
                  <a:lnTo>
                    <a:pt x="151968" y="1012952"/>
                  </a:lnTo>
                  <a:lnTo>
                    <a:pt x="177292" y="1012952"/>
                  </a:lnTo>
                  <a:lnTo>
                    <a:pt x="177292" y="886460"/>
                  </a:lnTo>
                  <a:lnTo>
                    <a:pt x="177292" y="886307"/>
                  </a:lnTo>
                  <a:lnTo>
                    <a:pt x="177292" y="861060"/>
                  </a:lnTo>
                  <a:close/>
                </a:path>
                <a:path w="1038860" h="1038860">
                  <a:moveTo>
                    <a:pt x="177292" y="0"/>
                  </a:moveTo>
                  <a:lnTo>
                    <a:pt x="151968" y="0"/>
                  </a:lnTo>
                  <a:lnTo>
                    <a:pt x="151968" y="25400"/>
                  </a:lnTo>
                  <a:lnTo>
                    <a:pt x="151968" y="151130"/>
                  </a:lnTo>
                  <a:lnTo>
                    <a:pt x="25323" y="151130"/>
                  </a:lnTo>
                  <a:lnTo>
                    <a:pt x="25323" y="25400"/>
                  </a:lnTo>
                  <a:lnTo>
                    <a:pt x="151968" y="25400"/>
                  </a:lnTo>
                  <a:lnTo>
                    <a:pt x="151968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51130"/>
                  </a:lnTo>
                  <a:lnTo>
                    <a:pt x="0" y="176530"/>
                  </a:lnTo>
                  <a:lnTo>
                    <a:pt x="177292" y="176530"/>
                  </a:lnTo>
                  <a:lnTo>
                    <a:pt x="177292" y="151765"/>
                  </a:lnTo>
                  <a:lnTo>
                    <a:pt x="177292" y="151130"/>
                  </a:lnTo>
                  <a:lnTo>
                    <a:pt x="177292" y="25400"/>
                  </a:lnTo>
                  <a:lnTo>
                    <a:pt x="177292" y="25120"/>
                  </a:lnTo>
                  <a:lnTo>
                    <a:pt x="177292" y="0"/>
                  </a:lnTo>
                  <a:close/>
                </a:path>
                <a:path w="1038860" h="1038860">
                  <a:moveTo>
                    <a:pt x="227952" y="962304"/>
                  </a:moveTo>
                  <a:lnTo>
                    <a:pt x="202628" y="962304"/>
                  </a:lnTo>
                  <a:lnTo>
                    <a:pt x="202628" y="987628"/>
                  </a:lnTo>
                  <a:lnTo>
                    <a:pt x="227952" y="987628"/>
                  </a:lnTo>
                  <a:lnTo>
                    <a:pt x="227952" y="962304"/>
                  </a:lnTo>
                  <a:close/>
                </a:path>
                <a:path w="1038860" h="1038860">
                  <a:moveTo>
                    <a:pt x="253288" y="936967"/>
                  </a:moveTo>
                  <a:lnTo>
                    <a:pt x="227952" y="936967"/>
                  </a:lnTo>
                  <a:lnTo>
                    <a:pt x="227952" y="962304"/>
                  </a:lnTo>
                  <a:lnTo>
                    <a:pt x="253288" y="962304"/>
                  </a:lnTo>
                  <a:lnTo>
                    <a:pt x="253288" y="936967"/>
                  </a:lnTo>
                  <a:close/>
                </a:path>
                <a:path w="1038860" h="1038860">
                  <a:moveTo>
                    <a:pt x="278612" y="911644"/>
                  </a:moveTo>
                  <a:lnTo>
                    <a:pt x="253288" y="911644"/>
                  </a:lnTo>
                  <a:lnTo>
                    <a:pt x="253288" y="936967"/>
                  </a:lnTo>
                  <a:lnTo>
                    <a:pt x="278612" y="936967"/>
                  </a:lnTo>
                  <a:lnTo>
                    <a:pt x="278612" y="911644"/>
                  </a:lnTo>
                  <a:close/>
                </a:path>
                <a:path w="1038860" h="1038860">
                  <a:moveTo>
                    <a:pt x="303936" y="987628"/>
                  </a:moveTo>
                  <a:lnTo>
                    <a:pt x="278612" y="987628"/>
                  </a:lnTo>
                  <a:lnTo>
                    <a:pt x="278612" y="962304"/>
                  </a:lnTo>
                  <a:lnTo>
                    <a:pt x="253288" y="962304"/>
                  </a:lnTo>
                  <a:lnTo>
                    <a:pt x="253288" y="987628"/>
                  </a:lnTo>
                  <a:lnTo>
                    <a:pt x="227952" y="987628"/>
                  </a:lnTo>
                  <a:lnTo>
                    <a:pt x="227952" y="1038288"/>
                  </a:lnTo>
                  <a:lnTo>
                    <a:pt x="253288" y="1038288"/>
                  </a:lnTo>
                  <a:lnTo>
                    <a:pt x="253288" y="1012952"/>
                  </a:lnTo>
                  <a:lnTo>
                    <a:pt x="278612" y="1012952"/>
                  </a:lnTo>
                  <a:lnTo>
                    <a:pt x="278612" y="1038288"/>
                  </a:lnTo>
                  <a:lnTo>
                    <a:pt x="303936" y="1038288"/>
                  </a:lnTo>
                  <a:lnTo>
                    <a:pt x="303936" y="987628"/>
                  </a:lnTo>
                  <a:close/>
                </a:path>
                <a:path w="1038860" h="1038860">
                  <a:moveTo>
                    <a:pt x="354596" y="582714"/>
                  </a:moveTo>
                  <a:lnTo>
                    <a:pt x="329272" y="582714"/>
                  </a:lnTo>
                  <a:lnTo>
                    <a:pt x="329272" y="608114"/>
                  </a:lnTo>
                  <a:lnTo>
                    <a:pt x="354596" y="608114"/>
                  </a:lnTo>
                  <a:lnTo>
                    <a:pt x="354596" y="582714"/>
                  </a:lnTo>
                  <a:close/>
                </a:path>
                <a:path w="1038860" h="1038860">
                  <a:moveTo>
                    <a:pt x="379933" y="1012952"/>
                  </a:moveTo>
                  <a:lnTo>
                    <a:pt x="354596" y="1012952"/>
                  </a:lnTo>
                  <a:lnTo>
                    <a:pt x="354596" y="1038288"/>
                  </a:lnTo>
                  <a:lnTo>
                    <a:pt x="379933" y="1038288"/>
                  </a:lnTo>
                  <a:lnTo>
                    <a:pt x="379933" y="1012952"/>
                  </a:lnTo>
                  <a:close/>
                </a:path>
                <a:path w="1038860" h="1038860">
                  <a:moveTo>
                    <a:pt x="405257" y="962304"/>
                  </a:moveTo>
                  <a:lnTo>
                    <a:pt x="379933" y="962304"/>
                  </a:lnTo>
                  <a:lnTo>
                    <a:pt x="379933" y="936967"/>
                  </a:lnTo>
                  <a:lnTo>
                    <a:pt x="354596" y="936967"/>
                  </a:lnTo>
                  <a:lnTo>
                    <a:pt x="329272" y="936967"/>
                  </a:lnTo>
                  <a:lnTo>
                    <a:pt x="329272" y="987628"/>
                  </a:lnTo>
                  <a:lnTo>
                    <a:pt x="354596" y="987628"/>
                  </a:lnTo>
                  <a:lnTo>
                    <a:pt x="379933" y="987628"/>
                  </a:lnTo>
                  <a:lnTo>
                    <a:pt x="405257" y="987628"/>
                  </a:lnTo>
                  <a:lnTo>
                    <a:pt x="405257" y="962304"/>
                  </a:lnTo>
                  <a:close/>
                </a:path>
                <a:path w="1038860" h="1038860">
                  <a:moveTo>
                    <a:pt x="455917" y="557314"/>
                  </a:moveTo>
                  <a:lnTo>
                    <a:pt x="430580" y="557314"/>
                  </a:lnTo>
                  <a:lnTo>
                    <a:pt x="430580" y="506514"/>
                  </a:lnTo>
                  <a:lnTo>
                    <a:pt x="405257" y="506514"/>
                  </a:lnTo>
                  <a:lnTo>
                    <a:pt x="405257" y="531914"/>
                  </a:lnTo>
                  <a:lnTo>
                    <a:pt x="379933" y="531914"/>
                  </a:lnTo>
                  <a:lnTo>
                    <a:pt x="379933" y="582714"/>
                  </a:lnTo>
                  <a:lnTo>
                    <a:pt x="405257" y="582714"/>
                  </a:lnTo>
                  <a:lnTo>
                    <a:pt x="430580" y="582714"/>
                  </a:lnTo>
                  <a:lnTo>
                    <a:pt x="455917" y="582714"/>
                  </a:lnTo>
                  <a:lnTo>
                    <a:pt x="455917" y="557314"/>
                  </a:lnTo>
                  <a:close/>
                </a:path>
                <a:path w="1038860" h="1038860">
                  <a:moveTo>
                    <a:pt x="481241" y="633514"/>
                  </a:moveTo>
                  <a:lnTo>
                    <a:pt x="455917" y="633514"/>
                  </a:lnTo>
                  <a:lnTo>
                    <a:pt x="455917" y="608114"/>
                  </a:lnTo>
                  <a:lnTo>
                    <a:pt x="430580" y="608114"/>
                  </a:lnTo>
                  <a:lnTo>
                    <a:pt x="405257" y="608114"/>
                  </a:lnTo>
                  <a:lnTo>
                    <a:pt x="379933" y="608114"/>
                  </a:lnTo>
                  <a:lnTo>
                    <a:pt x="379933" y="658914"/>
                  </a:lnTo>
                  <a:lnTo>
                    <a:pt x="405257" y="658914"/>
                  </a:lnTo>
                  <a:lnTo>
                    <a:pt x="430580" y="658914"/>
                  </a:lnTo>
                  <a:lnTo>
                    <a:pt x="455917" y="658914"/>
                  </a:lnTo>
                  <a:lnTo>
                    <a:pt x="481241" y="658914"/>
                  </a:lnTo>
                  <a:lnTo>
                    <a:pt x="481241" y="633514"/>
                  </a:lnTo>
                  <a:close/>
                </a:path>
                <a:path w="1038860" h="1038860">
                  <a:moveTo>
                    <a:pt x="506577" y="962304"/>
                  </a:moveTo>
                  <a:lnTo>
                    <a:pt x="481241" y="962304"/>
                  </a:lnTo>
                  <a:lnTo>
                    <a:pt x="481241" y="936967"/>
                  </a:lnTo>
                  <a:lnTo>
                    <a:pt x="455917" y="936967"/>
                  </a:lnTo>
                  <a:lnTo>
                    <a:pt x="455917" y="962304"/>
                  </a:lnTo>
                  <a:lnTo>
                    <a:pt x="430580" y="962304"/>
                  </a:lnTo>
                  <a:lnTo>
                    <a:pt x="430580" y="987628"/>
                  </a:lnTo>
                  <a:lnTo>
                    <a:pt x="455917" y="987628"/>
                  </a:lnTo>
                  <a:lnTo>
                    <a:pt x="481241" y="987628"/>
                  </a:lnTo>
                  <a:lnTo>
                    <a:pt x="506577" y="987628"/>
                  </a:lnTo>
                  <a:lnTo>
                    <a:pt x="506577" y="962304"/>
                  </a:lnTo>
                  <a:close/>
                </a:path>
                <a:path w="1038860" h="1038860">
                  <a:moveTo>
                    <a:pt x="531901" y="936967"/>
                  </a:moveTo>
                  <a:lnTo>
                    <a:pt x="506577" y="936967"/>
                  </a:lnTo>
                  <a:lnTo>
                    <a:pt x="506577" y="962304"/>
                  </a:lnTo>
                  <a:lnTo>
                    <a:pt x="531901" y="962304"/>
                  </a:lnTo>
                  <a:lnTo>
                    <a:pt x="531901" y="936967"/>
                  </a:lnTo>
                  <a:close/>
                </a:path>
                <a:path w="1038860" h="1038860">
                  <a:moveTo>
                    <a:pt x="557237" y="1012952"/>
                  </a:moveTo>
                  <a:lnTo>
                    <a:pt x="531901" y="1012952"/>
                  </a:lnTo>
                  <a:lnTo>
                    <a:pt x="531901" y="987628"/>
                  </a:lnTo>
                  <a:lnTo>
                    <a:pt x="506577" y="987628"/>
                  </a:lnTo>
                  <a:lnTo>
                    <a:pt x="506577" y="1012952"/>
                  </a:lnTo>
                  <a:lnTo>
                    <a:pt x="481241" y="1012952"/>
                  </a:lnTo>
                  <a:lnTo>
                    <a:pt x="455917" y="1012952"/>
                  </a:lnTo>
                  <a:lnTo>
                    <a:pt x="430580" y="1012952"/>
                  </a:lnTo>
                  <a:lnTo>
                    <a:pt x="405257" y="1012952"/>
                  </a:lnTo>
                  <a:lnTo>
                    <a:pt x="405257" y="1038288"/>
                  </a:lnTo>
                  <a:lnTo>
                    <a:pt x="557237" y="1038288"/>
                  </a:lnTo>
                  <a:lnTo>
                    <a:pt x="557237" y="1012952"/>
                  </a:lnTo>
                  <a:close/>
                </a:path>
                <a:path w="1038860" h="1038860">
                  <a:moveTo>
                    <a:pt x="557237" y="962304"/>
                  </a:moveTo>
                  <a:lnTo>
                    <a:pt x="531901" y="962304"/>
                  </a:lnTo>
                  <a:lnTo>
                    <a:pt x="531901" y="987628"/>
                  </a:lnTo>
                  <a:lnTo>
                    <a:pt x="557237" y="987628"/>
                  </a:lnTo>
                  <a:lnTo>
                    <a:pt x="557237" y="962304"/>
                  </a:lnTo>
                  <a:close/>
                </a:path>
                <a:path w="1038860" h="1038860">
                  <a:moveTo>
                    <a:pt x="582561" y="987628"/>
                  </a:moveTo>
                  <a:lnTo>
                    <a:pt x="557237" y="987628"/>
                  </a:lnTo>
                  <a:lnTo>
                    <a:pt x="557237" y="1012952"/>
                  </a:lnTo>
                  <a:lnTo>
                    <a:pt x="582561" y="1012952"/>
                  </a:lnTo>
                  <a:lnTo>
                    <a:pt x="582561" y="987628"/>
                  </a:lnTo>
                  <a:close/>
                </a:path>
                <a:path w="1038860" h="1038860">
                  <a:moveTo>
                    <a:pt x="633222" y="886307"/>
                  </a:moveTo>
                  <a:lnTo>
                    <a:pt x="607898" y="886307"/>
                  </a:lnTo>
                  <a:lnTo>
                    <a:pt x="607898" y="911644"/>
                  </a:lnTo>
                  <a:lnTo>
                    <a:pt x="633222" y="911644"/>
                  </a:lnTo>
                  <a:lnTo>
                    <a:pt x="633222" y="886307"/>
                  </a:lnTo>
                  <a:close/>
                </a:path>
                <a:path w="1038860" h="1038860">
                  <a:moveTo>
                    <a:pt x="658545" y="987628"/>
                  </a:moveTo>
                  <a:lnTo>
                    <a:pt x="633222" y="987628"/>
                  </a:lnTo>
                  <a:lnTo>
                    <a:pt x="633222" y="962304"/>
                  </a:lnTo>
                  <a:lnTo>
                    <a:pt x="607898" y="962304"/>
                  </a:lnTo>
                  <a:lnTo>
                    <a:pt x="607898" y="1038288"/>
                  </a:lnTo>
                  <a:lnTo>
                    <a:pt x="633222" y="1038288"/>
                  </a:lnTo>
                  <a:lnTo>
                    <a:pt x="658545" y="1038288"/>
                  </a:lnTo>
                  <a:lnTo>
                    <a:pt x="658545" y="987628"/>
                  </a:lnTo>
                  <a:close/>
                </a:path>
                <a:path w="1038860" h="1038860">
                  <a:moveTo>
                    <a:pt x="658545" y="911644"/>
                  </a:moveTo>
                  <a:lnTo>
                    <a:pt x="633222" y="911644"/>
                  </a:lnTo>
                  <a:lnTo>
                    <a:pt x="633222" y="936967"/>
                  </a:lnTo>
                  <a:lnTo>
                    <a:pt x="658545" y="936967"/>
                  </a:lnTo>
                  <a:lnTo>
                    <a:pt x="658545" y="911644"/>
                  </a:lnTo>
                  <a:close/>
                </a:path>
                <a:path w="1038860" h="1038860">
                  <a:moveTo>
                    <a:pt x="683882" y="886307"/>
                  </a:moveTo>
                  <a:lnTo>
                    <a:pt x="658545" y="886307"/>
                  </a:lnTo>
                  <a:lnTo>
                    <a:pt x="658545" y="911644"/>
                  </a:lnTo>
                  <a:lnTo>
                    <a:pt x="683882" y="911644"/>
                  </a:lnTo>
                  <a:lnTo>
                    <a:pt x="683882" y="886307"/>
                  </a:lnTo>
                  <a:close/>
                </a:path>
                <a:path w="1038860" h="1038860">
                  <a:moveTo>
                    <a:pt x="759866" y="886307"/>
                  </a:moveTo>
                  <a:lnTo>
                    <a:pt x="734542" y="886307"/>
                  </a:lnTo>
                  <a:lnTo>
                    <a:pt x="734542" y="911644"/>
                  </a:lnTo>
                  <a:lnTo>
                    <a:pt x="709206" y="911644"/>
                  </a:lnTo>
                  <a:lnTo>
                    <a:pt x="709206" y="936967"/>
                  </a:lnTo>
                  <a:lnTo>
                    <a:pt x="683882" y="936967"/>
                  </a:lnTo>
                  <a:lnTo>
                    <a:pt x="683882" y="962304"/>
                  </a:lnTo>
                  <a:lnTo>
                    <a:pt x="658545" y="962304"/>
                  </a:lnTo>
                  <a:lnTo>
                    <a:pt x="658545" y="987628"/>
                  </a:lnTo>
                  <a:lnTo>
                    <a:pt x="683882" y="987628"/>
                  </a:lnTo>
                  <a:lnTo>
                    <a:pt x="683882" y="1012952"/>
                  </a:lnTo>
                  <a:lnTo>
                    <a:pt x="709206" y="1012952"/>
                  </a:lnTo>
                  <a:lnTo>
                    <a:pt x="709206" y="1038288"/>
                  </a:lnTo>
                  <a:lnTo>
                    <a:pt x="734542" y="1038288"/>
                  </a:lnTo>
                  <a:lnTo>
                    <a:pt x="734542" y="936967"/>
                  </a:lnTo>
                  <a:lnTo>
                    <a:pt x="759866" y="936967"/>
                  </a:lnTo>
                  <a:lnTo>
                    <a:pt x="759866" y="886307"/>
                  </a:lnTo>
                  <a:close/>
                </a:path>
                <a:path w="1038860" h="1038860">
                  <a:moveTo>
                    <a:pt x="785202" y="962304"/>
                  </a:moveTo>
                  <a:lnTo>
                    <a:pt x="759866" y="962304"/>
                  </a:lnTo>
                  <a:lnTo>
                    <a:pt x="759866" y="1012952"/>
                  </a:lnTo>
                  <a:lnTo>
                    <a:pt x="785202" y="1012952"/>
                  </a:lnTo>
                  <a:lnTo>
                    <a:pt x="785202" y="962304"/>
                  </a:lnTo>
                  <a:close/>
                </a:path>
                <a:path w="1038860" h="1038860">
                  <a:moveTo>
                    <a:pt x="861187" y="962304"/>
                  </a:moveTo>
                  <a:lnTo>
                    <a:pt x="835850" y="962304"/>
                  </a:lnTo>
                  <a:lnTo>
                    <a:pt x="835850" y="987628"/>
                  </a:lnTo>
                  <a:lnTo>
                    <a:pt x="810526" y="987628"/>
                  </a:lnTo>
                  <a:lnTo>
                    <a:pt x="810526" y="1038288"/>
                  </a:lnTo>
                  <a:lnTo>
                    <a:pt x="835850" y="1038288"/>
                  </a:lnTo>
                  <a:lnTo>
                    <a:pt x="835850" y="1012952"/>
                  </a:lnTo>
                  <a:lnTo>
                    <a:pt x="861187" y="1012952"/>
                  </a:lnTo>
                  <a:lnTo>
                    <a:pt x="861187" y="962304"/>
                  </a:lnTo>
                  <a:close/>
                </a:path>
                <a:path w="1038860" h="1038860">
                  <a:moveTo>
                    <a:pt x="886510" y="1012952"/>
                  </a:moveTo>
                  <a:lnTo>
                    <a:pt x="861187" y="1012952"/>
                  </a:lnTo>
                  <a:lnTo>
                    <a:pt x="861187" y="1038288"/>
                  </a:lnTo>
                  <a:lnTo>
                    <a:pt x="886510" y="1038288"/>
                  </a:lnTo>
                  <a:lnTo>
                    <a:pt x="886510" y="1012952"/>
                  </a:lnTo>
                  <a:close/>
                </a:path>
                <a:path w="1038860" h="1038860">
                  <a:moveTo>
                    <a:pt x="886510" y="860983"/>
                  </a:moveTo>
                  <a:lnTo>
                    <a:pt x="861187" y="860983"/>
                  </a:lnTo>
                  <a:lnTo>
                    <a:pt x="861187" y="886307"/>
                  </a:lnTo>
                  <a:lnTo>
                    <a:pt x="886510" y="886307"/>
                  </a:lnTo>
                  <a:lnTo>
                    <a:pt x="886510" y="860983"/>
                  </a:lnTo>
                  <a:close/>
                </a:path>
                <a:path w="1038860" h="1038860">
                  <a:moveTo>
                    <a:pt x="962507" y="1012952"/>
                  </a:moveTo>
                  <a:lnTo>
                    <a:pt x="937171" y="1012952"/>
                  </a:lnTo>
                  <a:lnTo>
                    <a:pt x="911847" y="1012952"/>
                  </a:lnTo>
                  <a:lnTo>
                    <a:pt x="911847" y="1038288"/>
                  </a:lnTo>
                  <a:lnTo>
                    <a:pt x="937171" y="1038288"/>
                  </a:lnTo>
                  <a:lnTo>
                    <a:pt x="962507" y="1038288"/>
                  </a:lnTo>
                  <a:lnTo>
                    <a:pt x="962507" y="1012952"/>
                  </a:lnTo>
                  <a:close/>
                </a:path>
                <a:path w="1038860" h="1038860">
                  <a:moveTo>
                    <a:pt x="987831" y="50444"/>
                  </a:moveTo>
                  <a:lnTo>
                    <a:pt x="911847" y="50444"/>
                  </a:lnTo>
                  <a:lnTo>
                    <a:pt x="911847" y="126441"/>
                  </a:lnTo>
                  <a:lnTo>
                    <a:pt x="987831" y="126441"/>
                  </a:lnTo>
                  <a:lnTo>
                    <a:pt x="987831" y="50444"/>
                  </a:lnTo>
                  <a:close/>
                </a:path>
                <a:path w="1038860" h="1038860">
                  <a:moveTo>
                    <a:pt x="1038491" y="1012952"/>
                  </a:moveTo>
                  <a:lnTo>
                    <a:pt x="1013155" y="1012952"/>
                  </a:lnTo>
                  <a:lnTo>
                    <a:pt x="1013155" y="1038288"/>
                  </a:lnTo>
                  <a:lnTo>
                    <a:pt x="1038491" y="1038288"/>
                  </a:lnTo>
                  <a:lnTo>
                    <a:pt x="1038491" y="1012952"/>
                  </a:lnTo>
                  <a:close/>
                </a:path>
                <a:path w="1038860" h="1038860">
                  <a:moveTo>
                    <a:pt x="1038491" y="936967"/>
                  </a:moveTo>
                  <a:lnTo>
                    <a:pt x="1013155" y="936967"/>
                  </a:lnTo>
                  <a:lnTo>
                    <a:pt x="987831" y="936967"/>
                  </a:lnTo>
                  <a:lnTo>
                    <a:pt x="987831" y="962304"/>
                  </a:lnTo>
                  <a:lnTo>
                    <a:pt x="962507" y="962304"/>
                  </a:lnTo>
                  <a:lnTo>
                    <a:pt x="962507" y="936967"/>
                  </a:lnTo>
                  <a:lnTo>
                    <a:pt x="937171" y="936967"/>
                  </a:lnTo>
                  <a:lnTo>
                    <a:pt x="937171" y="911860"/>
                  </a:lnTo>
                  <a:lnTo>
                    <a:pt x="835850" y="911860"/>
                  </a:lnTo>
                  <a:lnTo>
                    <a:pt x="835850" y="835660"/>
                  </a:lnTo>
                  <a:lnTo>
                    <a:pt x="911847" y="835660"/>
                  </a:lnTo>
                  <a:lnTo>
                    <a:pt x="911847" y="911644"/>
                  </a:lnTo>
                  <a:lnTo>
                    <a:pt x="937171" y="911644"/>
                  </a:lnTo>
                  <a:lnTo>
                    <a:pt x="962507" y="911644"/>
                  </a:lnTo>
                  <a:lnTo>
                    <a:pt x="962507" y="886307"/>
                  </a:lnTo>
                  <a:lnTo>
                    <a:pt x="937171" y="886307"/>
                  </a:lnTo>
                  <a:lnTo>
                    <a:pt x="937171" y="835660"/>
                  </a:lnTo>
                  <a:lnTo>
                    <a:pt x="937171" y="810260"/>
                  </a:lnTo>
                  <a:lnTo>
                    <a:pt x="810526" y="810260"/>
                  </a:lnTo>
                  <a:lnTo>
                    <a:pt x="810526" y="83566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886510" y="937260"/>
                  </a:lnTo>
                  <a:lnTo>
                    <a:pt x="886510" y="962304"/>
                  </a:lnTo>
                  <a:lnTo>
                    <a:pt x="911847" y="962304"/>
                  </a:lnTo>
                  <a:lnTo>
                    <a:pt x="911847" y="987628"/>
                  </a:lnTo>
                  <a:lnTo>
                    <a:pt x="1038491" y="987628"/>
                  </a:lnTo>
                  <a:lnTo>
                    <a:pt x="1038491" y="936967"/>
                  </a:lnTo>
                  <a:close/>
                </a:path>
                <a:path w="1038860" h="1038860">
                  <a:moveTo>
                    <a:pt x="1038491" y="835647"/>
                  </a:moveTo>
                  <a:lnTo>
                    <a:pt x="1013155" y="835647"/>
                  </a:lnTo>
                  <a:lnTo>
                    <a:pt x="1013155" y="886307"/>
                  </a:lnTo>
                  <a:lnTo>
                    <a:pt x="987831" y="886307"/>
                  </a:lnTo>
                  <a:lnTo>
                    <a:pt x="987831" y="911644"/>
                  </a:lnTo>
                  <a:lnTo>
                    <a:pt x="1013155" y="911644"/>
                  </a:lnTo>
                  <a:lnTo>
                    <a:pt x="1038491" y="911644"/>
                  </a:lnTo>
                  <a:lnTo>
                    <a:pt x="1038491" y="835647"/>
                  </a:lnTo>
                  <a:close/>
                </a:path>
                <a:path w="1038860" h="1038860">
                  <a:moveTo>
                    <a:pt x="1038491" y="0"/>
                  </a:moveTo>
                  <a:lnTo>
                    <a:pt x="1013155" y="0"/>
                  </a:lnTo>
                  <a:lnTo>
                    <a:pt x="1013155" y="25400"/>
                  </a:lnTo>
                  <a:lnTo>
                    <a:pt x="1013155" y="151130"/>
                  </a:lnTo>
                  <a:lnTo>
                    <a:pt x="886510" y="151130"/>
                  </a:lnTo>
                  <a:lnTo>
                    <a:pt x="886510" y="25400"/>
                  </a:lnTo>
                  <a:lnTo>
                    <a:pt x="1013155" y="25400"/>
                  </a:lnTo>
                  <a:lnTo>
                    <a:pt x="1013155" y="0"/>
                  </a:lnTo>
                  <a:lnTo>
                    <a:pt x="861187" y="0"/>
                  </a:lnTo>
                  <a:lnTo>
                    <a:pt x="861187" y="25400"/>
                  </a:lnTo>
                  <a:lnTo>
                    <a:pt x="861187" y="151130"/>
                  </a:lnTo>
                  <a:lnTo>
                    <a:pt x="861187" y="176530"/>
                  </a:lnTo>
                  <a:lnTo>
                    <a:pt x="1038491" y="176530"/>
                  </a:lnTo>
                  <a:lnTo>
                    <a:pt x="1038491" y="151765"/>
                  </a:lnTo>
                  <a:lnTo>
                    <a:pt x="1038491" y="151130"/>
                  </a:lnTo>
                  <a:lnTo>
                    <a:pt x="1038491" y="25400"/>
                  </a:lnTo>
                  <a:lnTo>
                    <a:pt x="1038491" y="2512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79447" y="1268973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760000">
            <a:off x="2329291" y="2869267"/>
            <a:ext cx="341346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20"/>
              </a:lnSpc>
            </a:pPr>
            <a:r>
              <a:rPr sz="2400" b="1" spc="-185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700000">
            <a:off x="6824114" y="2656582"/>
            <a:ext cx="343663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25"/>
              </a:lnSpc>
            </a:pPr>
            <a:r>
              <a:rPr sz="2400" b="1" spc="-50" dirty="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24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74824" y="1716019"/>
            <a:ext cx="4358640" cy="300228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147320" rIns="0" bIns="0" rtlCol="0">
            <a:spAutoFit/>
          </a:bodyPr>
          <a:lstStyle/>
          <a:p>
            <a:pPr marL="304165" marR="243204" algn="ctr">
              <a:lnSpc>
                <a:spcPts val="1560"/>
              </a:lnSpc>
              <a:spcBef>
                <a:spcPts val="116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LINKAGE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MECHANISM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400">
              <a:latin typeface="Arial"/>
              <a:cs typeface="Arial"/>
            </a:endParaRPr>
          </a:p>
          <a:p>
            <a:pPr marL="307340" marR="246379" algn="ctr">
              <a:lnSpc>
                <a:spcPts val="1560"/>
              </a:lnSpc>
              <a:spcBef>
                <a:spcPts val="157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ARM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REVOLVES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ANTI-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CLOCKWISE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DIRECTION,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CIRCLE.</a:t>
            </a:r>
            <a:endParaRPr sz="1400">
              <a:latin typeface="Arial"/>
              <a:cs typeface="Arial"/>
            </a:endParaRPr>
          </a:p>
          <a:p>
            <a:pPr marL="198755" marR="137795" algn="ctr">
              <a:lnSpc>
                <a:spcPts val="3130"/>
              </a:lnSpc>
              <a:spcBef>
                <a:spcPts val="31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ARM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‘Z’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MOVES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ARC. DISTANCE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‘Y’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ALWAYS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REMAINS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SAME.</a:t>
            </a:r>
            <a:endParaRPr sz="1400">
              <a:latin typeface="Arial"/>
              <a:cs typeface="Arial"/>
            </a:endParaRPr>
          </a:p>
          <a:p>
            <a:pPr marL="228600" marR="167640" algn="ctr">
              <a:lnSpc>
                <a:spcPts val="1560"/>
              </a:lnSpc>
              <a:spcBef>
                <a:spcPts val="125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PLOT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LOCUS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‘A’.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DRAW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" name="object 8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38947" y="2883633"/>
            <a:ext cx="5916930" cy="547370"/>
          </a:xfrm>
          <a:custGeom>
            <a:avLst/>
            <a:gdLst/>
            <a:ahLst/>
            <a:cxnLst/>
            <a:rect l="l" t="t" r="r" b="b"/>
            <a:pathLst>
              <a:path w="5916930" h="547370">
                <a:moveTo>
                  <a:pt x="606348" y="99390"/>
                </a:moveTo>
                <a:lnTo>
                  <a:pt x="579716" y="98971"/>
                </a:lnTo>
                <a:lnTo>
                  <a:pt x="553529" y="99060"/>
                </a:lnTo>
                <a:lnTo>
                  <a:pt x="527786" y="99669"/>
                </a:lnTo>
                <a:lnTo>
                  <a:pt x="477697" y="102438"/>
                </a:lnTo>
                <a:lnTo>
                  <a:pt x="429514" y="107327"/>
                </a:lnTo>
                <a:lnTo>
                  <a:pt x="383311" y="114350"/>
                </a:lnTo>
                <a:lnTo>
                  <a:pt x="339140" y="123545"/>
                </a:lnTo>
                <a:lnTo>
                  <a:pt x="297091" y="134962"/>
                </a:lnTo>
                <a:lnTo>
                  <a:pt x="257213" y="148628"/>
                </a:lnTo>
                <a:lnTo>
                  <a:pt x="219570" y="164579"/>
                </a:lnTo>
                <a:lnTo>
                  <a:pt x="184251" y="182854"/>
                </a:lnTo>
                <a:lnTo>
                  <a:pt x="151333" y="203479"/>
                </a:lnTo>
                <a:lnTo>
                  <a:pt x="120865" y="226504"/>
                </a:lnTo>
                <a:lnTo>
                  <a:pt x="79959" y="265595"/>
                </a:lnTo>
                <a:lnTo>
                  <a:pt x="45008" y="310235"/>
                </a:lnTo>
                <a:lnTo>
                  <a:pt x="32854" y="329641"/>
                </a:lnTo>
                <a:lnTo>
                  <a:pt x="30416" y="328333"/>
                </a:lnTo>
                <a:lnTo>
                  <a:pt x="4229" y="305257"/>
                </a:lnTo>
                <a:lnTo>
                  <a:pt x="0" y="402653"/>
                </a:lnTo>
                <a:lnTo>
                  <a:pt x="44704" y="363626"/>
                </a:lnTo>
                <a:lnTo>
                  <a:pt x="73444" y="338543"/>
                </a:lnTo>
                <a:lnTo>
                  <a:pt x="70777" y="338543"/>
                </a:lnTo>
                <a:lnTo>
                  <a:pt x="39433" y="332638"/>
                </a:lnTo>
                <a:lnTo>
                  <a:pt x="40894" y="330085"/>
                </a:lnTo>
                <a:lnTo>
                  <a:pt x="73190" y="284416"/>
                </a:lnTo>
                <a:lnTo>
                  <a:pt x="111429" y="244246"/>
                </a:lnTo>
                <a:lnTo>
                  <a:pt x="155409" y="209410"/>
                </a:lnTo>
                <a:lnTo>
                  <a:pt x="187820" y="189103"/>
                </a:lnTo>
                <a:lnTo>
                  <a:pt x="222631" y="171094"/>
                </a:lnTo>
                <a:lnTo>
                  <a:pt x="259778" y="155346"/>
                </a:lnTo>
                <a:lnTo>
                  <a:pt x="299199" y="141846"/>
                </a:lnTo>
                <a:lnTo>
                  <a:pt x="340817" y="130556"/>
                </a:lnTo>
                <a:lnTo>
                  <a:pt x="384581" y="121437"/>
                </a:lnTo>
                <a:lnTo>
                  <a:pt x="430415" y="114465"/>
                </a:lnTo>
                <a:lnTo>
                  <a:pt x="478256" y="109626"/>
                </a:lnTo>
                <a:lnTo>
                  <a:pt x="528027" y="106870"/>
                </a:lnTo>
                <a:lnTo>
                  <a:pt x="582218" y="106222"/>
                </a:lnTo>
                <a:lnTo>
                  <a:pt x="606171" y="106591"/>
                </a:lnTo>
                <a:lnTo>
                  <a:pt x="606183" y="106172"/>
                </a:lnTo>
                <a:lnTo>
                  <a:pt x="606348" y="99390"/>
                </a:lnTo>
                <a:close/>
              </a:path>
              <a:path w="5916930" h="547370">
                <a:moveTo>
                  <a:pt x="5163363" y="4165"/>
                </a:moveTo>
                <a:lnTo>
                  <a:pt x="5124247" y="1270"/>
                </a:lnTo>
                <a:lnTo>
                  <a:pt x="5085067" y="0"/>
                </a:lnTo>
                <a:lnTo>
                  <a:pt x="5045888" y="317"/>
                </a:lnTo>
                <a:lnTo>
                  <a:pt x="5006797" y="2159"/>
                </a:lnTo>
                <a:lnTo>
                  <a:pt x="4967846" y="5511"/>
                </a:lnTo>
                <a:lnTo>
                  <a:pt x="4929124" y="10299"/>
                </a:lnTo>
                <a:lnTo>
                  <a:pt x="4890706" y="16497"/>
                </a:lnTo>
                <a:lnTo>
                  <a:pt x="4852670" y="24066"/>
                </a:lnTo>
                <a:lnTo>
                  <a:pt x="4815078" y="32943"/>
                </a:lnTo>
                <a:lnTo>
                  <a:pt x="4778006" y="43103"/>
                </a:lnTo>
                <a:lnTo>
                  <a:pt x="4741545" y="54495"/>
                </a:lnTo>
                <a:lnTo>
                  <a:pt x="4670691" y="80797"/>
                </a:lnTo>
                <a:lnTo>
                  <a:pt x="4603115" y="111506"/>
                </a:lnTo>
                <a:lnTo>
                  <a:pt x="4539412" y="146291"/>
                </a:lnTo>
                <a:lnTo>
                  <a:pt x="4480179" y="184797"/>
                </a:lnTo>
                <a:lnTo>
                  <a:pt x="4425988" y="226669"/>
                </a:lnTo>
                <a:lnTo>
                  <a:pt x="4377448" y="271589"/>
                </a:lnTo>
                <a:lnTo>
                  <a:pt x="4335170" y="319214"/>
                </a:lnTo>
                <a:lnTo>
                  <a:pt x="4299724" y="369214"/>
                </a:lnTo>
                <a:lnTo>
                  <a:pt x="4271734" y="421233"/>
                </a:lnTo>
                <a:lnTo>
                  <a:pt x="4253979" y="468426"/>
                </a:lnTo>
                <a:lnTo>
                  <a:pt x="4253281" y="468261"/>
                </a:lnTo>
                <a:lnTo>
                  <a:pt x="4219918" y="451688"/>
                </a:lnTo>
                <a:lnTo>
                  <a:pt x="4239615" y="547179"/>
                </a:lnTo>
                <a:lnTo>
                  <a:pt x="4269714" y="503770"/>
                </a:lnTo>
                <a:lnTo>
                  <a:pt x="4292892" y="470344"/>
                </a:lnTo>
                <a:lnTo>
                  <a:pt x="4295165" y="467055"/>
                </a:lnTo>
                <a:lnTo>
                  <a:pt x="4272445" y="470344"/>
                </a:lnTo>
                <a:lnTo>
                  <a:pt x="4270006" y="470344"/>
                </a:lnTo>
                <a:lnTo>
                  <a:pt x="4267568" y="470268"/>
                </a:lnTo>
                <a:lnTo>
                  <a:pt x="4265142" y="470115"/>
                </a:lnTo>
                <a:lnTo>
                  <a:pt x="4262742" y="469900"/>
                </a:lnTo>
                <a:lnTo>
                  <a:pt x="4261129" y="469696"/>
                </a:lnTo>
                <a:lnTo>
                  <a:pt x="4267492" y="450405"/>
                </a:lnTo>
                <a:lnTo>
                  <a:pt x="4291101" y="398399"/>
                </a:lnTo>
                <a:lnTo>
                  <a:pt x="4322419" y="348107"/>
                </a:lnTo>
                <a:lnTo>
                  <a:pt x="4360875" y="299872"/>
                </a:lnTo>
                <a:lnTo>
                  <a:pt x="4405871" y="254050"/>
                </a:lnTo>
                <a:lnTo>
                  <a:pt x="4456811" y="211023"/>
                </a:lnTo>
                <a:lnTo>
                  <a:pt x="4513123" y="171132"/>
                </a:lnTo>
                <a:lnTo>
                  <a:pt x="4574197" y="134734"/>
                </a:lnTo>
                <a:lnTo>
                  <a:pt x="4639437" y="102184"/>
                </a:lnTo>
                <a:lnTo>
                  <a:pt x="4708245" y="73825"/>
                </a:lnTo>
                <a:lnTo>
                  <a:pt x="4780038" y="50012"/>
                </a:lnTo>
                <a:lnTo>
                  <a:pt x="4816856" y="39928"/>
                </a:lnTo>
                <a:lnTo>
                  <a:pt x="4854194" y="31102"/>
                </a:lnTo>
                <a:lnTo>
                  <a:pt x="4891989" y="23583"/>
                </a:lnTo>
                <a:lnTo>
                  <a:pt x="4930140" y="17437"/>
                </a:lnTo>
                <a:lnTo>
                  <a:pt x="4968595" y="12674"/>
                </a:lnTo>
                <a:lnTo>
                  <a:pt x="5007267" y="9347"/>
                </a:lnTo>
                <a:lnTo>
                  <a:pt x="5046091" y="7518"/>
                </a:lnTo>
                <a:lnTo>
                  <a:pt x="5091023" y="7404"/>
                </a:lnTo>
                <a:lnTo>
                  <a:pt x="5123866" y="8458"/>
                </a:lnTo>
                <a:lnTo>
                  <a:pt x="5162677" y="11328"/>
                </a:lnTo>
                <a:lnTo>
                  <a:pt x="5163070" y="7200"/>
                </a:lnTo>
                <a:lnTo>
                  <a:pt x="5163363" y="4165"/>
                </a:lnTo>
                <a:close/>
              </a:path>
              <a:path w="5916930" h="547370">
                <a:moveTo>
                  <a:pt x="5916790" y="395236"/>
                </a:moveTo>
                <a:lnTo>
                  <a:pt x="5885891" y="415671"/>
                </a:lnTo>
                <a:lnTo>
                  <a:pt x="5885002" y="413334"/>
                </a:lnTo>
                <a:lnTo>
                  <a:pt x="5877852" y="396303"/>
                </a:lnTo>
                <a:lnTo>
                  <a:pt x="5853760" y="347497"/>
                </a:lnTo>
                <a:lnTo>
                  <a:pt x="5825731" y="302107"/>
                </a:lnTo>
                <a:lnTo>
                  <a:pt x="5793791" y="260146"/>
                </a:lnTo>
                <a:lnTo>
                  <a:pt x="5757977" y="221551"/>
                </a:lnTo>
                <a:lnTo>
                  <a:pt x="5718340" y="186334"/>
                </a:lnTo>
                <a:lnTo>
                  <a:pt x="5674931" y="154444"/>
                </a:lnTo>
                <a:lnTo>
                  <a:pt x="5627763" y="125857"/>
                </a:lnTo>
                <a:lnTo>
                  <a:pt x="5576913" y="100545"/>
                </a:lnTo>
                <a:lnTo>
                  <a:pt x="5540972" y="85483"/>
                </a:lnTo>
                <a:lnTo>
                  <a:pt x="5503430" y="71831"/>
                </a:lnTo>
                <a:lnTo>
                  <a:pt x="5484050" y="65544"/>
                </a:lnTo>
                <a:lnTo>
                  <a:pt x="5481904" y="72415"/>
                </a:lnTo>
                <a:lnTo>
                  <a:pt x="5501119" y="78651"/>
                </a:lnTo>
                <a:lnTo>
                  <a:pt x="5519940" y="85242"/>
                </a:lnTo>
                <a:lnTo>
                  <a:pt x="5556364" y="99466"/>
                </a:lnTo>
                <a:lnTo>
                  <a:pt x="5591149" y="115112"/>
                </a:lnTo>
                <a:lnTo>
                  <a:pt x="5640260" y="141236"/>
                </a:lnTo>
                <a:lnTo>
                  <a:pt x="5685637" y="170573"/>
                </a:lnTo>
                <a:lnTo>
                  <a:pt x="5727281" y="203161"/>
                </a:lnTo>
                <a:lnTo>
                  <a:pt x="5765152" y="239026"/>
                </a:lnTo>
                <a:lnTo>
                  <a:pt x="5799213" y="278206"/>
                </a:lnTo>
                <a:lnTo>
                  <a:pt x="5829452" y="320738"/>
                </a:lnTo>
                <a:lnTo>
                  <a:pt x="5855830" y="366674"/>
                </a:lnTo>
                <a:lnTo>
                  <a:pt x="5878309" y="416026"/>
                </a:lnTo>
                <a:lnTo>
                  <a:pt x="5879020" y="417880"/>
                </a:lnTo>
                <a:lnTo>
                  <a:pt x="5876480" y="418515"/>
                </a:lnTo>
                <a:lnTo>
                  <a:pt x="5856948" y="420636"/>
                </a:lnTo>
                <a:lnTo>
                  <a:pt x="5854395" y="420585"/>
                </a:lnTo>
                <a:lnTo>
                  <a:pt x="5851817" y="420458"/>
                </a:lnTo>
                <a:lnTo>
                  <a:pt x="5849226" y="420255"/>
                </a:lnTo>
                <a:lnTo>
                  <a:pt x="5846597" y="419989"/>
                </a:lnTo>
                <a:lnTo>
                  <a:pt x="5843956" y="419658"/>
                </a:lnTo>
                <a:lnTo>
                  <a:pt x="5908853" y="492404"/>
                </a:lnTo>
                <a:lnTo>
                  <a:pt x="5912243" y="450850"/>
                </a:lnTo>
                <a:lnTo>
                  <a:pt x="5916790" y="395236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989" y="5660649"/>
            <a:ext cx="51701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2739210" y="5475847"/>
            <a:ext cx="3629660" cy="3636010"/>
            <a:chOff x="2739210" y="5475847"/>
            <a:chExt cx="3629660" cy="363601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0798" y="5483670"/>
              <a:ext cx="3626485" cy="3626485"/>
            </a:xfrm>
            <a:custGeom>
              <a:avLst/>
              <a:gdLst/>
              <a:ahLst/>
              <a:cxnLst/>
              <a:rect l="l" t="t" r="r" b="b"/>
              <a:pathLst>
                <a:path w="3626485" h="3626484">
                  <a:moveTo>
                    <a:pt x="1813043" y="0"/>
                  </a:moveTo>
                  <a:lnTo>
                    <a:pt x="1864660" y="720"/>
                  </a:lnTo>
                  <a:lnTo>
                    <a:pt x="1915920" y="2870"/>
                  </a:lnTo>
                  <a:lnTo>
                    <a:pt x="1966804" y="6429"/>
                  </a:lnTo>
                  <a:lnTo>
                    <a:pt x="2017293" y="11378"/>
                  </a:lnTo>
                  <a:lnTo>
                    <a:pt x="2067367" y="17699"/>
                  </a:lnTo>
                  <a:lnTo>
                    <a:pt x="2117008" y="25372"/>
                  </a:lnTo>
                  <a:lnTo>
                    <a:pt x="2166196" y="34377"/>
                  </a:lnTo>
                  <a:lnTo>
                    <a:pt x="2214912" y="44697"/>
                  </a:lnTo>
                  <a:lnTo>
                    <a:pt x="2263137" y="56312"/>
                  </a:lnTo>
                  <a:lnTo>
                    <a:pt x="2310852" y="69202"/>
                  </a:lnTo>
                  <a:lnTo>
                    <a:pt x="2358038" y="83349"/>
                  </a:lnTo>
                  <a:lnTo>
                    <a:pt x="2404675" y="98733"/>
                  </a:lnTo>
                  <a:lnTo>
                    <a:pt x="2450745" y="115335"/>
                  </a:lnTo>
                  <a:lnTo>
                    <a:pt x="2496228" y="133137"/>
                  </a:lnTo>
                  <a:lnTo>
                    <a:pt x="2541105" y="152118"/>
                  </a:lnTo>
                  <a:lnTo>
                    <a:pt x="2585356" y="172260"/>
                  </a:lnTo>
                  <a:lnTo>
                    <a:pt x="2628964" y="193544"/>
                  </a:lnTo>
                  <a:lnTo>
                    <a:pt x="2671908" y="215951"/>
                  </a:lnTo>
                  <a:lnTo>
                    <a:pt x="2714170" y="239461"/>
                  </a:lnTo>
                  <a:lnTo>
                    <a:pt x="2755730" y="264055"/>
                  </a:lnTo>
                  <a:lnTo>
                    <a:pt x="2796570" y="289715"/>
                  </a:lnTo>
                  <a:lnTo>
                    <a:pt x="2836669" y="316421"/>
                  </a:lnTo>
                  <a:lnTo>
                    <a:pt x="2876009" y="344153"/>
                  </a:lnTo>
                  <a:lnTo>
                    <a:pt x="2914571" y="372894"/>
                  </a:lnTo>
                  <a:lnTo>
                    <a:pt x="2952336" y="402623"/>
                  </a:lnTo>
                  <a:lnTo>
                    <a:pt x="2989284" y="433322"/>
                  </a:lnTo>
                  <a:lnTo>
                    <a:pt x="3025397" y="464971"/>
                  </a:lnTo>
                  <a:lnTo>
                    <a:pt x="3060654" y="497551"/>
                  </a:lnTo>
                  <a:lnTo>
                    <a:pt x="3095038" y="531044"/>
                  </a:lnTo>
                  <a:lnTo>
                    <a:pt x="3128530" y="565428"/>
                  </a:lnTo>
                  <a:lnTo>
                    <a:pt x="3161111" y="600686"/>
                  </a:lnTo>
                  <a:lnTo>
                    <a:pt x="3192760" y="636798"/>
                  </a:lnTo>
                  <a:lnTo>
                    <a:pt x="3223459" y="673747"/>
                  </a:lnTo>
                  <a:lnTo>
                    <a:pt x="3253188" y="711512"/>
                  </a:lnTo>
                  <a:lnTo>
                    <a:pt x="3281928" y="750074"/>
                  </a:lnTo>
                  <a:lnTo>
                    <a:pt x="3309661" y="789415"/>
                  </a:lnTo>
                  <a:lnTo>
                    <a:pt x="3336367" y="829514"/>
                  </a:lnTo>
                  <a:lnTo>
                    <a:pt x="3362027" y="870354"/>
                  </a:lnTo>
                  <a:lnTo>
                    <a:pt x="3386621" y="911914"/>
                  </a:lnTo>
                  <a:lnTo>
                    <a:pt x="3410132" y="954176"/>
                  </a:lnTo>
                  <a:lnTo>
                    <a:pt x="3432539" y="997120"/>
                  </a:lnTo>
                  <a:lnTo>
                    <a:pt x="3453823" y="1040728"/>
                  </a:lnTo>
                  <a:lnTo>
                    <a:pt x="3473965" y="1084980"/>
                  </a:lnTo>
                  <a:lnTo>
                    <a:pt x="3492947" y="1129857"/>
                  </a:lnTo>
                  <a:lnTo>
                    <a:pt x="3510749" y="1175340"/>
                  </a:lnTo>
                  <a:lnTo>
                    <a:pt x="3527351" y="1221410"/>
                  </a:lnTo>
                  <a:lnTo>
                    <a:pt x="3542735" y="1268047"/>
                  </a:lnTo>
                  <a:lnTo>
                    <a:pt x="3556882" y="1315233"/>
                  </a:lnTo>
                  <a:lnTo>
                    <a:pt x="3569773" y="1362948"/>
                  </a:lnTo>
                  <a:lnTo>
                    <a:pt x="3581387" y="1411173"/>
                  </a:lnTo>
                  <a:lnTo>
                    <a:pt x="3591707" y="1459889"/>
                  </a:lnTo>
                  <a:lnTo>
                    <a:pt x="3600713" y="1509077"/>
                  </a:lnTo>
                  <a:lnTo>
                    <a:pt x="3608386" y="1558718"/>
                  </a:lnTo>
                  <a:lnTo>
                    <a:pt x="3614707" y="1608792"/>
                  </a:lnTo>
                  <a:lnTo>
                    <a:pt x="3619657" y="1659281"/>
                  </a:lnTo>
                  <a:lnTo>
                    <a:pt x="3623216" y="1710165"/>
                  </a:lnTo>
                  <a:lnTo>
                    <a:pt x="3625365" y="1761425"/>
                  </a:lnTo>
                  <a:lnTo>
                    <a:pt x="3626086" y="1813043"/>
                  </a:lnTo>
                  <a:lnTo>
                    <a:pt x="3625365" y="1864660"/>
                  </a:lnTo>
                  <a:lnTo>
                    <a:pt x="3623216" y="1915920"/>
                  </a:lnTo>
                  <a:lnTo>
                    <a:pt x="3619657" y="1966804"/>
                  </a:lnTo>
                  <a:lnTo>
                    <a:pt x="3614707" y="2017293"/>
                  </a:lnTo>
                  <a:lnTo>
                    <a:pt x="3608386" y="2067367"/>
                  </a:lnTo>
                  <a:lnTo>
                    <a:pt x="3600713" y="2117008"/>
                  </a:lnTo>
                  <a:lnTo>
                    <a:pt x="3591707" y="2166196"/>
                  </a:lnTo>
                  <a:lnTo>
                    <a:pt x="3581387" y="2214913"/>
                  </a:lnTo>
                  <a:lnTo>
                    <a:pt x="3569773" y="2263138"/>
                  </a:lnTo>
                  <a:lnTo>
                    <a:pt x="3556882" y="2310853"/>
                  </a:lnTo>
                  <a:lnTo>
                    <a:pt x="3542735" y="2358038"/>
                  </a:lnTo>
                  <a:lnTo>
                    <a:pt x="3527351" y="2404676"/>
                  </a:lnTo>
                  <a:lnTo>
                    <a:pt x="3510749" y="2450745"/>
                  </a:lnTo>
                  <a:lnTo>
                    <a:pt x="3492947" y="2496228"/>
                  </a:lnTo>
                  <a:lnTo>
                    <a:pt x="3473965" y="2541105"/>
                  </a:lnTo>
                  <a:lnTo>
                    <a:pt x="3453823" y="2585357"/>
                  </a:lnTo>
                  <a:lnTo>
                    <a:pt x="3432539" y="2628965"/>
                  </a:lnTo>
                  <a:lnTo>
                    <a:pt x="3410132" y="2671909"/>
                  </a:lnTo>
                  <a:lnTo>
                    <a:pt x="3386621" y="2714171"/>
                  </a:lnTo>
                  <a:lnTo>
                    <a:pt x="3362027" y="2755731"/>
                  </a:lnTo>
                  <a:lnTo>
                    <a:pt x="3336367" y="2796571"/>
                  </a:lnTo>
                  <a:lnTo>
                    <a:pt x="3309661" y="2836670"/>
                  </a:lnTo>
                  <a:lnTo>
                    <a:pt x="3281928" y="2876010"/>
                  </a:lnTo>
                  <a:lnTo>
                    <a:pt x="3253188" y="2914572"/>
                  </a:lnTo>
                  <a:lnTo>
                    <a:pt x="3223459" y="2952337"/>
                  </a:lnTo>
                  <a:lnTo>
                    <a:pt x="3192760" y="2989285"/>
                  </a:lnTo>
                  <a:lnTo>
                    <a:pt x="3161111" y="3025398"/>
                  </a:lnTo>
                  <a:lnTo>
                    <a:pt x="3128530" y="3060655"/>
                  </a:lnTo>
                  <a:lnTo>
                    <a:pt x="3095038" y="3095039"/>
                  </a:lnTo>
                  <a:lnTo>
                    <a:pt x="3060654" y="3128531"/>
                  </a:lnTo>
                  <a:lnTo>
                    <a:pt x="3025397" y="3161112"/>
                  </a:lnTo>
                  <a:lnTo>
                    <a:pt x="2989284" y="3192761"/>
                  </a:lnTo>
                  <a:lnTo>
                    <a:pt x="2952336" y="3223459"/>
                  </a:lnTo>
                  <a:lnTo>
                    <a:pt x="2914571" y="3253189"/>
                  </a:lnTo>
                  <a:lnTo>
                    <a:pt x="2876009" y="3281929"/>
                  </a:lnTo>
                  <a:lnTo>
                    <a:pt x="2836669" y="3309662"/>
                  </a:lnTo>
                  <a:lnTo>
                    <a:pt x="2796570" y="3336368"/>
                  </a:lnTo>
                  <a:lnTo>
                    <a:pt x="2755730" y="3362027"/>
                  </a:lnTo>
                  <a:lnTo>
                    <a:pt x="2714170" y="3386622"/>
                  </a:lnTo>
                  <a:lnTo>
                    <a:pt x="2671908" y="3410132"/>
                  </a:lnTo>
                  <a:lnTo>
                    <a:pt x="2628964" y="3432539"/>
                  </a:lnTo>
                  <a:lnTo>
                    <a:pt x="2585356" y="3453823"/>
                  </a:lnTo>
                  <a:lnTo>
                    <a:pt x="2541105" y="3473965"/>
                  </a:lnTo>
                  <a:lnTo>
                    <a:pt x="2496228" y="3492947"/>
                  </a:lnTo>
                  <a:lnTo>
                    <a:pt x="2450745" y="3510749"/>
                  </a:lnTo>
                  <a:lnTo>
                    <a:pt x="2404675" y="3527351"/>
                  </a:lnTo>
                  <a:lnTo>
                    <a:pt x="2358038" y="3542735"/>
                  </a:lnTo>
                  <a:lnTo>
                    <a:pt x="2310852" y="3556882"/>
                  </a:lnTo>
                  <a:lnTo>
                    <a:pt x="2263137" y="3569773"/>
                  </a:lnTo>
                  <a:lnTo>
                    <a:pt x="2214912" y="3581387"/>
                  </a:lnTo>
                  <a:lnTo>
                    <a:pt x="2166196" y="3591707"/>
                  </a:lnTo>
                  <a:lnTo>
                    <a:pt x="2117008" y="3600713"/>
                  </a:lnTo>
                  <a:lnTo>
                    <a:pt x="2067367" y="3608386"/>
                  </a:lnTo>
                  <a:lnTo>
                    <a:pt x="2017293" y="3614707"/>
                  </a:lnTo>
                  <a:lnTo>
                    <a:pt x="1966804" y="3619657"/>
                  </a:lnTo>
                  <a:lnTo>
                    <a:pt x="1915920" y="3623216"/>
                  </a:lnTo>
                  <a:lnTo>
                    <a:pt x="1864660" y="3625365"/>
                  </a:lnTo>
                  <a:lnTo>
                    <a:pt x="1813043" y="3626086"/>
                  </a:lnTo>
                  <a:lnTo>
                    <a:pt x="1761425" y="3625365"/>
                  </a:lnTo>
                  <a:lnTo>
                    <a:pt x="1710165" y="3623216"/>
                  </a:lnTo>
                  <a:lnTo>
                    <a:pt x="1659281" y="3619657"/>
                  </a:lnTo>
                  <a:lnTo>
                    <a:pt x="1608792" y="3614707"/>
                  </a:lnTo>
                  <a:lnTo>
                    <a:pt x="1558718" y="3608386"/>
                  </a:lnTo>
                  <a:lnTo>
                    <a:pt x="1509077" y="3600713"/>
                  </a:lnTo>
                  <a:lnTo>
                    <a:pt x="1459889" y="3591707"/>
                  </a:lnTo>
                  <a:lnTo>
                    <a:pt x="1411173" y="3581387"/>
                  </a:lnTo>
                  <a:lnTo>
                    <a:pt x="1362947" y="3569773"/>
                  </a:lnTo>
                  <a:lnTo>
                    <a:pt x="1315232" y="3556882"/>
                  </a:lnTo>
                  <a:lnTo>
                    <a:pt x="1268047" y="3542735"/>
                  </a:lnTo>
                  <a:lnTo>
                    <a:pt x="1221409" y="3527351"/>
                  </a:lnTo>
                  <a:lnTo>
                    <a:pt x="1175339" y="3510749"/>
                  </a:lnTo>
                  <a:lnTo>
                    <a:pt x="1129857" y="3492947"/>
                  </a:lnTo>
                  <a:lnTo>
                    <a:pt x="1084979" y="3473965"/>
                  </a:lnTo>
                  <a:lnTo>
                    <a:pt x="1040727" y="3453823"/>
                  </a:lnTo>
                  <a:lnTo>
                    <a:pt x="997120" y="3432539"/>
                  </a:lnTo>
                  <a:lnTo>
                    <a:pt x="954175" y="3410132"/>
                  </a:lnTo>
                  <a:lnTo>
                    <a:pt x="911913" y="3386622"/>
                  </a:lnTo>
                  <a:lnTo>
                    <a:pt x="870353" y="3362027"/>
                  </a:lnTo>
                  <a:lnTo>
                    <a:pt x="829513" y="3336368"/>
                  </a:lnTo>
                  <a:lnTo>
                    <a:pt x="789414" y="3309662"/>
                  </a:lnTo>
                  <a:lnTo>
                    <a:pt x="750073" y="3281929"/>
                  </a:lnTo>
                  <a:lnTo>
                    <a:pt x="711511" y="3253189"/>
                  </a:lnTo>
                  <a:lnTo>
                    <a:pt x="673746" y="3223459"/>
                  </a:lnTo>
                  <a:lnTo>
                    <a:pt x="636797" y="3192761"/>
                  </a:lnTo>
                  <a:lnTo>
                    <a:pt x="600684" y="3161112"/>
                  </a:lnTo>
                  <a:lnTo>
                    <a:pt x="565426" y="3128531"/>
                  </a:lnTo>
                  <a:lnTo>
                    <a:pt x="531042" y="3095039"/>
                  </a:lnTo>
                  <a:lnTo>
                    <a:pt x="497550" y="3060655"/>
                  </a:lnTo>
                  <a:lnTo>
                    <a:pt x="464970" y="3025398"/>
                  </a:lnTo>
                  <a:lnTo>
                    <a:pt x="433321" y="2989285"/>
                  </a:lnTo>
                  <a:lnTo>
                    <a:pt x="402622" y="2952337"/>
                  </a:lnTo>
                  <a:lnTo>
                    <a:pt x="372893" y="2914572"/>
                  </a:lnTo>
                  <a:lnTo>
                    <a:pt x="344153" y="2876010"/>
                  </a:lnTo>
                  <a:lnTo>
                    <a:pt x="316420" y="2836670"/>
                  </a:lnTo>
                  <a:lnTo>
                    <a:pt x="289715" y="2796571"/>
                  </a:lnTo>
                  <a:lnTo>
                    <a:pt x="264055" y="2755731"/>
                  </a:lnTo>
                  <a:lnTo>
                    <a:pt x="239461" y="2714171"/>
                  </a:lnTo>
                  <a:lnTo>
                    <a:pt x="215951" y="2671909"/>
                  </a:lnTo>
                  <a:lnTo>
                    <a:pt x="193544" y="2628965"/>
                  </a:lnTo>
                  <a:lnTo>
                    <a:pt x="172260" y="2585357"/>
                  </a:lnTo>
                  <a:lnTo>
                    <a:pt x="152118" y="2541105"/>
                  </a:lnTo>
                  <a:lnTo>
                    <a:pt x="133136" y="2496228"/>
                  </a:lnTo>
                  <a:lnTo>
                    <a:pt x="115335" y="2450745"/>
                  </a:lnTo>
                  <a:lnTo>
                    <a:pt x="98733" y="2404676"/>
                  </a:lnTo>
                  <a:lnTo>
                    <a:pt x="83349" y="2358038"/>
                  </a:lnTo>
                  <a:lnTo>
                    <a:pt x="69202" y="2310853"/>
                  </a:lnTo>
                  <a:lnTo>
                    <a:pt x="56312" y="2263138"/>
                  </a:lnTo>
                  <a:lnTo>
                    <a:pt x="44697" y="2214913"/>
                  </a:lnTo>
                  <a:lnTo>
                    <a:pt x="34377" y="2166196"/>
                  </a:lnTo>
                  <a:lnTo>
                    <a:pt x="25372" y="2117008"/>
                  </a:lnTo>
                  <a:lnTo>
                    <a:pt x="17699" y="2067367"/>
                  </a:lnTo>
                  <a:lnTo>
                    <a:pt x="11378" y="2017293"/>
                  </a:lnTo>
                  <a:lnTo>
                    <a:pt x="6429" y="1966804"/>
                  </a:lnTo>
                  <a:lnTo>
                    <a:pt x="2870" y="1915920"/>
                  </a:lnTo>
                  <a:lnTo>
                    <a:pt x="720" y="1864660"/>
                  </a:lnTo>
                  <a:lnTo>
                    <a:pt x="0" y="1813043"/>
                  </a:lnTo>
                  <a:lnTo>
                    <a:pt x="720" y="1761425"/>
                  </a:lnTo>
                  <a:lnTo>
                    <a:pt x="2870" y="1710165"/>
                  </a:lnTo>
                  <a:lnTo>
                    <a:pt x="6429" y="1659281"/>
                  </a:lnTo>
                  <a:lnTo>
                    <a:pt x="11378" y="1608792"/>
                  </a:lnTo>
                  <a:lnTo>
                    <a:pt x="17699" y="1558718"/>
                  </a:lnTo>
                  <a:lnTo>
                    <a:pt x="25372" y="1509077"/>
                  </a:lnTo>
                  <a:lnTo>
                    <a:pt x="34377" y="1459889"/>
                  </a:lnTo>
                  <a:lnTo>
                    <a:pt x="44697" y="1411173"/>
                  </a:lnTo>
                  <a:lnTo>
                    <a:pt x="56312" y="1362948"/>
                  </a:lnTo>
                  <a:lnTo>
                    <a:pt x="69202" y="1315233"/>
                  </a:lnTo>
                  <a:lnTo>
                    <a:pt x="83349" y="1268047"/>
                  </a:lnTo>
                  <a:lnTo>
                    <a:pt x="98733" y="1221410"/>
                  </a:lnTo>
                  <a:lnTo>
                    <a:pt x="115335" y="1175340"/>
                  </a:lnTo>
                  <a:lnTo>
                    <a:pt x="133136" y="1129857"/>
                  </a:lnTo>
                  <a:lnTo>
                    <a:pt x="152118" y="1084980"/>
                  </a:lnTo>
                  <a:lnTo>
                    <a:pt x="172260" y="1040728"/>
                  </a:lnTo>
                  <a:lnTo>
                    <a:pt x="193544" y="997120"/>
                  </a:lnTo>
                  <a:lnTo>
                    <a:pt x="215951" y="954176"/>
                  </a:lnTo>
                  <a:lnTo>
                    <a:pt x="239461" y="911914"/>
                  </a:lnTo>
                  <a:lnTo>
                    <a:pt x="264055" y="870354"/>
                  </a:lnTo>
                  <a:lnTo>
                    <a:pt x="289715" y="829514"/>
                  </a:lnTo>
                  <a:lnTo>
                    <a:pt x="316420" y="789415"/>
                  </a:lnTo>
                  <a:lnTo>
                    <a:pt x="344153" y="750074"/>
                  </a:lnTo>
                  <a:lnTo>
                    <a:pt x="372893" y="711512"/>
                  </a:lnTo>
                  <a:lnTo>
                    <a:pt x="402622" y="673747"/>
                  </a:lnTo>
                  <a:lnTo>
                    <a:pt x="433321" y="636798"/>
                  </a:lnTo>
                  <a:lnTo>
                    <a:pt x="464970" y="600686"/>
                  </a:lnTo>
                  <a:lnTo>
                    <a:pt x="497550" y="565428"/>
                  </a:lnTo>
                  <a:lnTo>
                    <a:pt x="531042" y="531044"/>
                  </a:lnTo>
                  <a:lnTo>
                    <a:pt x="565426" y="497551"/>
                  </a:lnTo>
                  <a:lnTo>
                    <a:pt x="600684" y="464971"/>
                  </a:lnTo>
                  <a:lnTo>
                    <a:pt x="636797" y="433322"/>
                  </a:lnTo>
                  <a:lnTo>
                    <a:pt x="673746" y="402623"/>
                  </a:lnTo>
                  <a:lnTo>
                    <a:pt x="711511" y="372894"/>
                  </a:lnTo>
                  <a:lnTo>
                    <a:pt x="750073" y="344153"/>
                  </a:lnTo>
                  <a:lnTo>
                    <a:pt x="789414" y="316421"/>
                  </a:lnTo>
                  <a:lnTo>
                    <a:pt x="829513" y="289715"/>
                  </a:lnTo>
                  <a:lnTo>
                    <a:pt x="870353" y="264055"/>
                  </a:lnTo>
                  <a:lnTo>
                    <a:pt x="911913" y="239461"/>
                  </a:lnTo>
                  <a:lnTo>
                    <a:pt x="954175" y="215951"/>
                  </a:lnTo>
                  <a:lnTo>
                    <a:pt x="997120" y="193544"/>
                  </a:lnTo>
                  <a:lnTo>
                    <a:pt x="1040727" y="172260"/>
                  </a:lnTo>
                  <a:lnTo>
                    <a:pt x="1084979" y="152118"/>
                  </a:lnTo>
                  <a:lnTo>
                    <a:pt x="1129857" y="133137"/>
                  </a:lnTo>
                  <a:lnTo>
                    <a:pt x="1175339" y="115335"/>
                  </a:lnTo>
                  <a:lnTo>
                    <a:pt x="1221409" y="98733"/>
                  </a:lnTo>
                  <a:lnTo>
                    <a:pt x="1268047" y="83349"/>
                  </a:lnTo>
                  <a:lnTo>
                    <a:pt x="1315232" y="69202"/>
                  </a:lnTo>
                  <a:lnTo>
                    <a:pt x="1362947" y="56312"/>
                  </a:lnTo>
                  <a:lnTo>
                    <a:pt x="1411173" y="44697"/>
                  </a:lnTo>
                  <a:lnTo>
                    <a:pt x="1459889" y="34377"/>
                  </a:lnTo>
                  <a:lnTo>
                    <a:pt x="1509077" y="25372"/>
                  </a:lnTo>
                  <a:lnTo>
                    <a:pt x="1558718" y="17699"/>
                  </a:lnTo>
                  <a:lnTo>
                    <a:pt x="1608792" y="11378"/>
                  </a:lnTo>
                  <a:lnTo>
                    <a:pt x="1659281" y="6429"/>
                  </a:lnTo>
                  <a:lnTo>
                    <a:pt x="1710165" y="2870"/>
                  </a:lnTo>
                  <a:lnTo>
                    <a:pt x="1761425" y="720"/>
                  </a:lnTo>
                  <a:lnTo>
                    <a:pt x="1813043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8888" y="7283803"/>
              <a:ext cx="3608704" cy="0"/>
            </a:xfrm>
            <a:custGeom>
              <a:avLst/>
              <a:gdLst/>
              <a:ahLst/>
              <a:cxnLst/>
              <a:rect l="l" t="t" r="r" b="b"/>
              <a:pathLst>
                <a:path w="3608704">
                  <a:moveTo>
                    <a:pt x="0" y="0"/>
                  </a:moveTo>
                  <a:lnTo>
                    <a:pt x="360828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0594" y="6381731"/>
              <a:ext cx="3125470" cy="1804670"/>
            </a:xfrm>
            <a:custGeom>
              <a:avLst/>
              <a:gdLst/>
              <a:ahLst/>
              <a:cxnLst/>
              <a:rect l="l" t="t" r="r" b="b"/>
              <a:pathLst>
                <a:path w="3125470" h="1804670">
                  <a:moveTo>
                    <a:pt x="0" y="1804142"/>
                  </a:moveTo>
                  <a:lnTo>
                    <a:pt x="312486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0957" y="5721367"/>
              <a:ext cx="1804670" cy="3125470"/>
            </a:xfrm>
            <a:custGeom>
              <a:avLst/>
              <a:gdLst/>
              <a:ahLst/>
              <a:cxnLst/>
              <a:rect l="l" t="t" r="r" b="b"/>
              <a:pathLst>
                <a:path w="1804670" h="3125470">
                  <a:moveTo>
                    <a:pt x="0" y="3124869"/>
                  </a:moveTo>
                  <a:lnTo>
                    <a:pt x="180414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3024" y="5479657"/>
              <a:ext cx="0" cy="3608704"/>
            </a:xfrm>
            <a:custGeom>
              <a:avLst/>
              <a:gdLst/>
              <a:ahLst/>
              <a:cxnLst/>
              <a:rect l="l" t="t" r="r" b="b"/>
              <a:pathLst>
                <a:path h="3608704">
                  <a:moveTo>
                    <a:pt x="0" y="360828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0606" y="6381731"/>
              <a:ext cx="3125470" cy="1804670"/>
            </a:xfrm>
            <a:custGeom>
              <a:avLst/>
              <a:gdLst/>
              <a:ahLst/>
              <a:cxnLst/>
              <a:rect l="l" t="t" r="r" b="b"/>
              <a:pathLst>
                <a:path w="3125470" h="1804670">
                  <a:moveTo>
                    <a:pt x="3124869" y="180414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2185" y="5723470"/>
              <a:ext cx="1807845" cy="3130550"/>
            </a:xfrm>
            <a:custGeom>
              <a:avLst/>
              <a:gdLst/>
              <a:ahLst/>
              <a:cxnLst/>
              <a:rect l="l" t="t" r="r" b="b"/>
              <a:pathLst>
                <a:path w="1807845" h="3130550">
                  <a:moveTo>
                    <a:pt x="1807408" y="313052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7646" y="6381930"/>
            <a:ext cx="610235" cy="10839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8669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75"/>
              </a:spcBef>
            </a:pPr>
            <a:r>
              <a:rPr sz="235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3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1018" y="5829759"/>
            <a:ext cx="1930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3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7325" y="5645698"/>
            <a:ext cx="1930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3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18607" y="5799706"/>
            <a:ext cx="1930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3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9905" y="6306799"/>
            <a:ext cx="350520" cy="11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2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3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7713" y="7824332"/>
            <a:ext cx="1930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3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11099" y="8365235"/>
            <a:ext cx="1930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3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7332" y="8553050"/>
            <a:ext cx="1930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3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05163" y="8330617"/>
            <a:ext cx="360045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3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1348" y="7799035"/>
            <a:ext cx="33782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6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3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5109" y="7558221"/>
            <a:ext cx="1663064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900" spc="-4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900" spc="-4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2323360" y="2952321"/>
            <a:ext cx="10534015" cy="6570345"/>
            <a:chOff x="2323360" y="2952321"/>
            <a:chExt cx="10534015" cy="6570345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23360" y="5052115"/>
              <a:ext cx="4462145" cy="4470400"/>
            </a:xfrm>
            <a:custGeom>
              <a:avLst/>
              <a:gdLst/>
              <a:ahLst/>
              <a:cxnLst/>
              <a:rect l="l" t="t" r="r" b="b"/>
              <a:pathLst>
                <a:path w="4462145" h="4470400">
                  <a:moveTo>
                    <a:pt x="2066716" y="4445000"/>
                  </a:moveTo>
                  <a:lnTo>
                    <a:pt x="1895539" y="4445000"/>
                  </a:lnTo>
                  <a:lnTo>
                    <a:pt x="2008263" y="4470400"/>
                  </a:lnTo>
                  <a:lnTo>
                    <a:pt x="2238584" y="4470400"/>
                  </a:lnTo>
                  <a:lnTo>
                    <a:pt x="2238584" y="4457700"/>
                  </a:lnTo>
                  <a:lnTo>
                    <a:pt x="2123629" y="4457700"/>
                  </a:lnTo>
                  <a:lnTo>
                    <a:pt x="2066716" y="4445000"/>
                  </a:lnTo>
                  <a:close/>
                </a:path>
                <a:path w="4462145" h="4470400">
                  <a:moveTo>
                    <a:pt x="4461671" y="2501900"/>
                  </a:moveTo>
                  <a:lnTo>
                    <a:pt x="4442755" y="2501900"/>
                  </a:lnTo>
                  <a:lnTo>
                    <a:pt x="4428233" y="2603500"/>
                  </a:lnTo>
                  <a:lnTo>
                    <a:pt x="4409093" y="2705100"/>
                  </a:lnTo>
                  <a:lnTo>
                    <a:pt x="4385440" y="2806700"/>
                  </a:lnTo>
                  <a:lnTo>
                    <a:pt x="4357392" y="2895600"/>
                  </a:lnTo>
                  <a:lnTo>
                    <a:pt x="4325061" y="2997200"/>
                  </a:lnTo>
                  <a:lnTo>
                    <a:pt x="4288553" y="3086100"/>
                  </a:lnTo>
                  <a:lnTo>
                    <a:pt x="4247982" y="3187700"/>
                  </a:lnTo>
                  <a:lnTo>
                    <a:pt x="4203457" y="3276600"/>
                  </a:lnTo>
                  <a:lnTo>
                    <a:pt x="4155094" y="3352800"/>
                  </a:lnTo>
                  <a:lnTo>
                    <a:pt x="4102999" y="3441700"/>
                  </a:lnTo>
                  <a:lnTo>
                    <a:pt x="4047289" y="3530600"/>
                  </a:lnTo>
                  <a:lnTo>
                    <a:pt x="3988065" y="3606800"/>
                  </a:lnTo>
                  <a:lnTo>
                    <a:pt x="3925446" y="3683000"/>
                  </a:lnTo>
                  <a:lnTo>
                    <a:pt x="3859545" y="3759200"/>
                  </a:lnTo>
                  <a:lnTo>
                    <a:pt x="3790472" y="3822700"/>
                  </a:lnTo>
                  <a:lnTo>
                    <a:pt x="3718339" y="3886200"/>
                  </a:lnTo>
                  <a:lnTo>
                    <a:pt x="3643250" y="3962400"/>
                  </a:lnTo>
                  <a:lnTo>
                    <a:pt x="3565324" y="4013200"/>
                  </a:lnTo>
                  <a:lnTo>
                    <a:pt x="3484670" y="4076700"/>
                  </a:lnTo>
                  <a:lnTo>
                    <a:pt x="3401399" y="4127500"/>
                  </a:lnTo>
                  <a:lnTo>
                    <a:pt x="3315628" y="4178300"/>
                  </a:lnTo>
                  <a:lnTo>
                    <a:pt x="3227457" y="4229100"/>
                  </a:lnTo>
                  <a:lnTo>
                    <a:pt x="3137007" y="4267200"/>
                  </a:lnTo>
                  <a:lnTo>
                    <a:pt x="2949707" y="4343400"/>
                  </a:lnTo>
                  <a:lnTo>
                    <a:pt x="2654420" y="4419600"/>
                  </a:lnTo>
                  <a:lnTo>
                    <a:pt x="2344582" y="4457700"/>
                  </a:lnTo>
                  <a:lnTo>
                    <a:pt x="2238584" y="4457700"/>
                  </a:lnTo>
                  <a:lnTo>
                    <a:pt x="2238584" y="4470400"/>
                  </a:lnTo>
                  <a:lnTo>
                    <a:pt x="2451078" y="4470400"/>
                  </a:lnTo>
                  <a:lnTo>
                    <a:pt x="2555279" y="4457700"/>
                  </a:lnTo>
                  <a:lnTo>
                    <a:pt x="2657962" y="4432300"/>
                  </a:lnTo>
                  <a:lnTo>
                    <a:pt x="2759021" y="4419600"/>
                  </a:lnTo>
                  <a:lnTo>
                    <a:pt x="2858342" y="4394200"/>
                  </a:lnTo>
                  <a:lnTo>
                    <a:pt x="2955805" y="4356100"/>
                  </a:lnTo>
                  <a:lnTo>
                    <a:pt x="3051305" y="4330700"/>
                  </a:lnTo>
                  <a:lnTo>
                    <a:pt x="3144725" y="4279900"/>
                  </a:lnTo>
                  <a:lnTo>
                    <a:pt x="3235953" y="4241800"/>
                  </a:lnTo>
                  <a:lnTo>
                    <a:pt x="3324880" y="4191000"/>
                  </a:lnTo>
                  <a:lnTo>
                    <a:pt x="3411392" y="4140200"/>
                  </a:lnTo>
                  <a:lnTo>
                    <a:pt x="3495376" y="4089400"/>
                  </a:lnTo>
                  <a:lnTo>
                    <a:pt x="3576722" y="4038600"/>
                  </a:lnTo>
                  <a:lnTo>
                    <a:pt x="3655310" y="3975100"/>
                  </a:lnTo>
                  <a:lnTo>
                    <a:pt x="3731040" y="3911600"/>
                  </a:lnTo>
                  <a:lnTo>
                    <a:pt x="3803792" y="3835400"/>
                  </a:lnTo>
                  <a:lnTo>
                    <a:pt x="3873455" y="3771900"/>
                  </a:lnTo>
                  <a:lnTo>
                    <a:pt x="3939919" y="3695700"/>
                  </a:lnTo>
                  <a:lnTo>
                    <a:pt x="4003070" y="3619500"/>
                  </a:lnTo>
                  <a:lnTo>
                    <a:pt x="4062797" y="3530600"/>
                  </a:lnTo>
                  <a:lnTo>
                    <a:pt x="4118989" y="3454400"/>
                  </a:lnTo>
                  <a:lnTo>
                    <a:pt x="4171532" y="3365500"/>
                  </a:lnTo>
                  <a:lnTo>
                    <a:pt x="4220312" y="3276600"/>
                  </a:lnTo>
                  <a:lnTo>
                    <a:pt x="4265218" y="3187700"/>
                  </a:lnTo>
                  <a:lnTo>
                    <a:pt x="4306136" y="3098800"/>
                  </a:lnTo>
                  <a:lnTo>
                    <a:pt x="4342960" y="2997200"/>
                  </a:lnTo>
                  <a:lnTo>
                    <a:pt x="4375572" y="2908300"/>
                  </a:lnTo>
                  <a:lnTo>
                    <a:pt x="4403865" y="2806700"/>
                  </a:lnTo>
                  <a:lnTo>
                    <a:pt x="4427719" y="2705100"/>
                  </a:lnTo>
                  <a:lnTo>
                    <a:pt x="4447025" y="2603500"/>
                  </a:lnTo>
                  <a:lnTo>
                    <a:pt x="4461671" y="2501900"/>
                  </a:lnTo>
                  <a:close/>
                </a:path>
                <a:path w="4462145" h="4470400">
                  <a:moveTo>
                    <a:pt x="661413" y="3797300"/>
                  </a:moveTo>
                  <a:lnTo>
                    <a:pt x="686368" y="3848100"/>
                  </a:lnTo>
                  <a:lnTo>
                    <a:pt x="725763" y="3886200"/>
                  </a:lnTo>
                  <a:lnTo>
                    <a:pt x="766039" y="3924300"/>
                  </a:lnTo>
                  <a:lnTo>
                    <a:pt x="807185" y="3962400"/>
                  </a:lnTo>
                  <a:lnTo>
                    <a:pt x="849182" y="3987800"/>
                  </a:lnTo>
                  <a:lnTo>
                    <a:pt x="892007" y="4025900"/>
                  </a:lnTo>
                  <a:lnTo>
                    <a:pt x="935650" y="4064000"/>
                  </a:lnTo>
                  <a:lnTo>
                    <a:pt x="1025293" y="4114800"/>
                  </a:lnTo>
                  <a:lnTo>
                    <a:pt x="1071272" y="4152900"/>
                  </a:lnTo>
                  <a:lnTo>
                    <a:pt x="1117987" y="4178300"/>
                  </a:lnTo>
                  <a:lnTo>
                    <a:pt x="1213571" y="4229100"/>
                  </a:lnTo>
                  <a:lnTo>
                    <a:pt x="1311908" y="4279900"/>
                  </a:lnTo>
                  <a:lnTo>
                    <a:pt x="1362059" y="4292600"/>
                  </a:lnTo>
                  <a:lnTo>
                    <a:pt x="1464256" y="4343400"/>
                  </a:lnTo>
                  <a:lnTo>
                    <a:pt x="1568843" y="4368800"/>
                  </a:lnTo>
                  <a:lnTo>
                    <a:pt x="1621994" y="4394200"/>
                  </a:lnTo>
                  <a:lnTo>
                    <a:pt x="1839847" y="4445000"/>
                  </a:lnTo>
                  <a:lnTo>
                    <a:pt x="1954102" y="4445000"/>
                  </a:lnTo>
                  <a:lnTo>
                    <a:pt x="1522403" y="4343400"/>
                  </a:lnTo>
                  <a:lnTo>
                    <a:pt x="1470844" y="4318000"/>
                  </a:lnTo>
                  <a:lnTo>
                    <a:pt x="1419879" y="4305300"/>
                  </a:lnTo>
                  <a:lnTo>
                    <a:pt x="1319799" y="4254500"/>
                  </a:lnTo>
                  <a:lnTo>
                    <a:pt x="1270717" y="4241800"/>
                  </a:lnTo>
                  <a:lnTo>
                    <a:pt x="1174568" y="4191000"/>
                  </a:lnTo>
                  <a:lnTo>
                    <a:pt x="1127533" y="4165600"/>
                  </a:lnTo>
                  <a:lnTo>
                    <a:pt x="1081217" y="4127500"/>
                  </a:lnTo>
                  <a:lnTo>
                    <a:pt x="990805" y="4076700"/>
                  </a:lnTo>
                  <a:lnTo>
                    <a:pt x="946745" y="4038600"/>
                  </a:lnTo>
                  <a:lnTo>
                    <a:pt x="903477" y="4013200"/>
                  </a:lnTo>
                  <a:lnTo>
                    <a:pt x="861011" y="3975100"/>
                  </a:lnTo>
                  <a:lnTo>
                    <a:pt x="819374" y="3949700"/>
                  </a:lnTo>
                  <a:lnTo>
                    <a:pt x="778576" y="3911600"/>
                  </a:lnTo>
                  <a:lnTo>
                    <a:pt x="738637" y="3873500"/>
                  </a:lnTo>
                  <a:lnTo>
                    <a:pt x="712599" y="3848100"/>
                  </a:lnTo>
                  <a:lnTo>
                    <a:pt x="691261" y="3848100"/>
                  </a:lnTo>
                  <a:lnTo>
                    <a:pt x="693839" y="3835400"/>
                  </a:lnTo>
                  <a:lnTo>
                    <a:pt x="699580" y="3835400"/>
                  </a:lnTo>
                  <a:lnTo>
                    <a:pt x="661413" y="3797300"/>
                  </a:lnTo>
                  <a:close/>
                </a:path>
                <a:path w="4462145" h="4470400">
                  <a:moveTo>
                    <a:pt x="607496" y="3759200"/>
                  </a:moveTo>
                  <a:lnTo>
                    <a:pt x="660707" y="3898900"/>
                  </a:lnTo>
                  <a:lnTo>
                    <a:pt x="662029" y="3886200"/>
                  </a:lnTo>
                  <a:lnTo>
                    <a:pt x="664905" y="3886200"/>
                  </a:lnTo>
                  <a:lnTo>
                    <a:pt x="666464" y="3873500"/>
                  </a:lnTo>
                  <a:lnTo>
                    <a:pt x="671601" y="3873500"/>
                  </a:lnTo>
                  <a:lnTo>
                    <a:pt x="673473" y="3860800"/>
                  </a:lnTo>
                  <a:lnTo>
                    <a:pt x="679554" y="3860800"/>
                  </a:lnTo>
                  <a:lnTo>
                    <a:pt x="681738" y="3848100"/>
                  </a:lnTo>
                  <a:lnTo>
                    <a:pt x="686368" y="3848100"/>
                  </a:lnTo>
                  <a:lnTo>
                    <a:pt x="647877" y="3810000"/>
                  </a:lnTo>
                  <a:lnTo>
                    <a:pt x="661413" y="3797300"/>
                  </a:lnTo>
                  <a:lnTo>
                    <a:pt x="708311" y="3797300"/>
                  </a:lnTo>
                  <a:lnTo>
                    <a:pt x="607496" y="3759200"/>
                  </a:lnTo>
                  <a:close/>
                </a:path>
                <a:path w="4462145" h="4470400">
                  <a:moveTo>
                    <a:pt x="699580" y="3835400"/>
                  </a:moveTo>
                  <a:lnTo>
                    <a:pt x="693839" y="3835400"/>
                  </a:lnTo>
                  <a:lnTo>
                    <a:pt x="691261" y="3848100"/>
                  </a:lnTo>
                  <a:lnTo>
                    <a:pt x="712599" y="3848100"/>
                  </a:lnTo>
                  <a:lnTo>
                    <a:pt x="699580" y="3835400"/>
                  </a:lnTo>
                  <a:close/>
                </a:path>
                <a:path w="4462145" h="4470400">
                  <a:moveTo>
                    <a:pt x="708311" y="3797300"/>
                  </a:moveTo>
                  <a:lnTo>
                    <a:pt x="661413" y="3797300"/>
                  </a:lnTo>
                  <a:lnTo>
                    <a:pt x="699580" y="3835400"/>
                  </a:lnTo>
                  <a:lnTo>
                    <a:pt x="707900" y="3835400"/>
                  </a:lnTo>
                  <a:lnTo>
                    <a:pt x="710949" y="3822700"/>
                  </a:lnTo>
                  <a:lnTo>
                    <a:pt x="730886" y="3822700"/>
                  </a:lnTo>
                  <a:lnTo>
                    <a:pt x="734486" y="3810000"/>
                  </a:lnTo>
                  <a:lnTo>
                    <a:pt x="741916" y="3810000"/>
                  </a:lnTo>
                  <a:lnTo>
                    <a:pt x="708311" y="3797300"/>
                  </a:lnTo>
                  <a:close/>
                </a:path>
                <a:path w="4462145" h="4470400">
                  <a:moveTo>
                    <a:pt x="2238584" y="0"/>
                  </a:moveTo>
                  <a:lnTo>
                    <a:pt x="2123399" y="0"/>
                  </a:lnTo>
                  <a:lnTo>
                    <a:pt x="1897686" y="25400"/>
                  </a:lnTo>
                  <a:lnTo>
                    <a:pt x="1572905" y="101600"/>
                  </a:lnTo>
                  <a:lnTo>
                    <a:pt x="1468885" y="139700"/>
                  </a:lnTo>
                  <a:lnTo>
                    <a:pt x="1268064" y="215900"/>
                  </a:lnTo>
                  <a:lnTo>
                    <a:pt x="1171536" y="266700"/>
                  </a:lnTo>
                  <a:lnTo>
                    <a:pt x="1077789" y="317500"/>
                  </a:lnTo>
                  <a:lnTo>
                    <a:pt x="986965" y="381000"/>
                  </a:lnTo>
                  <a:lnTo>
                    <a:pt x="899200" y="444500"/>
                  </a:lnTo>
                  <a:lnTo>
                    <a:pt x="814632" y="508000"/>
                  </a:lnTo>
                  <a:lnTo>
                    <a:pt x="733409" y="584200"/>
                  </a:lnTo>
                  <a:lnTo>
                    <a:pt x="655667" y="660400"/>
                  </a:lnTo>
                  <a:lnTo>
                    <a:pt x="581546" y="736600"/>
                  </a:lnTo>
                  <a:lnTo>
                    <a:pt x="511188" y="812800"/>
                  </a:lnTo>
                  <a:lnTo>
                    <a:pt x="444733" y="901700"/>
                  </a:lnTo>
                  <a:lnTo>
                    <a:pt x="382323" y="990600"/>
                  </a:lnTo>
                  <a:lnTo>
                    <a:pt x="324093" y="1079500"/>
                  </a:lnTo>
                  <a:lnTo>
                    <a:pt x="270191" y="1168400"/>
                  </a:lnTo>
                  <a:lnTo>
                    <a:pt x="220755" y="1270000"/>
                  </a:lnTo>
                  <a:lnTo>
                    <a:pt x="175924" y="1371600"/>
                  </a:lnTo>
                  <a:lnTo>
                    <a:pt x="135841" y="1473200"/>
                  </a:lnTo>
                  <a:lnTo>
                    <a:pt x="100644" y="1574800"/>
                  </a:lnTo>
                  <a:lnTo>
                    <a:pt x="70481" y="1676400"/>
                  </a:lnTo>
                  <a:lnTo>
                    <a:pt x="45482" y="1790700"/>
                  </a:lnTo>
                  <a:lnTo>
                    <a:pt x="25793" y="1892300"/>
                  </a:lnTo>
                  <a:lnTo>
                    <a:pt x="11559" y="2006600"/>
                  </a:lnTo>
                  <a:lnTo>
                    <a:pt x="2915" y="2120900"/>
                  </a:lnTo>
                  <a:lnTo>
                    <a:pt x="0" y="2235200"/>
                  </a:lnTo>
                  <a:lnTo>
                    <a:pt x="309" y="2273300"/>
                  </a:lnTo>
                  <a:lnTo>
                    <a:pt x="1234" y="2311400"/>
                  </a:lnTo>
                  <a:lnTo>
                    <a:pt x="2768" y="2349500"/>
                  </a:lnTo>
                  <a:lnTo>
                    <a:pt x="4903" y="2387600"/>
                  </a:lnTo>
                  <a:lnTo>
                    <a:pt x="7642" y="2425700"/>
                  </a:lnTo>
                  <a:lnTo>
                    <a:pt x="10976" y="2463800"/>
                  </a:lnTo>
                  <a:lnTo>
                    <a:pt x="14900" y="2501900"/>
                  </a:lnTo>
                  <a:lnTo>
                    <a:pt x="19408" y="2540000"/>
                  </a:lnTo>
                  <a:lnTo>
                    <a:pt x="24498" y="2565400"/>
                  </a:lnTo>
                  <a:lnTo>
                    <a:pt x="30163" y="2603500"/>
                  </a:lnTo>
                  <a:lnTo>
                    <a:pt x="36403" y="2641600"/>
                  </a:lnTo>
                  <a:lnTo>
                    <a:pt x="43204" y="2679700"/>
                  </a:lnTo>
                  <a:lnTo>
                    <a:pt x="50572" y="2717800"/>
                  </a:lnTo>
                  <a:lnTo>
                    <a:pt x="58496" y="2743200"/>
                  </a:lnTo>
                  <a:lnTo>
                    <a:pt x="66970" y="2781300"/>
                  </a:lnTo>
                  <a:lnTo>
                    <a:pt x="75989" y="2819400"/>
                  </a:lnTo>
                  <a:lnTo>
                    <a:pt x="85553" y="2857500"/>
                  </a:lnTo>
                  <a:lnTo>
                    <a:pt x="95651" y="2882900"/>
                  </a:lnTo>
                  <a:lnTo>
                    <a:pt x="106286" y="2921000"/>
                  </a:lnTo>
                  <a:lnTo>
                    <a:pt x="117449" y="2959100"/>
                  </a:lnTo>
                  <a:lnTo>
                    <a:pt x="129132" y="2984500"/>
                  </a:lnTo>
                  <a:lnTo>
                    <a:pt x="141331" y="3022600"/>
                  </a:lnTo>
                  <a:lnTo>
                    <a:pt x="154047" y="3060700"/>
                  </a:lnTo>
                  <a:lnTo>
                    <a:pt x="167274" y="3086100"/>
                  </a:lnTo>
                  <a:lnTo>
                    <a:pt x="181004" y="3124200"/>
                  </a:lnTo>
                  <a:lnTo>
                    <a:pt x="195228" y="3149600"/>
                  </a:lnTo>
                  <a:lnTo>
                    <a:pt x="209948" y="3187700"/>
                  </a:lnTo>
                  <a:lnTo>
                    <a:pt x="225158" y="3213100"/>
                  </a:lnTo>
                  <a:lnTo>
                    <a:pt x="240854" y="3251200"/>
                  </a:lnTo>
                  <a:lnTo>
                    <a:pt x="257025" y="3276600"/>
                  </a:lnTo>
                  <a:lnTo>
                    <a:pt x="273672" y="3314700"/>
                  </a:lnTo>
                  <a:lnTo>
                    <a:pt x="290793" y="3340100"/>
                  </a:lnTo>
                  <a:lnTo>
                    <a:pt x="307353" y="3327400"/>
                  </a:lnTo>
                  <a:lnTo>
                    <a:pt x="290382" y="3302000"/>
                  </a:lnTo>
                  <a:lnTo>
                    <a:pt x="273872" y="3276600"/>
                  </a:lnTo>
                  <a:lnTo>
                    <a:pt x="257839" y="3238500"/>
                  </a:lnTo>
                  <a:lnTo>
                    <a:pt x="242280" y="3213100"/>
                  </a:lnTo>
                  <a:lnTo>
                    <a:pt x="227199" y="3175000"/>
                  </a:lnTo>
                  <a:lnTo>
                    <a:pt x="212608" y="3149600"/>
                  </a:lnTo>
                  <a:lnTo>
                    <a:pt x="198499" y="3111500"/>
                  </a:lnTo>
                  <a:lnTo>
                    <a:pt x="184892" y="3086100"/>
                  </a:lnTo>
                  <a:lnTo>
                    <a:pt x="171781" y="3048000"/>
                  </a:lnTo>
                  <a:lnTo>
                    <a:pt x="159174" y="3009900"/>
                  </a:lnTo>
                  <a:lnTo>
                    <a:pt x="147074" y="2984500"/>
                  </a:lnTo>
                  <a:lnTo>
                    <a:pt x="135493" y="2946400"/>
                  </a:lnTo>
                  <a:lnTo>
                    <a:pt x="124423" y="2921000"/>
                  </a:lnTo>
                  <a:lnTo>
                    <a:pt x="113882" y="2882900"/>
                  </a:lnTo>
                  <a:lnTo>
                    <a:pt x="103870" y="2844800"/>
                  </a:lnTo>
                  <a:lnTo>
                    <a:pt x="94391" y="2819400"/>
                  </a:lnTo>
                  <a:lnTo>
                    <a:pt x="85445" y="2781300"/>
                  </a:lnTo>
                  <a:lnTo>
                    <a:pt x="77043" y="2743200"/>
                  </a:lnTo>
                  <a:lnTo>
                    <a:pt x="69192" y="2705100"/>
                  </a:lnTo>
                  <a:lnTo>
                    <a:pt x="61887" y="2679700"/>
                  </a:lnTo>
                  <a:lnTo>
                    <a:pt x="55144" y="2641600"/>
                  </a:lnTo>
                  <a:lnTo>
                    <a:pt x="48955" y="2603500"/>
                  </a:lnTo>
                  <a:lnTo>
                    <a:pt x="43340" y="2565400"/>
                  </a:lnTo>
                  <a:lnTo>
                    <a:pt x="38293" y="2527300"/>
                  </a:lnTo>
                  <a:lnTo>
                    <a:pt x="33821" y="2501900"/>
                  </a:lnTo>
                  <a:lnTo>
                    <a:pt x="29933" y="2463800"/>
                  </a:lnTo>
                  <a:lnTo>
                    <a:pt x="26629" y="2425700"/>
                  </a:lnTo>
                  <a:lnTo>
                    <a:pt x="23911" y="2387600"/>
                  </a:lnTo>
                  <a:lnTo>
                    <a:pt x="21790" y="2349500"/>
                  </a:lnTo>
                  <a:lnTo>
                    <a:pt x="20271" y="2311400"/>
                  </a:lnTo>
                  <a:lnTo>
                    <a:pt x="19353" y="2273300"/>
                  </a:lnTo>
                  <a:lnTo>
                    <a:pt x="19051" y="2235200"/>
                  </a:lnTo>
                  <a:lnTo>
                    <a:pt x="21937" y="2120900"/>
                  </a:lnTo>
                  <a:lnTo>
                    <a:pt x="30510" y="2006600"/>
                  </a:lnTo>
                  <a:lnTo>
                    <a:pt x="44621" y="1905000"/>
                  </a:lnTo>
                  <a:lnTo>
                    <a:pt x="64145" y="1790700"/>
                  </a:lnTo>
                  <a:lnTo>
                    <a:pt x="88926" y="1689100"/>
                  </a:lnTo>
                  <a:lnTo>
                    <a:pt x="118832" y="1574800"/>
                  </a:lnTo>
                  <a:lnTo>
                    <a:pt x="153727" y="1473200"/>
                  </a:lnTo>
                  <a:lnTo>
                    <a:pt x="193470" y="1371600"/>
                  </a:lnTo>
                  <a:lnTo>
                    <a:pt x="237912" y="1270000"/>
                  </a:lnTo>
                  <a:lnTo>
                    <a:pt x="286931" y="1181100"/>
                  </a:lnTo>
                  <a:lnTo>
                    <a:pt x="340372" y="1092200"/>
                  </a:lnTo>
                  <a:lnTo>
                    <a:pt x="398105" y="1003300"/>
                  </a:lnTo>
                  <a:lnTo>
                    <a:pt x="459990" y="914400"/>
                  </a:lnTo>
                  <a:lnTo>
                    <a:pt x="525876" y="825500"/>
                  </a:lnTo>
                  <a:lnTo>
                    <a:pt x="595645" y="749300"/>
                  </a:lnTo>
                  <a:lnTo>
                    <a:pt x="669138" y="673100"/>
                  </a:lnTo>
                  <a:lnTo>
                    <a:pt x="746218" y="596900"/>
                  </a:lnTo>
                  <a:lnTo>
                    <a:pt x="826758" y="520700"/>
                  </a:lnTo>
                  <a:lnTo>
                    <a:pt x="910605" y="457200"/>
                  </a:lnTo>
                  <a:lnTo>
                    <a:pt x="997628" y="393700"/>
                  </a:lnTo>
                  <a:lnTo>
                    <a:pt x="1087682" y="342900"/>
                  </a:lnTo>
                  <a:lnTo>
                    <a:pt x="1180631" y="292100"/>
                  </a:lnTo>
                  <a:lnTo>
                    <a:pt x="1276329" y="241300"/>
                  </a:lnTo>
                  <a:lnTo>
                    <a:pt x="1374641" y="190500"/>
                  </a:lnTo>
                  <a:lnTo>
                    <a:pt x="1578556" y="114300"/>
                  </a:lnTo>
                  <a:lnTo>
                    <a:pt x="1900558" y="38100"/>
                  </a:lnTo>
                  <a:lnTo>
                    <a:pt x="2011636" y="25400"/>
                  </a:lnTo>
                  <a:lnTo>
                    <a:pt x="2124356" y="25400"/>
                  </a:lnTo>
                  <a:lnTo>
                    <a:pt x="2238584" y="12700"/>
                  </a:lnTo>
                  <a:lnTo>
                    <a:pt x="2238584" y="0"/>
                  </a:lnTo>
                  <a:close/>
                </a:path>
                <a:path w="4462145" h="4470400">
                  <a:moveTo>
                    <a:pt x="3992326" y="876300"/>
                  </a:moveTo>
                  <a:lnTo>
                    <a:pt x="3977269" y="876300"/>
                  </a:lnTo>
                  <a:lnTo>
                    <a:pt x="3973903" y="889000"/>
                  </a:lnTo>
                  <a:lnTo>
                    <a:pt x="3944574" y="889000"/>
                  </a:lnTo>
                  <a:lnTo>
                    <a:pt x="4069908" y="965200"/>
                  </a:lnTo>
                  <a:lnTo>
                    <a:pt x="4057707" y="914400"/>
                  </a:lnTo>
                  <a:lnTo>
                    <a:pt x="4022333" y="914400"/>
                  </a:lnTo>
                  <a:lnTo>
                    <a:pt x="3992326" y="876300"/>
                  </a:lnTo>
                  <a:close/>
                </a:path>
                <a:path w="4462145" h="4470400">
                  <a:moveTo>
                    <a:pt x="2371531" y="0"/>
                  </a:moveTo>
                  <a:lnTo>
                    <a:pt x="2238584" y="0"/>
                  </a:lnTo>
                  <a:lnTo>
                    <a:pt x="2238584" y="12700"/>
                  </a:lnTo>
                  <a:lnTo>
                    <a:pt x="2304655" y="25400"/>
                  </a:lnTo>
                  <a:lnTo>
                    <a:pt x="2435810" y="25400"/>
                  </a:lnTo>
                  <a:lnTo>
                    <a:pt x="2500823" y="38100"/>
                  </a:lnTo>
                  <a:lnTo>
                    <a:pt x="2565413" y="38100"/>
                  </a:lnTo>
                  <a:lnTo>
                    <a:pt x="2756300" y="76200"/>
                  </a:lnTo>
                  <a:lnTo>
                    <a:pt x="2818850" y="101600"/>
                  </a:lnTo>
                  <a:lnTo>
                    <a:pt x="2942132" y="127000"/>
                  </a:lnTo>
                  <a:lnTo>
                    <a:pt x="3121963" y="203200"/>
                  </a:lnTo>
                  <a:lnTo>
                    <a:pt x="3294863" y="279400"/>
                  </a:lnTo>
                  <a:lnTo>
                    <a:pt x="3350793" y="317500"/>
                  </a:lnTo>
                  <a:lnTo>
                    <a:pt x="3405808" y="355600"/>
                  </a:lnTo>
                  <a:lnTo>
                    <a:pt x="3459881" y="381000"/>
                  </a:lnTo>
                  <a:lnTo>
                    <a:pt x="3512973" y="419100"/>
                  </a:lnTo>
                  <a:lnTo>
                    <a:pt x="3565055" y="457200"/>
                  </a:lnTo>
                  <a:lnTo>
                    <a:pt x="3616081" y="495300"/>
                  </a:lnTo>
                  <a:lnTo>
                    <a:pt x="3666023" y="533400"/>
                  </a:lnTo>
                  <a:lnTo>
                    <a:pt x="3714846" y="584200"/>
                  </a:lnTo>
                  <a:lnTo>
                    <a:pt x="3762518" y="622300"/>
                  </a:lnTo>
                  <a:lnTo>
                    <a:pt x="3808994" y="673100"/>
                  </a:lnTo>
                  <a:lnTo>
                    <a:pt x="3854253" y="711200"/>
                  </a:lnTo>
                  <a:lnTo>
                    <a:pt x="3898249" y="762000"/>
                  </a:lnTo>
                  <a:lnTo>
                    <a:pt x="3940948" y="812800"/>
                  </a:lnTo>
                  <a:lnTo>
                    <a:pt x="3982323" y="863600"/>
                  </a:lnTo>
                  <a:lnTo>
                    <a:pt x="4022333" y="914400"/>
                  </a:lnTo>
                  <a:lnTo>
                    <a:pt x="4037633" y="901700"/>
                  </a:lnTo>
                  <a:lnTo>
                    <a:pt x="4017459" y="876300"/>
                  </a:lnTo>
                  <a:lnTo>
                    <a:pt x="3996075" y="876300"/>
                  </a:lnTo>
                  <a:lnTo>
                    <a:pt x="3998977" y="863600"/>
                  </a:lnTo>
                  <a:lnTo>
                    <a:pt x="4007372" y="863600"/>
                  </a:lnTo>
                  <a:lnTo>
                    <a:pt x="3997285" y="850900"/>
                  </a:lnTo>
                  <a:lnTo>
                    <a:pt x="3955557" y="800100"/>
                  </a:lnTo>
                  <a:lnTo>
                    <a:pt x="3912490" y="749300"/>
                  </a:lnTo>
                  <a:lnTo>
                    <a:pt x="3868120" y="698500"/>
                  </a:lnTo>
                  <a:lnTo>
                    <a:pt x="3822480" y="660400"/>
                  </a:lnTo>
                  <a:lnTo>
                    <a:pt x="3775600" y="609600"/>
                  </a:lnTo>
                  <a:lnTo>
                    <a:pt x="3727526" y="571500"/>
                  </a:lnTo>
                  <a:lnTo>
                    <a:pt x="3678278" y="520700"/>
                  </a:lnTo>
                  <a:lnTo>
                    <a:pt x="3627911" y="482600"/>
                  </a:lnTo>
                  <a:lnTo>
                    <a:pt x="3576445" y="444500"/>
                  </a:lnTo>
                  <a:lnTo>
                    <a:pt x="3523917" y="406400"/>
                  </a:lnTo>
                  <a:lnTo>
                    <a:pt x="3470371" y="368300"/>
                  </a:lnTo>
                  <a:lnTo>
                    <a:pt x="3415831" y="330200"/>
                  </a:lnTo>
                  <a:lnTo>
                    <a:pt x="3360341" y="304800"/>
                  </a:lnTo>
                  <a:lnTo>
                    <a:pt x="3303929" y="266700"/>
                  </a:lnTo>
                  <a:lnTo>
                    <a:pt x="3188498" y="215900"/>
                  </a:lnTo>
                  <a:lnTo>
                    <a:pt x="3129544" y="177800"/>
                  </a:lnTo>
                  <a:lnTo>
                    <a:pt x="3069813" y="165100"/>
                  </a:lnTo>
                  <a:lnTo>
                    <a:pt x="2886307" y="88900"/>
                  </a:lnTo>
                  <a:lnTo>
                    <a:pt x="2503054" y="12700"/>
                  </a:lnTo>
                  <a:lnTo>
                    <a:pt x="2437488" y="12700"/>
                  </a:lnTo>
                  <a:lnTo>
                    <a:pt x="2371531" y="0"/>
                  </a:lnTo>
                  <a:close/>
                </a:path>
                <a:path w="4462145" h="4470400">
                  <a:moveTo>
                    <a:pt x="4036355" y="825500"/>
                  </a:moveTo>
                  <a:lnTo>
                    <a:pt x="4032615" y="825500"/>
                  </a:lnTo>
                  <a:lnTo>
                    <a:pt x="4030645" y="838200"/>
                  </a:lnTo>
                  <a:lnTo>
                    <a:pt x="4024335" y="838200"/>
                  </a:lnTo>
                  <a:lnTo>
                    <a:pt x="4022096" y="850900"/>
                  </a:lnTo>
                  <a:lnTo>
                    <a:pt x="4014989" y="850900"/>
                  </a:lnTo>
                  <a:lnTo>
                    <a:pt x="4012487" y="863600"/>
                  </a:lnTo>
                  <a:lnTo>
                    <a:pt x="4007372" y="863600"/>
                  </a:lnTo>
                  <a:lnTo>
                    <a:pt x="4037633" y="901700"/>
                  </a:lnTo>
                  <a:lnTo>
                    <a:pt x="4022333" y="914400"/>
                  </a:lnTo>
                  <a:lnTo>
                    <a:pt x="4057707" y="914400"/>
                  </a:lnTo>
                  <a:lnTo>
                    <a:pt x="4036355" y="825500"/>
                  </a:lnTo>
                  <a:close/>
                </a:path>
                <a:path w="4462145" h="4470400">
                  <a:moveTo>
                    <a:pt x="4007372" y="863600"/>
                  </a:moveTo>
                  <a:lnTo>
                    <a:pt x="3998977" y="863600"/>
                  </a:lnTo>
                  <a:lnTo>
                    <a:pt x="3996075" y="876300"/>
                  </a:lnTo>
                  <a:lnTo>
                    <a:pt x="4017459" y="876300"/>
                  </a:lnTo>
                  <a:lnTo>
                    <a:pt x="4007372" y="863600"/>
                  </a:lnTo>
                  <a:close/>
                </a:path>
              </a:pathLst>
            </a:custGeom>
            <a:solidFill>
              <a:srgbClr val="DD2B1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7953" y="2962566"/>
              <a:ext cx="9906000" cy="551815"/>
            </a:xfrm>
            <a:custGeom>
              <a:avLst/>
              <a:gdLst/>
              <a:ahLst/>
              <a:cxnLst/>
              <a:rect l="l" t="t" r="r" b="b"/>
              <a:pathLst>
                <a:path w="9906000" h="551814">
                  <a:moveTo>
                    <a:pt x="1076" y="0"/>
                  </a:moveTo>
                  <a:lnTo>
                    <a:pt x="0" y="535456"/>
                  </a:lnTo>
                  <a:lnTo>
                    <a:pt x="9904486" y="551516"/>
                  </a:lnTo>
                  <a:lnTo>
                    <a:pt x="9905555" y="16055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rgbClr val="FBE11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7953" y="2962566"/>
              <a:ext cx="9906000" cy="551815"/>
            </a:xfrm>
            <a:custGeom>
              <a:avLst/>
              <a:gdLst/>
              <a:ahLst/>
              <a:cxnLst/>
              <a:rect l="l" t="t" r="r" b="b"/>
              <a:pathLst>
                <a:path w="9906000" h="551814">
                  <a:moveTo>
                    <a:pt x="1076" y="0"/>
                  </a:moveTo>
                  <a:lnTo>
                    <a:pt x="9905555" y="16055"/>
                  </a:lnTo>
                  <a:lnTo>
                    <a:pt x="9904486" y="551516"/>
                  </a:lnTo>
                  <a:lnTo>
                    <a:pt x="0" y="535456"/>
                  </a:lnTo>
                  <a:lnTo>
                    <a:pt x="107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74829" y="2965021"/>
              <a:ext cx="9378950" cy="261620"/>
            </a:xfrm>
            <a:custGeom>
              <a:avLst/>
              <a:gdLst/>
              <a:ahLst/>
              <a:cxnLst/>
              <a:rect l="l" t="t" r="r" b="b"/>
              <a:pathLst>
                <a:path w="9378950" h="261619">
                  <a:moveTo>
                    <a:pt x="481" y="1187"/>
                  </a:moveTo>
                  <a:lnTo>
                    <a:pt x="0" y="240230"/>
                  </a:lnTo>
                </a:path>
                <a:path w="9378950" h="261619">
                  <a:moveTo>
                    <a:pt x="1794419" y="0"/>
                  </a:moveTo>
                  <a:lnTo>
                    <a:pt x="1793941" y="239047"/>
                  </a:lnTo>
                </a:path>
                <a:path w="9378950" h="261619">
                  <a:moveTo>
                    <a:pt x="7573398" y="16318"/>
                  </a:moveTo>
                  <a:lnTo>
                    <a:pt x="7572916" y="255361"/>
                  </a:lnTo>
                </a:path>
                <a:path w="9378950" h="261619">
                  <a:moveTo>
                    <a:pt x="9378475" y="22078"/>
                  </a:moveTo>
                  <a:lnTo>
                    <a:pt x="9377992" y="261122"/>
                  </a:lnTo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0574" y="3173428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77381" y="3157286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3494" y="3161833"/>
            <a:ext cx="2095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45831" y="3152635"/>
            <a:ext cx="2095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2749836" y="2762982"/>
            <a:ext cx="9871075" cy="7223759"/>
            <a:chOff x="2749836" y="2762982"/>
            <a:chExt cx="9871075" cy="7223759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53646" y="5490798"/>
              <a:ext cx="9380220" cy="3608704"/>
            </a:xfrm>
            <a:custGeom>
              <a:avLst/>
              <a:gdLst/>
              <a:ahLst/>
              <a:cxnLst/>
              <a:rect l="l" t="t" r="r" b="b"/>
              <a:pathLst>
                <a:path w="9380220" h="3608704">
                  <a:moveTo>
                    <a:pt x="1804244" y="0"/>
                  </a:moveTo>
                  <a:lnTo>
                    <a:pt x="1852310" y="627"/>
                  </a:lnTo>
                  <a:lnTo>
                    <a:pt x="1900065" y="2500"/>
                  </a:lnTo>
                  <a:lnTo>
                    <a:pt x="1947495" y="5603"/>
                  </a:lnTo>
                  <a:lnTo>
                    <a:pt x="1994584" y="9920"/>
                  </a:lnTo>
                  <a:lnTo>
                    <a:pt x="2041316" y="15436"/>
                  </a:lnTo>
                  <a:lnTo>
                    <a:pt x="2087676" y="22134"/>
                  </a:lnTo>
                  <a:lnTo>
                    <a:pt x="2133647" y="29999"/>
                  </a:lnTo>
                  <a:lnTo>
                    <a:pt x="2179215" y="39017"/>
                  </a:lnTo>
                  <a:lnTo>
                    <a:pt x="2224364" y="49170"/>
                  </a:lnTo>
                  <a:lnTo>
                    <a:pt x="2269078" y="60445"/>
                  </a:lnTo>
                  <a:lnTo>
                    <a:pt x="2313341" y="72824"/>
                  </a:lnTo>
                  <a:lnTo>
                    <a:pt x="2357139" y="86292"/>
                  </a:lnTo>
                  <a:lnTo>
                    <a:pt x="2400455" y="100835"/>
                  </a:lnTo>
                  <a:lnTo>
                    <a:pt x="2443274" y="116435"/>
                  </a:lnTo>
                  <a:lnTo>
                    <a:pt x="2485581" y="133079"/>
                  </a:lnTo>
                  <a:lnTo>
                    <a:pt x="2527359" y="150749"/>
                  </a:lnTo>
                  <a:lnTo>
                    <a:pt x="2568593" y="169431"/>
                  </a:lnTo>
                  <a:lnTo>
                    <a:pt x="2609268" y="189108"/>
                  </a:lnTo>
                  <a:lnTo>
                    <a:pt x="2649367" y="209766"/>
                  </a:lnTo>
                  <a:lnTo>
                    <a:pt x="2688876" y="231389"/>
                  </a:lnTo>
                  <a:lnTo>
                    <a:pt x="2727779" y="253961"/>
                  </a:lnTo>
                  <a:lnTo>
                    <a:pt x="2766060" y="277466"/>
                  </a:lnTo>
                  <a:lnTo>
                    <a:pt x="2803704" y="301889"/>
                  </a:lnTo>
                  <a:lnTo>
                    <a:pt x="2840695" y="327215"/>
                  </a:lnTo>
                  <a:lnTo>
                    <a:pt x="2877017" y="353427"/>
                  </a:lnTo>
                  <a:lnTo>
                    <a:pt x="2912655" y="380511"/>
                  </a:lnTo>
                  <a:lnTo>
                    <a:pt x="2947593" y="408450"/>
                  </a:lnTo>
                  <a:lnTo>
                    <a:pt x="2981816" y="437229"/>
                  </a:lnTo>
                  <a:lnTo>
                    <a:pt x="3015308" y="466833"/>
                  </a:lnTo>
                  <a:lnTo>
                    <a:pt x="3048053" y="497246"/>
                  </a:lnTo>
                  <a:lnTo>
                    <a:pt x="3080037" y="528451"/>
                  </a:lnTo>
                  <a:lnTo>
                    <a:pt x="3111243" y="560435"/>
                  </a:lnTo>
                  <a:lnTo>
                    <a:pt x="3141655" y="593180"/>
                  </a:lnTo>
                  <a:lnTo>
                    <a:pt x="3171259" y="626672"/>
                  </a:lnTo>
                  <a:lnTo>
                    <a:pt x="3200038" y="660895"/>
                  </a:lnTo>
                  <a:lnTo>
                    <a:pt x="3227977" y="695833"/>
                  </a:lnTo>
                  <a:lnTo>
                    <a:pt x="3255061" y="731471"/>
                  </a:lnTo>
                  <a:lnTo>
                    <a:pt x="3281273" y="767793"/>
                  </a:lnTo>
                  <a:lnTo>
                    <a:pt x="3306599" y="804784"/>
                  </a:lnTo>
                  <a:lnTo>
                    <a:pt x="3331022" y="842428"/>
                  </a:lnTo>
                  <a:lnTo>
                    <a:pt x="3354527" y="880709"/>
                  </a:lnTo>
                  <a:lnTo>
                    <a:pt x="3377099" y="919612"/>
                  </a:lnTo>
                  <a:lnTo>
                    <a:pt x="3398722" y="959121"/>
                  </a:lnTo>
                  <a:lnTo>
                    <a:pt x="3419380" y="999221"/>
                  </a:lnTo>
                  <a:lnTo>
                    <a:pt x="3439058" y="1039895"/>
                  </a:lnTo>
                  <a:lnTo>
                    <a:pt x="3457739" y="1081129"/>
                  </a:lnTo>
                  <a:lnTo>
                    <a:pt x="3475410" y="1122908"/>
                  </a:lnTo>
                  <a:lnTo>
                    <a:pt x="3492053" y="1165214"/>
                  </a:lnTo>
                  <a:lnTo>
                    <a:pt x="3507653" y="1208033"/>
                  </a:lnTo>
                  <a:lnTo>
                    <a:pt x="3522196" y="1251349"/>
                  </a:lnTo>
                  <a:lnTo>
                    <a:pt x="3535664" y="1295147"/>
                  </a:lnTo>
                  <a:lnTo>
                    <a:pt x="3548043" y="1339410"/>
                  </a:lnTo>
                  <a:lnTo>
                    <a:pt x="3559318" y="1384124"/>
                  </a:lnTo>
                  <a:lnTo>
                    <a:pt x="3569471" y="1429273"/>
                  </a:lnTo>
                  <a:lnTo>
                    <a:pt x="3578489" y="1474841"/>
                  </a:lnTo>
                  <a:lnTo>
                    <a:pt x="3586354" y="1520813"/>
                  </a:lnTo>
                  <a:lnTo>
                    <a:pt x="3593053" y="1567172"/>
                  </a:lnTo>
                  <a:lnTo>
                    <a:pt x="3598568" y="1613904"/>
                  </a:lnTo>
                  <a:lnTo>
                    <a:pt x="3602885" y="1660993"/>
                  </a:lnTo>
                  <a:lnTo>
                    <a:pt x="3605988" y="1708423"/>
                  </a:lnTo>
                  <a:lnTo>
                    <a:pt x="3607861" y="1756178"/>
                  </a:lnTo>
                  <a:lnTo>
                    <a:pt x="3608489" y="1804244"/>
                  </a:lnTo>
                  <a:lnTo>
                    <a:pt x="3607861" y="1852310"/>
                  </a:lnTo>
                  <a:lnTo>
                    <a:pt x="3605988" y="1900065"/>
                  </a:lnTo>
                  <a:lnTo>
                    <a:pt x="3602885" y="1947495"/>
                  </a:lnTo>
                  <a:lnTo>
                    <a:pt x="3598568" y="1994583"/>
                  </a:lnTo>
                  <a:lnTo>
                    <a:pt x="3593053" y="2041315"/>
                  </a:lnTo>
                  <a:lnTo>
                    <a:pt x="3586354" y="2087675"/>
                  </a:lnTo>
                  <a:lnTo>
                    <a:pt x="3578489" y="2133646"/>
                  </a:lnTo>
                  <a:lnTo>
                    <a:pt x="3569471" y="2179214"/>
                  </a:lnTo>
                  <a:lnTo>
                    <a:pt x="3559318" y="2224362"/>
                  </a:lnTo>
                  <a:lnTo>
                    <a:pt x="3548043" y="2269076"/>
                  </a:lnTo>
                  <a:lnTo>
                    <a:pt x="3535664" y="2313340"/>
                  </a:lnTo>
                  <a:lnTo>
                    <a:pt x="3522196" y="2357138"/>
                  </a:lnTo>
                  <a:lnTo>
                    <a:pt x="3507653" y="2400454"/>
                  </a:lnTo>
                  <a:lnTo>
                    <a:pt x="3492053" y="2443273"/>
                  </a:lnTo>
                  <a:lnTo>
                    <a:pt x="3475410" y="2485579"/>
                  </a:lnTo>
                  <a:lnTo>
                    <a:pt x="3457739" y="2527357"/>
                  </a:lnTo>
                  <a:lnTo>
                    <a:pt x="3439058" y="2568591"/>
                  </a:lnTo>
                  <a:lnTo>
                    <a:pt x="3419380" y="2609266"/>
                  </a:lnTo>
                  <a:lnTo>
                    <a:pt x="3398722" y="2649366"/>
                  </a:lnTo>
                  <a:lnTo>
                    <a:pt x="3377099" y="2688875"/>
                  </a:lnTo>
                  <a:lnTo>
                    <a:pt x="3354527" y="2727778"/>
                  </a:lnTo>
                  <a:lnTo>
                    <a:pt x="3331022" y="2766059"/>
                  </a:lnTo>
                  <a:lnTo>
                    <a:pt x="3306599" y="2803702"/>
                  </a:lnTo>
                  <a:lnTo>
                    <a:pt x="3281273" y="2840693"/>
                  </a:lnTo>
                  <a:lnTo>
                    <a:pt x="3255061" y="2877015"/>
                  </a:lnTo>
                  <a:lnTo>
                    <a:pt x="3227977" y="2912653"/>
                  </a:lnTo>
                  <a:lnTo>
                    <a:pt x="3200038" y="2947591"/>
                  </a:lnTo>
                  <a:lnTo>
                    <a:pt x="3171259" y="2981814"/>
                  </a:lnTo>
                  <a:lnTo>
                    <a:pt x="3141655" y="3015306"/>
                  </a:lnTo>
                  <a:lnTo>
                    <a:pt x="3111243" y="3048052"/>
                  </a:lnTo>
                  <a:lnTo>
                    <a:pt x="3080037" y="3080035"/>
                  </a:lnTo>
                  <a:lnTo>
                    <a:pt x="3048053" y="3111241"/>
                  </a:lnTo>
                  <a:lnTo>
                    <a:pt x="3015308" y="3141654"/>
                  </a:lnTo>
                  <a:lnTo>
                    <a:pt x="2981816" y="3171257"/>
                  </a:lnTo>
                  <a:lnTo>
                    <a:pt x="2947593" y="3200037"/>
                  </a:lnTo>
                  <a:lnTo>
                    <a:pt x="2912655" y="3227976"/>
                  </a:lnTo>
                  <a:lnTo>
                    <a:pt x="2877017" y="3255060"/>
                  </a:lnTo>
                  <a:lnTo>
                    <a:pt x="2840695" y="3281272"/>
                  </a:lnTo>
                  <a:lnTo>
                    <a:pt x="2803704" y="3306598"/>
                  </a:lnTo>
                  <a:lnTo>
                    <a:pt x="2766060" y="3331021"/>
                  </a:lnTo>
                  <a:lnTo>
                    <a:pt x="2727779" y="3354527"/>
                  </a:lnTo>
                  <a:lnTo>
                    <a:pt x="2688876" y="3377098"/>
                  </a:lnTo>
                  <a:lnTo>
                    <a:pt x="2649367" y="3398721"/>
                  </a:lnTo>
                  <a:lnTo>
                    <a:pt x="2609268" y="3419379"/>
                  </a:lnTo>
                  <a:lnTo>
                    <a:pt x="2568593" y="3439057"/>
                  </a:lnTo>
                  <a:lnTo>
                    <a:pt x="2527359" y="3457739"/>
                  </a:lnTo>
                  <a:lnTo>
                    <a:pt x="2485581" y="3475409"/>
                  </a:lnTo>
                  <a:lnTo>
                    <a:pt x="2443274" y="3492052"/>
                  </a:lnTo>
                  <a:lnTo>
                    <a:pt x="2400455" y="3507653"/>
                  </a:lnTo>
                  <a:lnTo>
                    <a:pt x="2357139" y="3522195"/>
                  </a:lnTo>
                  <a:lnTo>
                    <a:pt x="2313341" y="3535664"/>
                  </a:lnTo>
                  <a:lnTo>
                    <a:pt x="2269078" y="3548043"/>
                  </a:lnTo>
                  <a:lnTo>
                    <a:pt x="2224364" y="3559317"/>
                  </a:lnTo>
                  <a:lnTo>
                    <a:pt x="2179215" y="3569471"/>
                  </a:lnTo>
                  <a:lnTo>
                    <a:pt x="2133647" y="3578488"/>
                  </a:lnTo>
                  <a:lnTo>
                    <a:pt x="2087676" y="3586354"/>
                  </a:lnTo>
                  <a:lnTo>
                    <a:pt x="2041316" y="3593053"/>
                  </a:lnTo>
                  <a:lnTo>
                    <a:pt x="1994584" y="3598568"/>
                  </a:lnTo>
                  <a:lnTo>
                    <a:pt x="1947495" y="3602885"/>
                  </a:lnTo>
                  <a:lnTo>
                    <a:pt x="1900065" y="3605988"/>
                  </a:lnTo>
                  <a:lnTo>
                    <a:pt x="1852310" y="3607861"/>
                  </a:lnTo>
                  <a:lnTo>
                    <a:pt x="1804244" y="3608489"/>
                  </a:lnTo>
                  <a:lnTo>
                    <a:pt x="1756179" y="3607861"/>
                  </a:lnTo>
                  <a:lnTo>
                    <a:pt x="1708423" y="3605988"/>
                  </a:lnTo>
                  <a:lnTo>
                    <a:pt x="1660993" y="3602885"/>
                  </a:lnTo>
                  <a:lnTo>
                    <a:pt x="1613905" y="3598568"/>
                  </a:lnTo>
                  <a:lnTo>
                    <a:pt x="1567173" y="3593053"/>
                  </a:lnTo>
                  <a:lnTo>
                    <a:pt x="1520813" y="3586354"/>
                  </a:lnTo>
                  <a:lnTo>
                    <a:pt x="1474842" y="3578488"/>
                  </a:lnTo>
                  <a:lnTo>
                    <a:pt x="1429274" y="3569471"/>
                  </a:lnTo>
                  <a:lnTo>
                    <a:pt x="1384126" y="3559317"/>
                  </a:lnTo>
                  <a:lnTo>
                    <a:pt x="1339412" y="3548043"/>
                  </a:lnTo>
                  <a:lnTo>
                    <a:pt x="1295148" y="3535664"/>
                  </a:lnTo>
                  <a:lnTo>
                    <a:pt x="1251351" y="3522195"/>
                  </a:lnTo>
                  <a:lnTo>
                    <a:pt x="1208034" y="3507653"/>
                  </a:lnTo>
                  <a:lnTo>
                    <a:pt x="1165215" y="3492052"/>
                  </a:lnTo>
                  <a:lnTo>
                    <a:pt x="1122909" y="3475409"/>
                  </a:lnTo>
                  <a:lnTo>
                    <a:pt x="1081131" y="3457739"/>
                  </a:lnTo>
                  <a:lnTo>
                    <a:pt x="1039897" y="3439057"/>
                  </a:lnTo>
                  <a:lnTo>
                    <a:pt x="999222" y="3419379"/>
                  </a:lnTo>
                  <a:lnTo>
                    <a:pt x="959123" y="3398721"/>
                  </a:lnTo>
                  <a:lnTo>
                    <a:pt x="919613" y="3377098"/>
                  </a:lnTo>
                  <a:lnTo>
                    <a:pt x="880711" y="3354527"/>
                  </a:lnTo>
                  <a:lnTo>
                    <a:pt x="842430" y="3331021"/>
                  </a:lnTo>
                  <a:lnTo>
                    <a:pt x="804786" y="3306598"/>
                  </a:lnTo>
                  <a:lnTo>
                    <a:pt x="767795" y="3281272"/>
                  </a:lnTo>
                  <a:lnTo>
                    <a:pt x="731473" y="3255060"/>
                  </a:lnTo>
                  <a:lnTo>
                    <a:pt x="695835" y="3227976"/>
                  </a:lnTo>
                  <a:lnTo>
                    <a:pt x="660897" y="3200037"/>
                  </a:lnTo>
                  <a:lnTo>
                    <a:pt x="626674" y="3171257"/>
                  </a:lnTo>
                  <a:lnTo>
                    <a:pt x="593182" y="3141654"/>
                  </a:lnTo>
                  <a:lnTo>
                    <a:pt x="560436" y="3111241"/>
                  </a:lnTo>
                  <a:lnTo>
                    <a:pt x="528453" y="3080035"/>
                  </a:lnTo>
                  <a:lnTo>
                    <a:pt x="497247" y="3048052"/>
                  </a:lnTo>
                  <a:lnTo>
                    <a:pt x="466834" y="3015306"/>
                  </a:lnTo>
                  <a:lnTo>
                    <a:pt x="437231" y="2981814"/>
                  </a:lnTo>
                  <a:lnTo>
                    <a:pt x="408451" y="2947591"/>
                  </a:lnTo>
                  <a:lnTo>
                    <a:pt x="380512" y="2912653"/>
                  </a:lnTo>
                  <a:lnTo>
                    <a:pt x="353428" y="2877015"/>
                  </a:lnTo>
                  <a:lnTo>
                    <a:pt x="327216" y="2840693"/>
                  </a:lnTo>
                  <a:lnTo>
                    <a:pt x="301890" y="2803702"/>
                  </a:lnTo>
                  <a:lnTo>
                    <a:pt x="277467" y="2766059"/>
                  </a:lnTo>
                  <a:lnTo>
                    <a:pt x="253962" y="2727778"/>
                  </a:lnTo>
                  <a:lnTo>
                    <a:pt x="231390" y="2688875"/>
                  </a:lnTo>
                  <a:lnTo>
                    <a:pt x="209767" y="2649366"/>
                  </a:lnTo>
                  <a:lnTo>
                    <a:pt x="189109" y="2609266"/>
                  </a:lnTo>
                  <a:lnTo>
                    <a:pt x="169431" y="2568591"/>
                  </a:lnTo>
                  <a:lnTo>
                    <a:pt x="150749" y="2527357"/>
                  </a:lnTo>
                  <a:lnTo>
                    <a:pt x="133079" y="2485579"/>
                  </a:lnTo>
                  <a:lnTo>
                    <a:pt x="116436" y="2443273"/>
                  </a:lnTo>
                  <a:lnTo>
                    <a:pt x="100835" y="2400454"/>
                  </a:lnTo>
                  <a:lnTo>
                    <a:pt x="86293" y="2357138"/>
                  </a:lnTo>
                  <a:lnTo>
                    <a:pt x="72824" y="2313340"/>
                  </a:lnTo>
                  <a:lnTo>
                    <a:pt x="60445" y="2269076"/>
                  </a:lnTo>
                  <a:lnTo>
                    <a:pt x="49171" y="2224362"/>
                  </a:lnTo>
                  <a:lnTo>
                    <a:pt x="39017" y="2179214"/>
                  </a:lnTo>
                  <a:lnTo>
                    <a:pt x="30000" y="2133646"/>
                  </a:lnTo>
                  <a:lnTo>
                    <a:pt x="22134" y="2087675"/>
                  </a:lnTo>
                  <a:lnTo>
                    <a:pt x="15436" y="2041315"/>
                  </a:lnTo>
                  <a:lnTo>
                    <a:pt x="9920" y="1994583"/>
                  </a:lnTo>
                  <a:lnTo>
                    <a:pt x="5603" y="1947495"/>
                  </a:lnTo>
                  <a:lnTo>
                    <a:pt x="2500" y="1900065"/>
                  </a:lnTo>
                  <a:lnTo>
                    <a:pt x="627" y="1852310"/>
                  </a:lnTo>
                  <a:lnTo>
                    <a:pt x="0" y="1804244"/>
                  </a:lnTo>
                  <a:lnTo>
                    <a:pt x="627" y="1756178"/>
                  </a:lnTo>
                  <a:lnTo>
                    <a:pt x="2500" y="1708423"/>
                  </a:lnTo>
                  <a:lnTo>
                    <a:pt x="5603" y="1660993"/>
                  </a:lnTo>
                  <a:lnTo>
                    <a:pt x="9920" y="1613904"/>
                  </a:lnTo>
                  <a:lnTo>
                    <a:pt x="15436" y="1567172"/>
                  </a:lnTo>
                  <a:lnTo>
                    <a:pt x="22134" y="1520813"/>
                  </a:lnTo>
                  <a:lnTo>
                    <a:pt x="30000" y="1474841"/>
                  </a:lnTo>
                  <a:lnTo>
                    <a:pt x="39017" y="1429273"/>
                  </a:lnTo>
                  <a:lnTo>
                    <a:pt x="49171" y="1384124"/>
                  </a:lnTo>
                  <a:lnTo>
                    <a:pt x="60445" y="1339410"/>
                  </a:lnTo>
                  <a:lnTo>
                    <a:pt x="72824" y="1295147"/>
                  </a:lnTo>
                  <a:lnTo>
                    <a:pt x="86293" y="1251349"/>
                  </a:lnTo>
                  <a:lnTo>
                    <a:pt x="100835" y="1208033"/>
                  </a:lnTo>
                  <a:lnTo>
                    <a:pt x="116436" y="1165214"/>
                  </a:lnTo>
                  <a:lnTo>
                    <a:pt x="133079" y="1122908"/>
                  </a:lnTo>
                  <a:lnTo>
                    <a:pt x="150749" y="1081129"/>
                  </a:lnTo>
                  <a:lnTo>
                    <a:pt x="169431" y="1039895"/>
                  </a:lnTo>
                  <a:lnTo>
                    <a:pt x="189109" y="999221"/>
                  </a:lnTo>
                  <a:lnTo>
                    <a:pt x="209767" y="959121"/>
                  </a:lnTo>
                  <a:lnTo>
                    <a:pt x="231390" y="919612"/>
                  </a:lnTo>
                  <a:lnTo>
                    <a:pt x="253962" y="880709"/>
                  </a:lnTo>
                  <a:lnTo>
                    <a:pt x="277467" y="842428"/>
                  </a:lnTo>
                  <a:lnTo>
                    <a:pt x="301890" y="804784"/>
                  </a:lnTo>
                  <a:lnTo>
                    <a:pt x="327216" y="767793"/>
                  </a:lnTo>
                  <a:lnTo>
                    <a:pt x="353428" y="731471"/>
                  </a:lnTo>
                  <a:lnTo>
                    <a:pt x="380512" y="695833"/>
                  </a:lnTo>
                  <a:lnTo>
                    <a:pt x="408451" y="660895"/>
                  </a:lnTo>
                  <a:lnTo>
                    <a:pt x="437231" y="626672"/>
                  </a:lnTo>
                  <a:lnTo>
                    <a:pt x="466834" y="593180"/>
                  </a:lnTo>
                  <a:lnTo>
                    <a:pt x="497247" y="560435"/>
                  </a:lnTo>
                  <a:lnTo>
                    <a:pt x="528453" y="528451"/>
                  </a:lnTo>
                  <a:lnTo>
                    <a:pt x="560436" y="497246"/>
                  </a:lnTo>
                  <a:lnTo>
                    <a:pt x="593182" y="466833"/>
                  </a:lnTo>
                  <a:lnTo>
                    <a:pt x="626674" y="437229"/>
                  </a:lnTo>
                  <a:lnTo>
                    <a:pt x="660897" y="408450"/>
                  </a:lnTo>
                  <a:lnTo>
                    <a:pt x="695835" y="380511"/>
                  </a:lnTo>
                  <a:lnTo>
                    <a:pt x="731473" y="353427"/>
                  </a:lnTo>
                  <a:lnTo>
                    <a:pt x="767795" y="327215"/>
                  </a:lnTo>
                  <a:lnTo>
                    <a:pt x="804786" y="301889"/>
                  </a:lnTo>
                  <a:lnTo>
                    <a:pt x="842430" y="277466"/>
                  </a:lnTo>
                  <a:lnTo>
                    <a:pt x="880711" y="253961"/>
                  </a:lnTo>
                  <a:lnTo>
                    <a:pt x="919613" y="231389"/>
                  </a:lnTo>
                  <a:lnTo>
                    <a:pt x="959123" y="209766"/>
                  </a:lnTo>
                  <a:lnTo>
                    <a:pt x="999222" y="189108"/>
                  </a:lnTo>
                  <a:lnTo>
                    <a:pt x="1039897" y="169431"/>
                  </a:lnTo>
                  <a:lnTo>
                    <a:pt x="1081131" y="150749"/>
                  </a:lnTo>
                  <a:lnTo>
                    <a:pt x="1122909" y="133079"/>
                  </a:lnTo>
                  <a:lnTo>
                    <a:pt x="1165215" y="116435"/>
                  </a:lnTo>
                  <a:lnTo>
                    <a:pt x="1208034" y="100835"/>
                  </a:lnTo>
                  <a:lnTo>
                    <a:pt x="1251351" y="86292"/>
                  </a:lnTo>
                  <a:lnTo>
                    <a:pt x="1295148" y="72824"/>
                  </a:lnTo>
                  <a:lnTo>
                    <a:pt x="1339412" y="60445"/>
                  </a:lnTo>
                  <a:lnTo>
                    <a:pt x="1384126" y="49170"/>
                  </a:lnTo>
                  <a:lnTo>
                    <a:pt x="1429274" y="39017"/>
                  </a:lnTo>
                  <a:lnTo>
                    <a:pt x="1474842" y="29999"/>
                  </a:lnTo>
                  <a:lnTo>
                    <a:pt x="1520813" y="22134"/>
                  </a:lnTo>
                  <a:lnTo>
                    <a:pt x="1567173" y="15436"/>
                  </a:lnTo>
                  <a:lnTo>
                    <a:pt x="1613905" y="9920"/>
                  </a:lnTo>
                  <a:lnTo>
                    <a:pt x="1660993" y="5603"/>
                  </a:lnTo>
                  <a:lnTo>
                    <a:pt x="1708423" y="2500"/>
                  </a:lnTo>
                  <a:lnTo>
                    <a:pt x="1756179" y="627"/>
                  </a:lnTo>
                  <a:lnTo>
                    <a:pt x="1804244" y="0"/>
                  </a:lnTo>
                  <a:close/>
                </a:path>
                <a:path w="9380220" h="3608704">
                  <a:moveTo>
                    <a:pt x="7575541" y="0"/>
                  </a:moveTo>
                  <a:lnTo>
                    <a:pt x="7623606" y="627"/>
                  </a:lnTo>
                  <a:lnTo>
                    <a:pt x="7671362" y="2500"/>
                  </a:lnTo>
                  <a:lnTo>
                    <a:pt x="7718791" y="5603"/>
                  </a:lnTo>
                  <a:lnTo>
                    <a:pt x="7765880" y="9920"/>
                  </a:lnTo>
                  <a:lnTo>
                    <a:pt x="7812612" y="15436"/>
                  </a:lnTo>
                  <a:lnTo>
                    <a:pt x="7858971" y="22134"/>
                  </a:lnTo>
                  <a:lnTo>
                    <a:pt x="7904943" y="29999"/>
                  </a:lnTo>
                  <a:lnTo>
                    <a:pt x="7950510" y="39017"/>
                  </a:lnTo>
                  <a:lnTo>
                    <a:pt x="7995659" y="49170"/>
                  </a:lnTo>
                  <a:lnTo>
                    <a:pt x="8040373" y="60445"/>
                  </a:lnTo>
                  <a:lnTo>
                    <a:pt x="8084636" y="72824"/>
                  </a:lnTo>
                  <a:lnTo>
                    <a:pt x="8128434" y="86292"/>
                  </a:lnTo>
                  <a:lnTo>
                    <a:pt x="8171750" y="100835"/>
                  </a:lnTo>
                  <a:lnTo>
                    <a:pt x="8214569" y="116435"/>
                  </a:lnTo>
                  <a:lnTo>
                    <a:pt x="8256876" y="133079"/>
                  </a:lnTo>
                  <a:lnTo>
                    <a:pt x="8298654" y="150749"/>
                  </a:lnTo>
                  <a:lnTo>
                    <a:pt x="8339888" y="169431"/>
                  </a:lnTo>
                  <a:lnTo>
                    <a:pt x="8380562" y="189108"/>
                  </a:lnTo>
                  <a:lnTo>
                    <a:pt x="8420662" y="209766"/>
                  </a:lnTo>
                  <a:lnTo>
                    <a:pt x="8460171" y="231389"/>
                  </a:lnTo>
                  <a:lnTo>
                    <a:pt x="8499074" y="253961"/>
                  </a:lnTo>
                  <a:lnTo>
                    <a:pt x="8537355" y="277466"/>
                  </a:lnTo>
                  <a:lnTo>
                    <a:pt x="8574999" y="301889"/>
                  </a:lnTo>
                  <a:lnTo>
                    <a:pt x="8611990" y="327215"/>
                  </a:lnTo>
                  <a:lnTo>
                    <a:pt x="8648312" y="353427"/>
                  </a:lnTo>
                  <a:lnTo>
                    <a:pt x="8683950" y="380511"/>
                  </a:lnTo>
                  <a:lnTo>
                    <a:pt x="8718888" y="408450"/>
                  </a:lnTo>
                  <a:lnTo>
                    <a:pt x="8753111" y="437229"/>
                  </a:lnTo>
                  <a:lnTo>
                    <a:pt x="8786603" y="466833"/>
                  </a:lnTo>
                  <a:lnTo>
                    <a:pt x="8819348" y="497246"/>
                  </a:lnTo>
                  <a:lnTo>
                    <a:pt x="8851332" y="528451"/>
                  </a:lnTo>
                  <a:lnTo>
                    <a:pt x="8882538" y="560435"/>
                  </a:lnTo>
                  <a:lnTo>
                    <a:pt x="8912950" y="593180"/>
                  </a:lnTo>
                  <a:lnTo>
                    <a:pt x="8942554" y="626672"/>
                  </a:lnTo>
                  <a:lnTo>
                    <a:pt x="8971333" y="660895"/>
                  </a:lnTo>
                  <a:lnTo>
                    <a:pt x="8999273" y="695833"/>
                  </a:lnTo>
                  <a:lnTo>
                    <a:pt x="9026356" y="731471"/>
                  </a:lnTo>
                  <a:lnTo>
                    <a:pt x="9052569" y="767793"/>
                  </a:lnTo>
                  <a:lnTo>
                    <a:pt x="9077894" y="804784"/>
                  </a:lnTo>
                  <a:lnTo>
                    <a:pt x="9102318" y="842428"/>
                  </a:lnTo>
                  <a:lnTo>
                    <a:pt x="9125823" y="880709"/>
                  </a:lnTo>
                  <a:lnTo>
                    <a:pt x="9148395" y="919612"/>
                  </a:lnTo>
                  <a:lnTo>
                    <a:pt x="9170018" y="959121"/>
                  </a:lnTo>
                  <a:lnTo>
                    <a:pt x="9190676" y="999221"/>
                  </a:lnTo>
                  <a:lnTo>
                    <a:pt x="9210353" y="1039895"/>
                  </a:lnTo>
                  <a:lnTo>
                    <a:pt x="9229035" y="1081129"/>
                  </a:lnTo>
                  <a:lnTo>
                    <a:pt x="9246706" y="1122908"/>
                  </a:lnTo>
                  <a:lnTo>
                    <a:pt x="9263349" y="1165214"/>
                  </a:lnTo>
                  <a:lnTo>
                    <a:pt x="9278950" y="1208033"/>
                  </a:lnTo>
                  <a:lnTo>
                    <a:pt x="9293492" y="1251349"/>
                  </a:lnTo>
                  <a:lnTo>
                    <a:pt x="9306961" y="1295147"/>
                  </a:lnTo>
                  <a:lnTo>
                    <a:pt x="9319340" y="1339410"/>
                  </a:lnTo>
                  <a:lnTo>
                    <a:pt x="9330614" y="1384124"/>
                  </a:lnTo>
                  <a:lnTo>
                    <a:pt x="9340768" y="1429273"/>
                  </a:lnTo>
                  <a:lnTo>
                    <a:pt x="9349785" y="1474841"/>
                  </a:lnTo>
                  <a:lnTo>
                    <a:pt x="9357651" y="1520813"/>
                  </a:lnTo>
                  <a:lnTo>
                    <a:pt x="9364349" y="1567172"/>
                  </a:lnTo>
                  <a:lnTo>
                    <a:pt x="9369865" y="1613904"/>
                  </a:lnTo>
                  <a:lnTo>
                    <a:pt x="9374181" y="1660993"/>
                  </a:lnTo>
                  <a:lnTo>
                    <a:pt x="9377284" y="1708423"/>
                  </a:lnTo>
                  <a:lnTo>
                    <a:pt x="9379157" y="1756178"/>
                  </a:lnTo>
                  <a:lnTo>
                    <a:pt x="9379785" y="1804244"/>
                  </a:lnTo>
                  <a:lnTo>
                    <a:pt x="9379157" y="1852310"/>
                  </a:lnTo>
                  <a:lnTo>
                    <a:pt x="9377284" y="1900065"/>
                  </a:lnTo>
                  <a:lnTo>
                    <a:pt x="9374181" y="1947495"/>
                  </a:lnTo>
                  <a:lnTo>
                    <a:pt x="9369865" y="1994583"/>
                  </a:lnTo>
                  <a:lnTo>
                    <a:pt x="9364349" y="2041315"/>
                  </a:lnTo>
                  <a:lnTo>
                    <a:pt x="9357651" y="2087675"/>
                  </a:lnTo>
                  <a:lnTo>
                    <a:pt x="9349785" y="2133646"/>
                  </a:lnTo>
                  <a:lnTo>
                    <a:pt x="9340768" y="2179214"/>
                  </a:lnTo>
                  <a:lnTo>
                    <a:pt x="9330614" y="2224362"/>
                  </a:lnTo>
                  <a:lnTo>
                    <a:pt x="9319340" y="2269076"/>
                  </a:lnTo>
                  <a:lnTo>
                    <a:pt x="9306961" y="2313340"/>
                  </a:lnTo>
                  <a:lnTo>
                    <a:pt x="9293492" y="2357138"/>
                  </a:lnTo>
                  <a:lnTo>
                    <a:pt x="9278950" y="2400454"/>
                  </a:lnTo>
                  <a:lnTo>
                    <a:pt x="9263349" y="2443273"/>
                  </a:lnTo>
                  <a:lnTo>
                    <a:pt x="9246706" y="2485579"/>
                  </a:lnTo>
                  <a:lnTo>
                    <a:pt x="9229035" y="2527357"/>
                  </a:lnTo>
                  <a:lnTo>
                    <a:pt x="9210353" y="2568591"/>
                  </a:lnTo>
                  <a:lnTo>
                    <a:pt x="9190676" y="2609266"/>
                  </a:lnTo>
                  <a:lnTo>
                    <a:pt x="9170018" y="2649366"/>
                  </a:lnTo>
                  <a:lnTo>
                    <a:pt x="9148395" y="2688875"/>
                  </a:lnTo>
                  <a:lnTo>
                    <a:pt x="9125823" y="2727778"/>
                  </a:lnTo>
                  <a:lnTo>
                    <a:pt x="9102318" y="2766059"/>
                  </a:lnTo>
                  <a:lnTo>
                    <a:pt x="9077894" y="2803702"/>
                  </a:lnTo>
                  <a:lnTo>
                    <a:pt x="9052569" y="2840693"/>
                  </a:lnTo>
                  <a:lnTo>
                    <a:pt x="9026356" y="2877015"/>
                  </a:lnTo>
                  <a:lnTo>
                    <a:pt x="8999273" y="2912653"/>
                  </a:lnTo>
                  <a:lnTo>
                    <a:pt x="8971333" y="2947591"/>
                  </a:lnTo>
                  <a:lnTo>
                    <a:pt x="8942554" y="2981814"/>
                  </a:lnTo>
                  <a:lnTo>
                    <a:pt x="8912950" y="3015306"/>
                  </a:lnTo>
                  <a:lnTo>
                    <a:pt x="8882538" y="3048052"/>
                  </a:lnTo>
                  <a:lnTo>
                    <a:pt x="8851332" y="3080035"/>
                  </a:lnTo>
                  <a:lnTo>
                    <a:pt x="8819348" y="3111241"/>
                  </a:lnTo>
                  <a:lnTo>
                    <a:pt x="8786603" y="3141654"/>
                  </a:lnTo>
                  <a:lnTo>
                    <a:pt x="8753111" y="3171257"/>
                  </a:lnTo>
                  <a:lnTo>
                    <a:pt x="8718888" y="3200037"/>
                  </a:lnTo>
                  <a:lnTo>
                    <a:pt x="8683950" y="3227976"/>
                  </a:lnTo>
                  <a:lnTo>
                    <a:pt x="8648312" y="3255060"/>
                  </a:lnTo>
                  <a:lnTo>
                    <a:pt x="8611990" y="3281272"/>
                  </a:lnTo>
                  <a:lnTo>
                    <a:pt x="8574999" y="3306598"/>
                  </a:lnTo>
                  <a:lnTo>
                    <a:pt x="8537355" y="3331021"/>
                  </a:lnTo>
                  <a:lnTo>
                    <a:pt x="8499074" y="3354527"/>
                  </a:lnTo>
                  <a:lnTo>
                    <a:pt x="8460171" y="3377098"/>
                  </a:lnTo>
                  <a:lnTo>
                    <a:pt x="8420662" y="3398721"/>
                  </a:lnTo>
                  <a:lnTo>
                    <a:pt x="8380562" y="3419379"/>
                  </a:lnTo>
                  <a:lnTo>
                    <a:pt x="8339888" y="3439057"/>
                  </a:lnTo>
                  <a:lnTo>
                    <a:pt x="8298654" y="3457739"/>
                  </a:lnTo>
                  <a:lnTo>
                    <a:pt x="8256876" y="3475409"/>
                  </a:lnTo>
                  <a:lnTo>
                    <a:pt x="8214569" y="3492052"/>
                  </a:lnTo>
                  <a:lnTo>
                    <a:pt x="8171750" y="3507653"/>
                  </a:lnTo>
                  <a:lnTo>
                    <a:pt x="8128434" y="3522195"/>
                  </a:lnTo>
                  <a:lnTo>
                    <a:pt x="8084636" y="3535664"/>
                  </a:lnTo>
                  <a:lnTo>
                    <a:pt x="8040373" y="3548043"/>
                  </a:lnTo>
                  <a:lnTo>
                    <a:pt x="7995659" y="3559317"/>
                  </a:lnTo>
                  <a:lnTo>
                    <a:pt x="7950510" y="3569471"/>
                  </a:lnTo>
                  <a:lnTo>
                    <a:pt x="7904943" y="3578488"/>
                  </a:lnTo>
                  <a:lnTo>
                    <a:pt x="7858971" y="3586354"/>
                  </a:lnTo>
                  <a:lnTo>
                    <a:pt x="7812612" y="3593053"/>
                  </a:lnTo>
                  <a:lnTo>
                    <a:pt x="7765880" y="3598568"/>
                  </a:lnTo>
                  <a:lnTo>
                    <a:pt x="7718791" y="3602885"/>
                  </a:lnTo>
                  <a:lnTo>
                    <a:pt x="7671362" y="3605988"/>
                  </a:lnTo>
                  <a:lnTo>
                    <a:pt x="7623606" y="3607861"/>
                  </a:lnTo>
                  <a:lnTo>
                    <a:pt x="7575541" y="3608489"/>
                  </a:lnTo>
                  <a:lnTo>
                    <a:pt x="7527475" y="3607861"/>
                  </a:lnTo>
                  <a:lnTo>
                    <a:pt x="7479719" y="3605988"/>
                  </a:lnTo>
                  <a:lnTo>
                    <a:pt x="7432289" y="3602885"/>
                  </a:lnTo>
                  <a:lnTo>
                    <a:pt x="7385201" y="3598568"/>
                  </a:lnTo>
                  <a:lnTo>
                    <a:pt x="7338469" y="3593053"/>
                  </a:lnTo>
                  <a:lnTo>
                    <a:pt x="7292109" y="3586354"/>
                  </a:lnTo>
                  <a:lnTo>
                    <a:pt x="7246138" y="3578488"/>
                  </a:lnTo>
                  <a:lnTo>
                    <a:pt x="7200570" y="3569471"/>
                  </a:lnTo>
                  <a:lnTo>
                    <a:pt x="7155421" y="3559317"/>
                  </a:lnTo>
                  <a:lnTo>
                    <a:pt x="7110707" y="3548043"/>
                  </a:lnTo>
                  <a:lnTo>
                    <a:pt x="7066443" y="3535664"/>
                  </a:lnTo>
                  <a:lnTo>
                    <a:pt x="7022646" y="3522195"/>
                  </a:lnTo>
                  <a:lnTo>
                    <a:pt x="6979330" y="3507653"/>
                  </a:lnTo>
                  <a:lnTo>
                    <a:pt x="6936510" y="3492052"/>
                  </a:lnTo>
                  <a:lnTo>
                    <a:pt x="6894204" y="3475409"/>
                  </a:lnTo>
                  <a:lnTo>
                    <a:pt x="6852426" y="3457739"/>
                  </a:lnTo>
                  <a:lnTo>
                    <a:pt x="6811192" y="3439057"/>
                  </a:lnTo>
                  <a:lnTo>
                    <a:pt x="6770517" y="3419379"/>
                  </a:lnTo>
                  <a:lnTo>
                    <a:pt x="6730417" y="3398721"/>
                  </a:lnTo>
                  <a:lnTo>
                    <a:pt x="6690908" y="3377098"/>
                  </a:lnTo>
                  <a:lnTo>
                    <a:pt x="6652005" y="3354527"/>
                  </a:lnTo>
                  <a:lnTo>
                    <a:pt x="6613724" y="3331021"/>
                  </a:lnTo>
                  <a:lnTo>
                    <a:pt x="6576081" y="3306598"/>
                  </a:lnTo>
                  <a:lnTo>
                    <a:pt x="6539090" y="3281272"/>
                  </a:lnTo>
                  <a:lnTo>
                    <a:pt x="6502768" y="3255060"/>
                  </a:lnTo>
                  <a:lnTo>
                    <a:pt x="6467130" y="3227976"/>
                  </a:lnTo>
                  <a:lnTo>
                    <a:pt x="6432192" y="3200037"/>
                  </a:lnTo>
                  <a:lnTo>
                    <a:pt x="6397969" y="3171257"/>
                  </a:lnTo>
                  <a:lnTo>
                    <a:pt x="6364477" y="3141654"/>
                  </a:lnTo>
                  <a:lnTo>
                    <a:pt x="6331731" y="3111241"/>
                  </a:lnTo>
                  <a:lnTo>
                    <a:pt x="6299748" y="3080035"/>
                  </a:lnTo>
                  <a:lnTo>
                    <a:pt x="6268542" y="3048052"/>
                  </a:lnTo>
                  <a:lnTo>
                    <a:pt x="6238130" y="3015306"/>
                  </a:lnTo>
                  <a:lnTo>
                    <a:pt x="6208526" y="2981814"/>
                  </a:lnTo>
                  <a:lnTo>
                    <a:pt x="6179747" y="2947591"/>
                  </a:lnTo>
                  <a:lnTo>
                    <a:pt x="6151807" y="2912653"/>
                  </a:lnTo>
                  <a:lnTo>
                    <a:pt x="6124724" y="2877015"/>
                  </a:lnTo>
                  <a:lnTo>
                    <a:pt x="6098511" y="2840693"/>
                  </a:lnTo>
                  <a:lnTo>
                    <a:pt x="6073186" y="2803702"/>
                  </a:lnTo>
                  <a:lnTo>
                    <a:pt x="6048763" y="2766059"/>
                  </a:lnTo>
                  <a:lnTo>
                    <a:pt x="6025257" y="2727778"/>
                  </a:lnTo>
                  <a:lnTo>
                    <a:pt x="6002685" y="2688875"/>
                  </a:lnTo>
                  <a:lnTo>
                    <a:pt x="5981063" y="2649366"/>
                  </a:lnTo>
                  <a:lnTo>
                    <a:pt x="5960405" y="2609266"/>
                  </a:lnTo>
                  <a:lnTo>
                    <a:pt x="5940727" y="2568591"/>
                  </a:lnTo>
                  <a:lnTo>
                    <a:pt x="5922045" y="2527357"/>
                  </a:lnTo>
                  <a:lnTo>
                    <a:pt x="5904375" y="2485579"/>
                  </a:lnTo>
                  <a:lnTo>
                    <a:pt x="5887732" y="2443273"/>
                  </a:lnTo>
                  <a:lnTo>
                    <a:pt x="5872131" y="2400454"/>
                  </a:lnTo>
                  <a:lnTo>
                    <a:pt x="5857589" y="2357138"/>
                  </a:lnTo>
                  <a:lnTo>
                    <a:pt x="5844120" y="2313340"/>
                  </a:lnTo>
                  <a:lnTo>
                    <a:pt x="5831741" y="2269076"/>
                  </a:lnTo>
                  <a:lnTo>
                    <a:pt x="5820467" y="2224362"/>
                  </a:lnTo>
                  <a:lnTo>
                    <a:pt x="5810313" y="2179214"/>
                  </a:lnTo>
                  <a:lnTo>
                    <a:pt x="5801296" y="2133646"/>
                  </a:lnTo>
                  <a:lnTo>
                    <a:pt x="5793430" y="2087675"/>
                  </a:lnTo>
                  <a:lnTo>
                    <a:pt x="5786732" y="2041315"/>
                  </a:lnTo>
                  <a:lnTo>
                    <a:pt x="5781217" y="1994583"/>
                  </a:lnTo>
                  <a:lnTo>
                    <a:pt x="5776900" y="1947495"/>
                  </a:lnTo>
                  <a:lnTo>
                    <a:pt x="5773797" y="1900065"/>
                  </a:lnTo>
                  <a:lnTo>
                    <a:pt x="5771924" y="1852310"/>
                  </a:lnTo>
                  <a:lnTo>
                    <a:pt x="5771296" y="1804244"/>
                  </a:lnTo>
                  <a:lnTo>
                    <a:pt x="5771924" y="1756178"/>
                  </a:lnTo>
                  <a:lnTo>
                    <a:pt x="5773797" y="1708423"/>
                  </a:lnTo>
                  <a:lnTo>
                    <a:pt x="5776900" y="1660993"/>
                  </a:lnTo>
                  <a:lnTo>
                    <a:pt x="5781217" y="1613904"/>
                  </a:lnTo>
                  <a:lnTo>
                    <a:pt x="5786732" y="1567172"/>
                  </a:lnTo>
                  <a:lnTo>
                    <a:pt x="5793430" y="1520813"/>
                  </a:lnTo>
                  <a:lnTo>
                    <a:pt x="5801296" y="1474841"/>
                  </a:lnTo>
                  <a:lnTo>
                    <a:pt x="5810313" y="1429273"/>
                  </a:lnTo>
                  <a:lnTo>
                    <a:pt x="5820467" y="1384124"/>
                  </a:lnTo>
                  <a:lnTo>
                    <a:pt x="5831741" y="1339410"/>
                  </a:lnTo>
                  <a:lnTo>
                    <a:pt x="5844120" y="1295147"/>
                  </a:lnTo>
                  <a:lnTo>
                    <a:pt x="5857589" y="1251349"/>
                  </a:lnTo>
                  <a:lnTo>
                    <a:pt x="5872131" y="1208033"/>
                  </a:lnTo>
                  <a:lnTo>
                    <a:pt x="5887732" y="1165214"/>
                  </a:lnTo>
                  <a:lnTo>
                    <a:pt x="5904375" y="1122908"/>
                  </a:lnTo>
                  <a:lnTo>
                    <a:pt x="5922045" y="1081129"/>
                  </a:lnTo>
                  <a:lnTo>
                    <a:pt x="5940727" y="1039895"/>
                  </a:lnTo>
                  <a:lnTo>
                    <a:pt x="5960405" y="999221"/>
                  </a:lnTo>
                  <a:lnTo>
                    <a:pt x="5981063" y="959121"/>
                  </a:lnTo>
                  <a:lnTo>
                    <a:pt x="6002685" y="919612"/>
                  </a:lnTo>
                  <a:lnTo>
                    <a:pt x="6025257" y="880709"/>
                  </a:lnTo>
                  <a:lnTo>
                    <a:pt x="6048763" y="842428"/>
                  </a:lnTo>
                  <a:lnTo>
                    <a:pt x="6073186" y="804784"/>
                  </a:lnTo>
                  <a:lnTo>
                    <a:pt x="6098511" y="767793"/>
                  </a:lnTo>
                  <a:lnTo>
                    <a:pt x="6124724" y="731471"/>
                  </a:lnTo>
                  <a:lnTo>
                    <a:pt x="6151807" y="695833"/>
                  </a:lnTo>
                  <a:lnTo>
                    <a:pt x="6179747" y="660895"/>
                  </a:lnTo>
                  <a:lnTo>
                    <a:pt x="6208526" y="626672"/>
                  </a:lnTo>
                  <a:lnTo>
                    <a:pt x="6238130" y="593180"/>
                  </a:lnTo>
                  <a:lnTo>
                    <a:pt x="6268542" y="560435"/>
                  </a:lnTo>
                  <a:lnTo>
                    <a:pt x="6299748" y="528451"/>
                  </a:lnTo>
                  <a:lnTo>
                    <a:pt x="6331731" y="497246"/>
                  </a:lnTo>
                  <a:lnTo>
                    <a:pt x="6364477" y="466833"/>
                  </a:lnTo>
                  <a:lnTo>
                    <a:pt x="6397969" y="437229"/>
                  </a:lnTo>
                  <a:lnTo>
                    <a:pt x="6432192" y="408450"/>
                  </a:lnTo>
                  <a:lnTo>
                    <a:pt x="6467130" y="380511"/>
                  </a:lnTo>
                  <a:lnTo>
                    <a:pt x="6502768" y="353427"/>
                  </a:lnTo>
                  <a:lnTo>
                    <a:pt x="6539090" y="327215"/>
                  </a:lnTo>
                  <a:lnTo>
                    <a:pt x="6576081" y="301889"/>
                  </a:lnTo>
                  <a:lnTo>
                    <a:pt x="6613724" y="277466"/>
                  </a:lnTo>
                  <a:lnTo>
                    <a:pt x="6652005" y="253961"/>
                  </a:lnTo>
                  <a:lnTo>
                    <a:pt x="6690908" y="231389"/>
                  </a:lnTo>
                  <a:lnTo>
                    <a:pt x="6730417" y="209766"/>
                  </a:lnTo>
                  <a:lnTo>
                    <a:pt x="6770517" y="189108"/>
                  </a:lnTo>
                  <a:lnTo>
                    <a:pt x="6811192" y="169431"/>
                  </a:lnTo>
                  <a:lnTo>
                    <a:pt x="6852426" y="150749"/>
                  </a:lnTo>
                  <a:lnTo>
                    <a:pt x="6894204" y="133079"/>
                  </a:lnTo>
                  <a:lnTo>
                    <a:pt x="6936510" y="116435"/>
                  </a:lnTo>
                  <a:lnTo>
                    <a:pt x="6979330" y="100835"/>
                  </a:lnTo>
                  <a:lnTo>
                    <a:pt x="7022646" y="86292"/>
                  </a:lnTo>
                  <a:lnTo>
                    <a:pt x="7066443" y="72824"/>
                  </a:lnTo>
                  <a:lnTo>
                    <a:pt x="7110707" y="60445"/>
                  </a:lnTo>
                  <a:lnTo>
                    <a:pt x="7155421" y="49170"/>
                  </a:lnTo>
                  <a:lnTo>
                    <a:pt x="7200570" y="39017"/>
                  </a:lnTo>
                  <a:lnTo>
                    <a:pt x="7246138" y="29999"/>
                  </a:lnTo>
                  <a:lnTo>
                    <a:pt x="7292109" y="22134"/>
                  </a:lnTo>
                  <a:lnTo>
                    <a:pt x="7338469" y="15436"/>
                  </a:lnTo>
                  <a:lnTo>
                    <a:pt x="7385201" y="9920"/>
                  </a:lnTo>
                  <a:lnTo>
                    <a:pt x="7432289" y="5603"/>
                  </a:lnTo>
                  <a:lnTo>
                    <a:pt x="7479719" y="2500"/>
                  </a:lnTo>
                  <a:lnTo>
                    <a:pt x="7527475" y="627"/>
                  </a:lnTo>
                  <a:lnTo>
                    <a:pt x="7575541" y="0"/>
                  </a:lnTo>
                  <a:close/>
                </a:path>
                <a:path w="9380220" h="3608704">
                  <a:moveTo>
                    <a:pt x="7588083" y="1240308"/>
                  </a:moveTo>
                  <a:lnTo>
                    <a:pt x="7588083" y="2347819"/>
                  </a:lnTo>
                </a:path>
                <a:path w="9380220" h="3608704">
                  <a:moveTo>
                    <a:pt x="7034331" y="1794060"/>
                  </a:moveTo>
                  <a:lnTo>
                    <a:pt x="8141843" y="179406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55843" y="5489423"/>
              <a:ext cx="4683760" cy="3376929"/>
            </a:xfrm>
            <a:custGeom>
              <a:avLst/>
              <a:gdLst/>
              <a:ahLst/>
              <a:cxnLst/>
              <a:rect l="l" t="t" r="r" b="b"/>
              <a:pathLst>
                <a:path w="4683759" h="3376929">
                  <a:moveTo>
                    <a:pt x="0" y="3376397"/>
                  </a:moveTo>
                  <a:lnTo>
                    <a:pt x="4683398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83116" y="8787692"/>
              <a:ext cx="147005" cy="147004"/>
            </a:xfrm>
            <a:prstGeom prst="rect">
              <a:avLst/>
            </a:prstGeom>
          </p:spPr>
        </p:pic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67103" y="5410871"/>
              <a:ext cx="147006" cy="147003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2378" y="4434786"/>
              <a:ext cx="7609840" cy="5486400"/>
            </a:xfrm>
            <a:custGeom>
              <a:avLst/>
              <a:gdLst/>
              <a:ahLst/>
              <a:cxnLst/>
              <a:rect l="l" t="t" r="r" b="b"/>
              <a:pathLst>
                <a:path w="7609840" h="5486400">
                  <a:moveTo>
                    <a:pt x="1463561" y="4430966"/>
                  </a:moveTo>
                  <a:lnTo>
                    <a:pt x="0" y="5486090"/>
                  </a:lnTo>
                </a:path>
                <a:path w="7609840" h="5486400">
                  <a:moveTo>
                    <a:pt x="7609752" y="0"/>
                  </a:moveTo>
                  <a:lnTo>
                    <a:pt x="6146190" y="1055123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24009" y="9839603"/>
              <a:ext cx="147005" cy="147006"/>
            </a:xfrm>
            <a:prstGeom prst="rect">
              <a:avLst/>
            </a:prstGeom>
          </p:spPr>
        </p:pic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529301" y="4356729"/>
              <a:ext cx="147005" cy="147006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6214" y="2840745"/>
              <a:ext cx="5774055" cy="0"/>
            </a:xfrm>
            <a:custGeom>
              <a:avLst/>
              <a:gdLst/>
              <a:ahLst/>
              <a:cxnLst/>
              <a:rect l="l" t="t" r="r" b="b"/>
              <a:pathLst>
                <a:path w="5774055">
                  <a:moveTo>
                    <a:pt x="0" y="0"/>
                  </a:moveTo>
                  <a:lnTo>
                    <a:pt x="5773582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95081" y="2762982"/>
              <a:ext cx="148932" cy="148927"/>
            </a:xfrm>
            <a:prstGeom prst="rect">
              <a:avLst/>
            </a:prstGeom>
          </p:spPr>
        </p:pic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669395" y="2762982"/>
              <a:ext cx="148927" cy="148927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62089" y="2840745"/>
              <a:ext cx="9381490" cy="0"/>
            </a:xfrm>
            <a:custGeom>
              <a:avLst/>
              <a:gdLst/>
              <a:ahLst/>
              <a:cxnLst/>
              <a:rect l="l" t="t" r="r" b="b"/>
              <a:pathLst>
                <a:path w="9381490">
                  <a:moveTo>
                    <a:pt x="1804244" y="0"/>
                  </a:moveTo>
                  <a:lnTo>
                    <a:pt x="0" y="0"/>
                  </a:lnTo>
                </a:path>
                <a:path w="9381490">
                  <a:moveTo>
                    <a:pt x="9381124" y="0"/>
                  </a:moveTo>
                  <a:lnTo>
                    <a:pt x="7576879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96331" y="2762982"/>
              <a:ext cx="148929" cy="148927"/>
            </a:xfrm>
            <a:prstGeom prst="rect">
              <a:avLst/>
            </a:prstGeom>
          </p:spPr>
        </p:pic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471959" y="2762982"/>
              <a:ext cx="148927" cy="148927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123" y="5052111"/>
              <a:ext cx="4462145" cy="4470400"/>
            </a:xfrm>
            <a:custGeom>
              <a:avLst/>
              <a:gdLst/>
              <a:ahLst/>
              <a:cxnLst/>
              <a:rect l="l" t="t" r="r" b="b"/>
              <a:pathLst>
                <a:path w="4462145" h="4470400">
                  <a:moveTo>
                    <a:pt x="290793" y="1130300"/>
                  </a:moveTo>
                  <a:lnTo>
                    <a:pt x="273672" y="1168400"/>
                  </a:lnTo>
                  <a:lnTo>
                    <a:pt x="257025" y="1193800"/>
                  </a:lnTo>
                  <a:lnTo>
                    <a:pt x="240854" y="1231900"/>
                  </a:lnTo>
                  <a:lnTo>
                    <a:pt x="225158" y="1257300"/>
                  </a:lnTo>
                  <a:lnTo>
                    <a:pt x="209947" y="1295400"/>
                  </a:lnTo>
                  <a:lnTo>
                    <a:pt x="195228" y="1320800"/>
                  </a:lnTo>
                  <a:lnTo>
                    <a:pt x="181004" y="1358900"/>
                  </a:lnTo>
                  <a:lnTo>
                    <a:pt x="167274" y="1384300"/>
                  </a:lnTo>
                  <a:lnTo>
                    <a:pt x="154047" y="1422400"/>
                  </a:lnTo>
                  <a:lnTo>
                    <a:pt x="141331" y="1447800"/>
                  </a:lnTo>
                  <a:lnTo>
                    <a:pt x="129132" y="1485900"/>
                  </a:lnTo>
                  <a:lnTo>
                    <a:pt x="117449" y="1524000"/>
                  </a:lnTo>
                  <a:lnTo>
                    <a:pt x="106286" y="1549400"/>
                  </a:lnTo>
                  <a:lnTo>
                    <a:pt x="95651" y="1587500"/>
                  </a:lnTo>
                  <a:lnTo>
                    <a:pt x="85553" y="1625600"/>
                  </a:lnTo>
                  <a:lnTo>
                    <a:pt x="75987" y="1663700"/>
                  </a:lnTo>
                  <a:lnTo>
                    <a:pt x="66970" y="1689100"/>
                  </a:lnTo>
                  <a:lnTo>
                    <a:pt x="58496" y="1727200"/>
                  </a:lnTo>
                  <a:lnTo>
                    <a:pt x="50572" y="1765300"/>
                  </a:lnTo>
                  <a:lnTo>
                    <a:pt x="43202" y="1803400"/>
                  </a:lnTo>
                  <a:lnTo>
                    <a:pt x="36403" y="1828800"/>
                  </a:lnTo>
                  <a:lnTo>
                    <a:pt x="30163" y="1866900"/>
                  </a:lnTo>
                  <a:lnTo>
                    <a:pt x="24498" y="1905000"/>
                  </a:lnTo>
                  <a:lnTo>
                    <a:pt x="19406" y="1943100"/>
                  </a:lnTo>
                  <a:lnTo>
                    <a:pt x="14899" y="1981200"/>
                  </a:lnTo>
                  <a:lnTo>
                    <a:pt x="10976" y="2019300"/>
                  </a:lnTo>
                  <a:lnTo>
                    <a:pt x="7642" y="2057400"/>
                  </a:lnTo>
                  <a:lnTo>
                    <a:pt x="4903" y="2082800"/>
                  </a:lnTo>
                  <a:lnTo>
                    <a:pt x="2768" y="2120900"/>
                  </a:lnTo>
                  <a:lnTo>
                    <a:pt x="1234" y="2159000"/>
                  </a:lnTo>
                  <a:lnTo>
                    <a:pt x="309" y="2197100"/>
                  </a:lnTo>
                  <a:lnTo>
                    <a:pt x="0" y="2235200"/>
                  </a:lnTo>
                  <a:lnTo>
                    <a:pt x="2915" y="2349500"/>
                  </a:lnTo>
                  <a:lnTo>
                    <a:pt x="11559" y="2463799"/>
                  </a:lnTo>
                  <a:lnTo>
                    <a:pt x="25793" y="2578099"/>
                  </a:lnTo>
                  <a:lnTo>
                    <a:pt x="45482" y="2692399"/>
                  </a:lnTo>
                  <a:lnTo>
                    <a:pt x="70479" y="2793999"/>
                  </a:lnTo>
                  <a:lnTo>
                    <a:pt x="100644" y="2908299"/>
                  </a:lnTo>
                  <a:lnTo>
                    <a:pt x="135841" y="3009899"/>
                  </a:lnTo>
                  <a:lnTo>
                    <a:pt x="175924" y="3111499"/>
                  </a:lnTo>
                  <a:lnTo>
                    <a:pt x="220755" y="3213099"/>
                  </a:lnTo>
                  <a:lnTo>
                    <a:pt x="270189" y="3302000"/>
                  </a:lnTo>
                  <a:lnTo>
                    <a:pt x="324093" y="3403600"/>
                  </a:lnTo>
                  <a:lnTo>
                    <a:pt x="382323" y="3492500"/>
                  </a:lnTo>
                  <a:lnTo>
                    <a:pt x="444732" y="3581400"/>
                  </a:lnTo>
                  <a:lnTo>
                    <a:pt x="511188" y="3657600"/>
                  </a:lnTo>
                  <a:lnTo>
                    <a:pt x="581546" y="3746500"/>
                  </a:lnTo>
                  <a:lnTo>
                    <a:pt x="655667" y="3822700"/>
                  </a:lnTo>
                  <a:lnTo>
                    <a:pt x="733409" y="3898900"/>
                  </a:lnTo>
                  <a:lnTo>
                    <a:pt x="814632" y="3962400"/>
                  </a:lnTo>
                  <a:lnTo>
                    <a:pt x="899200" y="4025900"/>
                  </a:lnTo>
                  <a:lnTo>
                    <a:pt x="986965" y="4089400"/>
                  </a:lnTo>
                  <a:lnTo>
                    <a:pt x="1077789" y="4152900"/>
                  </a:lnTo>
                  <a:lnTo>
                    <a:pt x="1171536" y="4203700"/>
                  </a:lnTo>
                  <a:lnTo>
                    <a:pt x="1268063" y="4254500"/>
                  </a:lnTo>
                  <a:lnTo>
                    <a:pt x="1367226" y="4305300"/>
                  </a:lnTo>
                  <a:lnTo>
                    <a:pt x="1572903" y="4381500"/>
                  </a:lnTo>
                  <a:lnTo>
                    <a:pt x="1787442" y="4432300"/>
                  </a:lnTo>
                  <a:lnTo>
                    <a:pt x="1897686" y="4445000"/>
                  </a:lnTo>
                  <a:lnTo>
                    <a:pt x="2009714" y="4470400"/>
                  </a:lnTo>
                  <a:lnTo>
                    <a:pt x="2238584" y="4470400"/>
                  </a:lnTo>
                  <a:lnTo>
                    <a:pt x="2238584" y="4457700"/>
                  </a:lnTo>
                  <a:lnTo>
                    <a:pt x="2124355" y="4457700"/>
                  </a:lnTo>
                  <a:lnTo>
                    <a:pt x="1900558" y="4432300"/>
                  </a:lnTo>
                  <a:lnTo>
                    <a:pt x="1578556" y="4356100"/>
                  </a:lnTo>
                  <a:lnTo>
                    <a:pt x="1374641" y="4279900"/>
                  </a:lnTo>
                  <a:lnTo>
                    <a:pt x="1276329" y="4241800"/>
                  </a:lnTo>
                  <a:lnTo>
                    <a:pt x="1180630" y="4191000"/>
                  </a:lnTo>
                  <a:lnTo>
                    <a:pt x="1087682" y="4140200"/>
                  </a:lnTo>
                  <a:lnTo>
                    <a:pt x="997628" y="4076700"/>
                  </a:lnTo>
                  <a:lnTo>
                    <a:pt x="910605" y="4013200"/>
                  </a:lnTo>
                  <a:lnTo>
                    <a:pt x="826757" y="3949700"/>
                  </a:lnTo>
                  <a:lnTo>
                    <a:pt x="746218" y="3886200"/>
                  </a:lnTo>
                  <a:lnTo>
                    <a:pt x="669138" y="3810000"/>
                  </a:lnTo>
                  <a:lnTo>
                    <a:pt x="595645" y="3733800"/>
                  </a:lnTo>
                  <a:lnTo>
                    <a:pt x="525876" y="3644900"/>
                  </a:lnTo>
                  <a:lnTo>
                    <a:pt x="459990" y="3568700"/>
                  </a:lnTo>
                  <a:lnTo>
                    <a:pt x="398105" y="3479800"/>
                  </a:lnTo>
                  <a:lnTo>
                    <a:pt x="340372" y="3390900"/>
                  </a:lnTo>
                  <a:lnTo>
                    <a:pt x="286931" y="3302000"/>
                  </a:lnTo>
                  <a:lnTo>
                    <a:pt x="237912" y="3200399"/>
                  </a:lnTo>
                  <a:lnTo>
                    <a:pt x="193470" y="3098799"/>
                  </a:lnTo>
                  <a:lnTo>
                    <a:pt x="153727" y="2997199"/>
                  </a:lnTo>
                  <a:lnTo>
                    <a:pt x="118832" y="2895599"/>
                  </a:lnTo>
                  <a:lnTo>
                    <a:pt x="88926" y="2793999"/>
                  </a:lnTo>
                  <a:lnTo>
                    <a:pt x="64143" y="2679699"/>
                  </a:lnTo>
                  <a:lnTo>
                    <a:pt x="44621" y="2578099"/>
                  </a:lnTo>
                  <a:lnTo>
                    <a:pt x="30509" y="2463799"/>
                  </a:lnTo>
                  <a:lnTo>
                    <a:pt x="21937" y="2349500"/>
                  </a:lnTo>
                  <a:lnTo>
                    <a:pt x="19051" y="2235200"/>
                  </a:lnTo>
                  <a:lnTo>
                    <a:pt x="19353" y="2197100"/>
                  </a:lnTo>
                  <a:lnTo>
                    <a:pt x="20271" y="2159000"/>
                  </a:lnTo>
                  <a:lnTo>
                    <a:pt x="21790" y="2120900"/>
                  </a:lnTo>
                  <a:lnTo>
                    <a:pt x="23910" y="2095500"/>
                  </a:lnTo>
                  <a:lnTo>
                    <a:pt x="26629" y="2057400"/>
                  </a:lnTo>
                  <a:lnTo>
                    <a:pt x="29933" y="2019300"/>
                  </a:lnTo>
                  <a:lnTo>
                    <a:pt x="33821" y="1981200"/>
                  </a:lnTo>
                  <a:lnTo>
                    <a:pt x="38293" y="1943100"/>
                  </a:lnTo>
                  <a:lnTo>
                    <a:pt x="43340" y="1905000"/>
                  </a:lnTo>
                  <a:lnTo>
                    <a:pt x="48955" y="1866900"/>
                  </a:lnTo>
                  <a:lnTo>
                    <a:pt x="55144" y="1841500"/>
                  </a:lnTo>
                  <a:lnTo>
                    <a:pt x="61887" y="1803400"/>
                  </a:lnTo>
                  <a:lnTo>
                    <a:pt x="69192" y="1765300"/>
                  </a:lnTo>
                  <a:lnTo>
                    <a:pt x="77043" y="1727200"/>
                  </a:lnTo>
                  <a:lnTo>
                    <a:pt x="85445" y="1701800"/>
                  </a:lnTo>
                  <a:lnTo>
                    <a:pt x="94391" y="1663700"/>
                  </a:lnTo>
                  <a:lnTo>
                    <a:pt x="103870" y="1625600"/>
                  </a:lnTo>
                  <a:lnTo>
                    <a:pt x="113882" y="1600200"/>
                  </a:lnTo>
                  <a:lnTo>
                    <a:pt x="124423" y="1562100"/>
                  </a:lnTo>
                  <a:lnTo>
                    <a:pt x="135492" y="1524000"/>
                  </a:lnTo>
                  <a:lnTo>
                    <a:pt x="147073" y="1498600"/>
                  </a:lnTo>
                  <a:lnTo>
                    <a:pt x="159174" y="1460500"/>
                  </a:lnTo>
                  <a:lnTo>
                    <a:pt x="171781" y="1422400"/>
                  </a:lnTo>
                  <a:lnTo>
                    <a:pt x="184891" y="1397000"/>
                  </a:lnTo>
                  <a:lnTo>
                    <a:pt x="198499" y="1358900"/>
                  </a:lnTo>
                  <a:lnTo>
                    <a:pt x="212608" y="1333500"/>
                  </a:lnTo>
                  <a:lnTo>
                    <a:pt x="227199" y="1295400"/>
                  </a:lnTo>
                  <a:lnTo>
                    <a:pt x="242279" y="1270000"/>
                  </a:lnTo>
                  <a:lnTo>
                    <a:pt x="257839" y="1231900"/>
                  </a:lnTo>
                  <a:lnTo>
                    <a:pt x="273872" y="1206500"/>
                  </a:lnTo>
                  <a:lnTo>
                    <a:pt x="290382" y="1168400"/>
                  </a:lnTo>
                  <a:lnTo>
                    <a:pt x="307352" y="1143000"/>
                  </a:lnTo>
                  <a:lnTo>
                    <a:pt x="290793" y="1130300"/>
                  </a:lnTo>
                  <a:close/>
                </a:path>
                <a:path w="4462145" h="4470400">
                  <a:moveTo>
                    <a:pt x="2503054" y="4457700"/>
                  </a:moveTo>
                  <a:lnTo>
                    <a:pt x="2238584" y="4457700"/>
                  </a:lnTo>
                  <a:lnTo>
                    <a:pt x="2238584" y="4470400"/>
                  </a:lnTo>
                  <a:lnTo>
                    <a:pt x="2437488" y="4470400"/>
                  </a:lnTo>
                  <a:lnTo>
                    <a:pt x="2503054" y="4457700"/>
                  </a:lnTo>
                  <a:close/>
                </a:path>
                <a:path w="4462145" h="4470400">
                  <a:moveTo>
                    <a:pt x="3988237" y="3599291"/>
                  </a:moveTo>
                  <a:lnTo>
                    <a:pt x="3940948" y="3657600"/>
                  </a:lnTo>
                  <a:lnTo>
                    <a:pt x="3898248" y="3708400"/>
                  </a:lnTo>
                  <a:lnTo>
                    <a:pt x="3854253" y="3759200"/>
                  </a:lnTo>
                  <a:lnTo>
                    <a:pt x="3808994" y="3810000"/>
                  </a:lnTo>
                  <a:lnTo>
                    <a:pt x="3762518" y="3848100"/>
                  </a:lnTo>
                  <a:lnTo>
                    <a:pt x="3714846" y="3898900"/>
                  </a:lnTo>
                  <a:lnTo>
                    <a:pt x="3666023" y="3937000"/>
                  </a:lnTo>
                  <a:lnTo>
                    <a:pt x="3616081" y="3975100"/>
                  </a:lnTo>
                  <a:lnTo>
                    <a:pt x="3565055" y="4013200"/>
                  </a:lnTo>
                  <a:lnTo>
                    <a:pt x="3512973" y="4051300"/>
                  </a:lnTo>
                  <a:lnTo>
                    <a:pt x="3459880" y="4089400"/>
                  </a:lnTo>
                  <a:lnTo>
                    <a:pt x="3405808" y="4127500"/>
                  </a:lnTo>
                  <a:lnTo>
                    <a:pt x="3350793" y="4165600"/>
                  </a:lnTo>
                  <a:lnTo>
                    <a:pt x="3238063" y="4216400"/>
                  </a:lnTo>
                  <a:lnTo>
                    <a:pt x="3180416" y="4254500"/>
                  </a:lnTo>
                  <a:lnTo>
                    <a:pt x="3062743" y="4305300"/>
                  </a:lnTo>
                  <a:lnTo>
                    <a:pt x="3002788" y="4318000"/>
                  </a:lnTo>
                  <a:lnTo>
                    <a:pt x="2880805" y="4368800"/>
                  </a:lnTo>
                  <a:lnTo>
                    <a:pt x="2500823" y="4445000"/>
                  </a:lnTo>
                  <a:lnTo>
                    <a:pt x="2435810" y="4445000"/>
                  </a:lnTo>
                  <a:lnTo>
                    <a:pt x="2370409" y="4457700"/>
                  </a:lnTo>
                  <a:lnTo>
                    <a:pt x="2568200" y="4457700"/>
                  </a:lnTo>
                  <a:lnTo>
                    <a:pt x="2760728" y="4419600"/>
                  </a:lnTo>
                  <a:lnTo>
                    <a:pt x="2823818" y="4394200"/>
                  </a:lnTo>
                  <a:lnTo>
                    <a:pt x="2886307" y="4381500"/>
                  </a:lnTo>
                  <a:lnTo>
                    <a:pt x="2948158" y="4356100"/>
                  </a:lnTo>
                  <a:lnTo>
                    <a:pt x="3009339" y="4343400"/>
                  </a:lnTo>
                  <a:lnTo>
                    <a:pt x="3188495" y="4267200"/>
                  </a:lnTo>
                  <a:lnTo>
                    <a:pt x="3246638" y="4241800"/>
                  </a:lnTo>
                  <a:lnTo>
                    <a:pt x="3303929" y="4203700"/>
                  </a:lnTo>
                  <a:lnTo>
                    <a:pt x="3360339" y="4178300"/>
                  </a:lnTo>
                  <a:lnTo>
                    <a:pt x="3415831" y="4140200"/>
                  </a:lnTo>
                  <a:lnTo>
                    <a:pt x="3470371" y="4102100"/>
                  </a:lnTo>
                  <a:lnTo>
                    <a:pt x="3523917" y="4076700"/>
                  </a:lnTo>
                  <a:lnTo>
                    <a:pt x="3576444" y="4038600"/>
                  </a:lnTo>
                  <a:lnTo>
                    <a:pt x="3627909" y="3987800"/>
                  </a:lnTo>
                  <a:lnTo>
                    <a:pt x="3678278" y="3949700"/>
                  </a:lnTo>
                  <a:lnTo>
                    <a:pt x="3727526" y="3911600"/>
                  </a:lnTo>
                  <a:lnTo>
                    <a:pt x="3775600" y="3860800"/>
                  </a:lnTo>
                  <a:lnTo>
                    <a:pt x="3822480" y="3822700"/>
                  </a:lnTo>
                  <a:lnTo>
                    <a:pt x="3868120" y="3771900"/>
                  </a:lnTo>
                  <a:lnTo>
                    <a:pt x="3912490" y="3721100"/>
                  </a:lnTo>
                  <a:lnTo>
                    <a:pt x="3955557" y="3670300"/>
                  </a:lnTo>
                  <a:lnTo>
                    <a:pt x="3997284" y="3619500"/>
                  </a:lnTo>
                  <a:lnTo>
                    <a:pt x="4005168" y="3609573"/>
                  </a:lnTo>
                  <a:lnTo>
                    <a:pt x="4004577" y="3606800"/>
                  </a:lnTo>
                  <a:lnTo>
                    <a:pt x="3990070" y="3606800"/>
                  </a:lnTo>
                  <a:lnTo>
                    <a:pt x="3988237" y="3599291"/>
                  </a:lnTo>
                  <a:close/>
                </a:path>
                <a:path w="4462145" h="4470400">
                  <a:moveTo>
                    <a:pt x="4058723" y="3556000"/>
                  </a:moveTo>
                  <a:lnTo>
                    <a:pt x="4022333" y="3556000"/>
                  </a:lnTo>
                  <a:lnTo>
                    <a:pt x="4037633" y="3568700"/>
                  </a:lnTo>
                  <a:lnTo>
                    <a:pt x="4005168" y="3609573"/>
                  </a:lnTo>
                  <a:lnTo>
                    <a:pt x="4007281" y="3619500"/>
                  </a:lnTo>
                  <a:lnTo>
                    <a:pt x="4017422" y="3619500"/>
                  </a:lnTo>
                  <a:lnTo>
                    <a:pt x="4019795" y="3632200"/>
                  </a:lnTo>
                  <a:lnTo>
                    <a:pt x="4026501" y="3632200"/>
                  </a:lnTo>
                  <a:lnTo>
                    <a:pt x="4028608" y="3644900"/>
                  </a:lnTo>
                  <a:lnTo>
                    <a:pt x="4034519" y="3644900"/>
                  </a:lnTo>
                  <a:lnTo>
                    <a:pt x="4036355" y="3657600"/>
                  </a:lnTo>
                  <a:lnTo>
                    <a:pt x="4058723" y="3556000"/>
                  </a:lnTo>
                  <a:close/>
                </a:path>
                <a:path w="4462145" h="4470400">
                  <a:moveTo>
                    <a:pt x="4022333" y="3556000"/>
                  </a:moveTo>
                  <a:lnTo>
                    <a:pt x="3988237" y="3599291"/>
                  </a:lnTo>
                  <a:lnTo>
                    <a:pt x="3990070" y="3606800"/>
                  </a:lnTo>
                  <a:lnTo>
                    <a:pt x="4004577" y="3606800"/>
                  </a:lnTo>
                  <a:lnTo>
                    <a:pt x="4005168" y="3609573"/>
                  </a:lnTo>
                  <a:lnTo>
                    <a:pt x="4037633" y="3568700"/>
                  </a:lnTo>
                  <a:lnTo>
                    <a:pt x="4022333" y="3556000"/>
                  </a:lnTo>
                  <a:close/>
                </a:path>
                <a:path w="4462145" h="4470400">
                  <a:moveTo>
                    <a:pt x="4069908" y="3505200"/>
                  </a:moveTo>
                  <a:lnTo>
                    <a:pt x="3944574" y="3581400"/>
                  </a:lnTo>
                  <a:lnTo>
                    <a:pt x="3959769" y="3581400"/>
                  </a:lnTo>
                  <a:lnTo>
                    <a:pt x="3963402" y="3594100"/>
                  </a:lnTo>
                  <a:lnTo>
                    <a:pt x="3986970" y="3594100"/>
                  </a:lnTo>
                  <a:lnTo>
                    <a:pt x="3988237" y="3599291"/>
                  </a:lnTo>
                  <a:lnTo>
                    <a:pt x="4022333" y="3556000"/>
                  </a:lnTo>
                  <a:lnTo>
                    <a:pt x="4058723" y="3556000"/>
                  </a:lnTo>
                  <a:lnTo>
                    <a:pt x="4069908" y="3505200"/>
                  </a:lnTo>
                  <a:close/>
                </a:path>
                <a:path w="4462145" h="4470400">
                  <a:moveTo>
                    <a:pt x="2345475" y="0"/>
                  </a:moveTo>
                  <a:lnTo>
                    <a:pt x="2238584" y="0"/>
                  </a:lnTo>
                  <a:lnTo>
                    <a:pt x="2238584" y="12700"/>
                  </a:lnTo>
                  <a:lnTo>
                    <a:pt x="2344582" y="25400"/>
                  </a:lnTo>
                  <a:lnTo>
                    <a:pt x="2449291" y="25400"/>
                  </a:lnTo>
                  <a:lnTo>
                    <a:pt x="2552608" y="38100"/>
                  </a:lnTo>
                  <a:lnTo>
                    <a:pt x="2654420" y="63500"/>
                  </a:lnTo>
                  <a:lnTo>
                    <a:pt x="2754614" y="76200"/>
                  </a:lnTo>
                  <a:lnTo>
                    <a:pt x="2853079" y="101600"/>
                  </a:lnTo>
                  <a:lnTo>
                    <a:pt x="2949707" y="139700"/>
                  </a:lnTo>
                  <a:lnTo>
                    <a:pt x="3044386" y="165100"/>
                  </a:lnTo>
                  <a:lnTo>
                    <a:pt x="3137007" y="203200"/>
                  </a:lnTo>
                  <a:lnTo>
                    <a:pt x="3227457" y="254000"/>
                  </a:lnTo>
                  <a:lnTo>
                    <a:pt x="3315628" y="292100"/>
                  </a:lnTo>
                  <a:lnTo>
                    <a:pt x="3401399" y="342900"/>
                  </a:lnTo>
                  <a:lnTo>
                    <a:pt x="3484670" y="406400"/>
                  </a:lnTo>
                  <a:lnTo>
                    <a:pt x="3565324" y="457200"/>
                  </a:lnTo>
                  <a:lnTo>
                    <a:pt x="3643250" y="520700"/>
                  </a:lnTo>
                  <a:lnTo>
                    <a:pt x="3718339" y="584200"/>
                  </a:lnTo>
                  <a:lnTo>
                    <a:pt x="3790472" y="647700"/>
                  </a:lnTo>
                  <a:lnTo>
                    <a:pt x="3859545" y="723900"/>
                  </a:lnTo>
                  <a:lnTo>
                    <a:pt x="3925446" y="800100"/>
                  </a:lnTo>
                  <a:lnTo>
                    <a:pt x="3988065" y="876300"/>
                  </a:lnTo>
                  <a:lnTo>
                    <a:pt x="4047289" y="952500"/>
                  </a:lnTo>
                  <a:lnTo>
                    <a:pt x="4102999" y="1028700"/>
                  </a:lnTo>
                  <a:lnTo>
                    <a:pt x="4155094" y="1117600"/>
                  </a:lnTo>
                  <a:lnTo>
                    <a:pt x="4203457" y="1206500"/>
                  </a:lnTo>
                  <a:lnTo>
                    <a:pt x="4247981" y="1295400"/>
                  </a:lnTo>
                  <a:lnTo>
                    <a:pt x="4288553" y="1384300"/>
                  </a:lnTo>
                  <a:lnTo>
                    <a:pt x="4325061" y="1473200"/>
                  </a:lnTo>
                  <a:lnTo>
                    <a:pt x="4357392" y="1574800"/>
                  </a:lnTo>
                  <a:lnTo>
                    <a:pt x="4385440" y="1676400"/>
                  </a:lnTo>
                  <a:lnTo>
                    <a:pt x="4409092" y="1778000"/>
                  </a:lnTo>
                  <a:lnTo>
                    <a:pt x="4428233" y="1866900"/>
                  </a:lnTo>
                  <a:lnTo>
                    <a:pt x="4442755" y="1981200"/>
                  </a:lnTo>
                  <a:lnTo>
                    <a:pt x="4461670" y="1968500"/>
                  </a:lnTo>
                  <a:lnTo>
                    <a:pt x="4447025" y="1866900"/>
                  </a:lnTo>
                  <a:lnTo>
                    <a:pt x="4427719" y="1765300"/>
                  </a:lnTo>
                  <a:lnTo>
                    <a:pt x="4403864" y="1663700"/>
                  </a:lnTo>
                  <a:lnTo>
                    <a:pt x="4375572" y="1574800"/>
                  </a:lnTo>
                  <a:lnTo>
                    <a:pt x="4342960" y="1473200"/>
                  </a:lnTo>
                  <a:lnTo>
                    <a:pt x="4306135" y="1384300"/>
                  </a:lnTo>
                  <a:lnTo>
                    <a:pt x="4265218" y="1282700"/>
                  </a:lnTo>
                  <a:lnTo>
                    <a:pt x="4220311" y="1193800"/>
                  </a:lnTo>
                  <a:lnTo>
                    <a:pt x="4171532" y="1104900"/>
                  </a:lnTo>
                  <a:lnTo>
                    <a:pt x="4118989" y="1028700"/>
                  </a:lnTo>
                  <a:lnTo>
                    <a:pt x="4062797" y="939800"/>
                  </a:lnTo>
                  <a:lnTo>
                    <a:pt x="4003070" y="863600"/>
                  </a:lnTo>
                  <a:lnTo>
                    <a:pt x="3939918" y="787400"/>
                  </a:lnTo>
                  <a:lnTo>
                    <a:pt x="3873455" y="711200"/>
                  </a:lnTo>
                  <a:lnTo>
                    <a:pt x="3803792" y="635000"/>
                  </a:lnTo>
                  <a:lnTo>
                    <a:pt x="3731040" y="571500"/>
                  </a:lnTo>
                  <a:lnTo>
                    <a:pt x="3655310" y="508000"/>
                  </a:lnTo>
                  <a:lnTo>
                    <a:pt x="3576722" y="444500"/>
                  </a:lnTo>
                  <a:lnTo>
                    <a:pt x="3495376" y="381000"/>
                  </a:lnTo>
                  <a:lnTo>
                    <a:pt x="3411392" y="330200"/>
                  </a:lnTo>
                  <a:lnTo>
                    <a:pt x="3324880" y="279400"/>
                  </a:lnTo>
                  <a:lnTo>
                    <a:pt x="3235953" y="228600"/>
                  </a:lnTo>
                  <a:lnTo>
                    <a:pt x="3051305" y="152400"/>
                  </a:lnTo>
                  <a:lnTo>
                    <a:pt x="2955804" y="114300"/>
                  </a:lnTo>
                  <a:lnTo>
                    <a:pt x="2657962" y="38100"/>
                  </a:lnTo>
                  <a:lnTo>
                    <a:pt x="2345475" y="0"/>
                  </a:lnTo>
                  <a:close/>
                </a:path>
                <a:path w="4462145" h="4470400">
                  <a:moveTo>
                    <a:pt x="663428" y="584200"/>
                  </a:moveTo>
                  <a:lnTo>
                    <a:pt x="660707" y="584200"/>
                  </a:lnTo>
                  <a:lnTo>
                    <a:pt x="607495" y="711200"/>
                  </a:lnTo>
                  <a:lnTo>
                    <a:pt x="708311" y="673100"/>
                  </a:lnTo>
                  <a:lnTo>
                    <a:pt x="661413" y="673100"/>
                  </a:lnTo>
                  <a:lnTo>
                    <a:pt x="647877" y="660400"/>
                  </a:lnTo>
                  <a:lnTo>
                    <a:pt x="686347" y="622321"/>
                  </a:lnTo>
                  <a:lnTo>
                    <a:pt x="677447" y="622300"/>
                  </a:lnTo>
                  <a:lnTo>
                    <a:pt x="675420" y="609600"/>
                  </a:lnTo>
                  <a:lnTo>
                    <a:pt x="669808" y="609600"/>
                  </a:lnTo>
                  <a:lnTo>
                    <a:pt x="668098" y="596900"/>
                  </a:lnTo>
                  <a:lnTo>
                    <a:pt x="664904" y="596900"/>
                  </a:lnTo>
                  <a:lnTo>
                    <a:pt x="663428" y="584200"/>
                  </a:lnTo>
                  <a:close/>
                </a:path>
                <a:path w="4462145" h="4470400">
                  <a:moveTo>
                    <a:pt x="686347" y="622321"/>
                  </a:moveTo>
                  <a:lnTo>
                    <a:pt x="647877" y="660400"/>
                  </a:lnTo>
                  <a:lnTo>
                    <a:pt x="661413" y="673100"/>
                  </a:lnTo>
                  <a:lnTo>
                    <a:pt x="699291" y="635288"/>
                  </a:lnTo>
                  <a:lnTo>
                    <a:pt x="699227" y="635000"/>
                  </a:lnTo>
                  <a:lnTo>
                    <a:pt x="688762" y="635000"/>
                  </a:lnTo>
                  <a:lnTo>
                    <a:pt x="686347" y="622321"/>
                  </a:lnTo>
                  <a:close/>
                </a:path>
                <a:path w="4462145" h="4470400">
                  <a:moveTo>
                    <a:pt x="699291" y="635288"/>
                  </a:moveTo>
                  <a:lnTo>
                    <a:pt x="661413" y="673100"/>
                  </a:lnTo>
                  <a:lnTo>
                    <a:pt x="708311" y="673100"/>
                  </a:lnTo>
                  <a:lnTo>
                    <a:pt x="741916" y="660400"/>
                  </a:lnTo>
                  <a:lnTo>
                    <a:pt x="723927" y="660400"/>
                  </a:lnTo>
                  <a:lnTo>
                    <a:pt x="720564" y="647700"/>
                  </a:lnTo>
                  <a:lnTo>
                    <a:pt x="702039" y="647700"/>
                  </a:lnTo>
                  <a:lnTo>
                    <a:pt x="699291" y="635288"/>
                  </a:lnTo>
                  <a:close/>
                </a:path>
                <a:path w="4462145" h="4470400">
                  <a:moveTo>
                    <a:pt x="2238584" y="0"/>
                  </a:moveTo>
                  <a:lnTo>
                    <a:pt x="2065262" y="0"/>
                  </a:lnTo>
                  <a:lnTo>
                    <a:pt x="2008263" y="12700"/>
                  </a:lnTo>
                  <a:lnTo>
                    <a:pt x="1951682" y="12700"/>
                  </a:lnTo>
                  <a:lnTo>
                    <a:pt x="1516261" y="114300"/>
                  </a:lnTo>
                  <a:lnTo>
                    <a:pt x="1464256" y="139700"/>
                  </a:lnTo>
                  <a:lnTo>
                    <a:pt x="1412852" y="152400"/>
                  </a:lnTo>
                  <a:lnTo>
                    <a:pt x="1262400" y="228600"/>
                  </a:lnTo>
                  <a:lnTo>
                    <a:pt x="1213570" y="241300"/>
                  </a:lnTo>
                  <a:lnTo>
                    <a:pt x="1165424" y="279400"/>
                  </a:lnTo>
                  <a:lnTo>
                    <a:pt x="1071272" y="330200"/>
                  </a:lnTo>
                  <a:lnTo>
                    <a:pt x="980085" y="381000"/>
                  </a:lnTo>
                  <a:lnTo>
                    <a:pt x="935650" y="419100"/>
                  </a:lnTo>
                  <a:lnTo>
                    <a:pt x="892007" y="444500"/>
                  </a:lnTo>
                  <a:lnTo>
                    <a:pt x="849181" y="482600"/>
                  </a:lnTo>
                  <a:lnTo>
                    <a:pt x="807184" y="520700"/>
                  </a:lnTo>
                  <a:lnTo>
                    <a:pt x="766039" y="546100"/>
                  </a:lnTo>
                  <a:lnTo>
                    <a:pt x="725763" y="584200"/>
                  </a:lnTo>
                  <a:lnTo>
                    <a:pt x="686347" y="622321"/>
                  </a:lnTo>
                  <a:lnTo>
                    <a:pt x="688762" y="635000"/>
                  </a:lnTo>
                  <a:lnTo>
                    <a:pt x="699227" y="635000"/>
                  </a:lnTo>
                  <a:lnTo>
                    <a:pt x="699291" y="635288"/>
                  </a:lnTo>
                  <a:lnTo>
                    <a:pt x="738637" y="596900"/>
                  </a:lnTo>
                  <a:lnTo>
                    <a:pt x="778574" y="571500"/>
                  </a:lnTo>
                  <a:lnTo>
                    <a:pt x="819373" y="533400"/>
                  </a:lnTo>
                  <a:lnTo>
                    <a:pt x="861011" y="495300"/>
                  </a:lnTo>
                  <a:lnTo>
                    <a:pt x="903476" y="469900"/>
                  </a:lnTo>
                  <a:lnTo>
                    <a:pt x="946745" y="431800"/>
                  </a:lnTo>
                  <a:lnTo>
                    <a:pt x="990805" y="406400"/>
                  </a:lnTo>
                  <a:lnTo>
                    <a:pt x="1035632" y="368300"/>
                  </a:lnTo>
                  <a:lnTo>
                    <a:pt x="1127533" y="317500"/>
                  </a:lnTo>
                  <a:lnTo>
                    <a:pt x="1222303" y="266700"/>
                  </a:lnTo>
                  <a:lnTo>
                    <a:pt x="1319799" y="215900"/>
                  </a:lnTo>
                  <a:lnTo>
                    <a:pt x="1369526" y="190500"/>
                  </a:lnTo>
                  <a:lnTo>
                    <a:pt x="1419879" y="177800"/>
                  </a:lnTo>
                  <a:lnTo>
                    <a:pt x="1470844" y="152400"/>
                  </a:lnTo>
                  <a:lnTo>
                    <a:pt x="1522403" y="139700"/>
                  </a:lnTo>
                  <a:lnTo>
                    <a:pt x="1574538" y="114300"/>
                  </a:lnTo>
                  <a:lnTo>
                    <a:pt x="1843218" y="50800"/>
                  </a:lnTo>
                  <a:lnTo>
                    <a:pt x="1898434" y="50800"/>
                  </a:lnTo>
                  <a:lnTo>
                    <a:pt x="2010200" y="25400"/>
                  </a:lnTo>
                  <a:lnTo>
                    <a:pt x="2180922" y="25400"/>
                  </a:lnTo>
                  <a:lnTo>
                    <a:pt x="2238584" y="12700"/>
                  </a:lnTo>
                  <a:lnTo>
                    <a:pt x="2238584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87045" y="3856398"/>
            <a:ext cx="1775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ANTI-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CLOCKWISE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86330" y="3856398"/>
            <a:ext cx="12452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CLOCKWISE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3160972" y="2444241"/>
            <a:ext cx="1811020" cy="313055"/>
            <a:chOff x="3160972" y="2444241"/>
            <a:chExt cx="1811020" cy="31305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59292" y="2450591"/>
              <a:ext cx="12700" cy="300355"/>
            </a:xfrm>
            <a:custGeom>
              <a:avLst/>
              <a:gdLst/>
              <a:ahLst/>
              <a:cxnLst/>
              <a:rect l="l" t="t" r="r" b="b"/>
              <a:pathLst>
                <a:path w="12700" h="300355">
                  <a:moveTo>
                    <a:pt x="0" y="300150"/>
                  </a:moveTo>
                  <a:lnTo>
                    <a:pt x="12697" y="300150"/>
                  </a:lnTo>
                  <a:lnTo>
                    <a:pt x="12697" y="0"/>
                  </a:lnTo>
                  <a:lnTo>
                    <a:pt x="0" y="0"/>
                  </a:lnTo>
                  <a:lnTo>
                    <a:pt x="0" y="3001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67322" y="2450591"/>
              <a:ext cx="0" cy="300355"/>
            </a:xfrm>
            <a:custGeom>
              <a:avLst/>
              <a:gdLst/>
              <a:ahLst/>
              <a:cxnLst/>
              <a:rect l="l" t="t" r="r" b="b"/>
              <a:pathLst>
                <a:path h="300355">
                  <a:moveTo>
                    <a:pt x="0" y="30015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67316" y="2504589"/>
              <a:ext cx="1798320" cy="72390"/>
            </a:xfrm>
            <a:custGeom>
              <a:avLst/>
              <a:gdLst/>
              <a:ahLst/>
              <a:cxnLst/>
              <a:rect l="l" t="t" r="r" b="b"/>
              <a:pathLst>
                <a:path w="1798320" h="72389">
                  <a:moveTo>
                    <a:pt x="521411" y="29654"/>
                  </a:moveTo>
                  <a:lnTo>
                    <a:pt x="134391" y="29654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42354"/>
                  </a:lnTo>
                  <a:lnTo>
                    <a:pt x="521411" y="42354"/>
                  </a:lnTo>
                  <a:lnTo>
                    <a:pt x="521411" y="29654"/>
                  </a:lnTo>
                  <a:close/>
                </a:path>
                <a:path w="1798320" h="72389">
                  <a:moveTo>
                    <a:pt x="1798320" y="36004"/>
                  </a:moveTo>
                  <a:lnTo>
                    <a:pt x="1774621" y="29654"/>
                  </a:lnTo>
                  <a:lnTo>
                    <a:pt x="1663928" y="0"/>
                  </a:lnTo>
                  <a:lnTo>
                    <a:pt x="1663928" y="29654"/>
                  </a:lnTo>
                  <a:lnTo>
                    <a:pt x="1280566" y="29654"/>
                  </a:lnTo>
                  <a:lnTo>
                    <a:pt x="1280566" y="42354"/>
                  </a:lnTo>
                  <a:lnTo>
                    <a:pt x="1663928" y="42354"/>
                  </a:lnTo>
                  <a:lnTo>
                    <a:pt x="1663928" y="72021"/>
                  </a:lnTo>
                  <a:lnTo>
                    <a:pt x="1774621" y="42354"/>
                  </a:lnTo>
                  <a:lnTo>
                    <a:pt x="179832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5180" y="2411053"/>
            <a:ext cx="519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0750498" y="2444241"/>
            <a:ext cx="1811020" cy="313055"/>
            <a:chOff x="10750498" y="2444241"/>
            <a:chExt cx="1811020" cy="313055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55165" y="2450591"/>
              <a:ext cx="0" cy="300355"/>
            </a:xfrm>
            <a:custGeom>
              <a:avLst/>
              <a:gdLst/>
              <a:ahLst/>
              <a:cxnLst/>
              <a:rect l="l" t="t" r="r" b="b"/>
              <a:pathLst>
                <a:path h="300355">
                  <a:moveTo>
                    <a:pt x="0" y="30015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0498" y="2450591"/>
              <a:ext cx="12700" cy="300355"/>
            </a:xfrm>
            <a:custGeom>
              <a:avLst/>
              <a:gdLst/>
              <a:ahLst/>
              <a:cxnLst/>
              <a:rect l="l" t="t" r="r" b="b"/>
              <a:pathLst>
                <a:path w="12700" h="300355">
                  <a:moveTo>
                    <a:pt x="0" y="300150"/>
                  </a:moveTo>
                  <a:lnTo>
                    <a:pt x="12697" y="300150"/>
                  </a:lnTo>
                  <a:lnTo>
                    <a:pt x="12697" y="0"/>
                  </a:lnTo>
                  <a:lnTo>
                    <a:pt x="0" y="0"/>
                  </a:lnTo>
                  <a:lnTo>
                    <a:pt x="0" y="3001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6837" y="2504589"/>
              <a:ext cx="1798320" cy="72390"/>
            </a:xfrm>
            <a:custGeom>
              <a:avLst/>
              <a:gdLst/>
              <a:ahLst/>
              <a:cxnLst/>
              <a:rect l="l" t="t" r="r" b="b"/>
              <a:pathLst>
                <a:path w="1798320" h="72389">
                  <a:moveTo>
                    <a:pt x="521423" y="29654"/>
                  </a:moveTo>
                  <a:lnTo>
                    <a:pt x="134391" y="29654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42354"/>
                  </a:lnTo>
                  <a:lnTo>
                    <a:pt x="521423" y="42354"/>
                  </a:lnTo>
                  <a:lnTo>
                    <a:pt x="521423" y="29654"/>
                  </a:lnTo>
                  <a:close/>
                </a:path>
                <a:path w="1798320" h="72389">
                  <a:moveTo>
                    <a:pt x="1798320" y="36004"/>
                  </a:moveTo>
                  <a:lnTo>
                    <a:pt x="1774621" y="29654"/>
                  </a:lnTo>
                  <a:lnTo>
                    <a:pt x="1663928" y="0"/>
                  </a:lnTo>
                  <a:lnTo>
                    <a:pt x="1663928" y="29654"/>
                  </a:lnTo>
                  <a:lnTo>
                    <a:pt x="1280579" y="29654"/>
                  </a:lnTo>
                  <a:lnTo>
                    <a:pt x="1280579" y="42354"/>
                  </a:lnTo>
                  <a:lnTo>
                    <a:pt x="1663928" y="42354"/>
                  </a:lnTo>
                  <a:lnTo>
                    <a:pt x="1663928" y="72021"/>
                  </a:lnTo>
                  <a:lnTo>
                    <a:pt x="1774621" y="42354"/>
                  </a:lnTo>
                  <a:lnTo>
                    <a:pt x="179832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14704" y="2411053"/>
            <a:ext cx="519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4959312" y="2450591"/>
            <a:ext cx="5803900" cy="300355"/>
            <a:chOff x="4959312" y="2450591"/>
            <a:chExt cx="5803900" cy="300355"/>
          </a:xfrm>
        </p:grpSpPr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59299" y="2450601"/>
              <a:ext cx="5803900" cy="300355"/>
            </a:xfrm>
            <a:custGeom>
              <a:avLst/>
              <a:gdLst/>
              <a:ahLst/>
              <a:cxnLst/>
              <a:rect l="l" t="t" r="r" b="b"/>
              <a:pathLst>
                <a:path w="5803900" h="300355">
                  <a:moveTo>
                    <a:pt x="12700" y="0"/>
                  </a:moveTo>
                  <a:lnTo>
                    <a:pt x="0" y="0"/>
                  </a:lnTo>
                  <a:lnTo>
                    <a:pt x="0" y="300151"/>
                  </a:lnTo>
                  <a:lnTo>
                    <a:pt x="12700" y="300151"/>
                  </a:lnTo>
                  <a:lnTo>
                    <a:pt x="12700" y="0"/>
                  </a:lnTo>
                  <a:close/>
                </a:path>
                <a:path w="5803900" h="300355">
                  <a:moveTo>
                    <a:pt x="5803874" y="0"/>
                  </a:moveTo>
                  <a:lnTo>
                    <a:pt x="5791174" y="0"/>
                  </a:lnTo>
                  <a:lnTo>
                    <a:pt x="5791174" y="300151"/>
                  </a:lnTo>
                  <a:lnTo>
                    <a:pt x="5803874" y="300151"/>
                  </a:lnTo>
                  <a:lnTo>
                    <a:pt x="580387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5662" y="2504589"/>
              <a:ext cx="5791200" cy="72390"/>
            </a:xfrm>
            <a:custGeom>
              <a:avLst/>
              <a:gdLst/>
              <a:ahLst/>
              <a:cxnLst/>
              <a:rect l="l" t="t" r="r" b="b"/>
              <a:pathLst>
                <a:path w="5791200" h="72389">
                  <a:moveTo>
                    <a:pt x="2484094" y="29654"/>
                  </a:moveTo>
                  <a:lnTo>
                    <a:pt x="134391" y="29654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42354"/>
                  </a:lnTo>
                  <a:lnTo>
                    <a:pt x="2484094" y="42354"/>
                  </a:lnTo>
                  <a:lnTo>
                    <a:pt x="2484094" y="29654"/>
                  </a:lnTo>
                  <a:close/>
                </a:path>
                <a:path w="5791200" h="72389">
                  <a:moveTo>
                    <a:pt x="5791162" y="36004"/>
                  </a:moveTo>
                  <a:lnTo>
                    <a:pt x="5767463" y="29654"/>
                  </a:lnTo>
                  <a:lnTo>
                    <a:pt x="5656770" y="0"/>
                  </a:lnTo>
                  <a:lnTo>
                    <a:pt x="5656770" y="29654"/>
                  </a:lnTo>
                  <a:lnTo>
                    <a:pt x="3329914" y="29654"/>
                  </a:lnTo>
                  <a:lnTo>
                    <a:pt x="3329914" y="42354"/>
                  </a:lnTo>
                  <a:lnTo>
                    <a:pt x="5656770" y="42354"/>
                  </a:lnTo>
                  <a:lnTo>
                    <a:pt x="5656770" y="72021"/>
                  </a:lnTo>
                  <a:lnTo>
                    <a:pt x="5767463" y="42354"/>
                  </a:lnTo>
                  <a:lnTo>
                    <a:pt x="5791162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89463" y="2411053"/>
            <a:ext cx="6184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160mm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1" name="object 61"/>
          <p:cNvGrpSpPr>
            <a:grpSpLocks noGrp="1" noUngrp="1" noRot="1" noMove="1" noResize="1"/>
          </p:cNvGrpSpPr>
          <p:nvPr/>
        </p:nvGrpSpPr>
        <p:grpSpPr>
          <a:xfrm>
            <a:off x="4483951" y="5475320"/>
            <a:ext cx="5928360" cy="3395345"/>
            <a:chOff x="4483951" y="5475320"/>
            <a:chExt cx="5928360" cy="3395345"/>
          </a:xfrm>
        </p:grpSpPr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46840" y="7290575"/>
              <a:ext cx="906780" cy="1570355"/>
            </a:xfrm>
            <a:custGeom>
              <a:avLst/>
              <a:gdLst/>
              <a:ahLst/>
              <a:cxnLst/>
              <a:rect l="l" t="t" r="r" b="b"/>
              <a:pathLst>
                <a:path w="906779" h="1570354">
                  <a:moveTo>
                    <a:pt x="906404" y="1569938"/>
                  </a:moveTo>
                  <a:lnTo>
                    <a:pt x="0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483951" y="7217966"/>
              <a:ext cx="147005" cy="147003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54792" y="5484845"/>
              <a:ext cx="182880" cy="1790700"/>
            </a:xfrm>
            <a:custGeom>
              <a:avLst/>
              <a:gdLst/>
              <a:ahLst/>
              <a:cxnLst/>
              <a:rect l="l" t="t" r="r" b="b"/>
              <a:pathLst>
                <a:path w="182879" h="1790700">
                  <a:moveTo>
                    <a:pt x="182883" y="1790705"/>
                  </a:moveTo>
                  <a:lnTo>
                    <a:pt x="0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265222" y="7193954"/>
              <a:ext cx="147006" cy="147004"/>
            </a:xfrm>
            <a:prstGeom prst="rect">
              <a:avLst/>
            </a:prstGeom>
          </p:spPr>
        </p:pic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600000">
            <a:off x="4626330" y="7924707"/>
            <a:ext cx="88979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5"/>
              </a:lnSpc>
            </a:pPr>
            <a:r>
              <a:rPr sz="2100" baseline="1984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2100" spc="-104" baseline="19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5840000">
            <a:off x="9691986" y="6278175"/>
            <a:ext cx="8885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‘Y’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2889" y="9964646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8132" y="4478243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0" name="object 70"/>
          <p:cNvGrpSpPr>
            <a:grpSpLocks noGrp="1" noUngrp="1" noRot="1" noMove="1" noResize="1"/>
          </p:cNvGrpSpPr>
          <p:nvPr/>
        </p:nvGrpSpPr>
        <p:grpSpPr>
          <a:xfrm>
            <a:off x="91683" y="87957"/>
            <a:ext cx="14914880" cy="10527030"/>
            <a:chOff x="91683" y="87957"/>
            <a:chExt cx="14914880" cy="10527030"/>
          </a:xfrm>
        </p:grpSpPr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124209" y="74054"/>
            <a:ext cx="3625215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LOCI - </a:t>
            </a:r>
            <a:r>
              <a:rPr spc="-10" dirty="0"/>
              <a:t>LINKAGES</a:t>
            </a: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1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688" y="93007"/>
            <a:ext cx="2240915" cy="534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35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335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8911" y="3147601"/>
            <a:ext cx="1922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PAPER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TEMPLATE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536" y="216326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1" name="object 81"/>
          <p:cNvGrpSpPr>
            <a:grpSpLocks noGrp="1" noUngrp="1" noRot="1" noMove="1" noResize="1"/>
          </p:cNvGrpSpPr>
          <p:nvPr/>
        </p:nvGrpSpPr>
        <p:grpSpPr>
          <a:xfrm>
            <a:off x="369558" y="2355113"/>
            <a:ext cx="1165225" cy="1165225"/>
            <a:chOff x="369558" y="2355113"/>
            <a:chExt cx="1165225" cy="1165225"/>
          </a:xfrm>
        </p:grpSpPr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58" y="2355113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2418444"/>
              <a:ext cx="1013460" cy="329565"/>
            </a:xfrm>
            <a:custGeom>
              <a:avLst/>
              <a:gdLst/>
              <a:ahLst/>
              <a:cxnLst/>
              <a:rect l="l" t="t" r="r" b="b"/>
              <a:pathLst>
                <a:path w="1013460" h="329564">
                  <a:moveTo>
                    <a:pt x="25323" y="253288"/>
                  </a:moveTo>
                  <a:lnTo>
                    <a:pt x="0" y="253288"/>
                  </a:lnTo>
                  <a:lnTo>
                    <a:pt x="0" y="278612"/>
                  </a:lnTo>
                  <a:lnTo>
                    <a:pt x="25323" y="278612"/>
                  </a:lnTo>
                  <a:lnTo>
                    <a:pt x="25323" y="253288"/>
                  </a:lnTo>
                  <a:close/>
                </a:path>
                <a:path w="1013460" h="329564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52"/>
                  </a:lnTo>
                  <a:lnTo>
                    <a:pt x="75984" y="227952"/>
                  </a:lnTo>
                  <a:lnTo>
                    <a:pt x="75984" y="202628"/>
                  </a:lnTo>
                  <a:close/>
                </a:path>
                <a:path w="1013460" h="329564">
                  <a:moveTo>
                    <a:pt x="126644" y="227952"/>
                  </a:moveTo>
                  <a:lnTo>
                    <a:pt x="101307" y="227952"/>
                  </a:lnTo>
                  <a:lnTo>
                    <a:pt x="75984" y="227952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26644" y="227952"/>
                  </a:lnTo>
                  <a:close/>
                </a:path>
                <a:path w="1013460" h="329564">
                  <a:moveTo>
                    <a:pt x="227952" y="202628"/>
                  </a:moveTo>
                  <a:lnTo>
                    <a:pt x="202628" y="202628"/>
                  </a:lnTo>
                  <a:lnTo>
                    <a:pt x="177304" y="202628"/>
                  </a:lnTo>
                  <a:lnTo>
                    <a:pt x="151968" y="202628"/>
                  </a:lnTo>
                  <a:lnTo>
                    <a:pt x="126644" y="202628"/>
                  </a:lnTo>
                  <a:lnTo>
                    <a:pt x="126644" y="227952"/>
                  </a:lnTo>
                  <a:lnTo>
                    <a:pt x="151968" y="227952"/>
                  </a:lnTo>
                  <a:lnTo>
                    <a:pt x="177304" y="227952"/>
                  </a:lnTo>
                  <a:lnTo>
                    <a:pt x="177304" y="253288"/>
                  </a:lnTo>
                  <a:lnTo>
                    <a:pt x="151968" y="253288"/>
                  </a:lnTo>
                  <a:lnTo>
                    <a:pt x="126644" y="253288"/>
                  </a:lnTo>
                  <a:lnTo>
                    <a:pt x="126644" y="278612"/>
                  </a:lnTo>
                  <a:lnTo>
                    <a:pt x="151968" y="278612"/>
                  </a:lnTo>
                  <a:lnTo>
                    <a:pt x="177304" y="278612"/>
                  </a:lnTo>
                  <a:lnTo>
                    <a:pt x="202628" y="278612"/>
                  </a:lnTo>
                  <a:lnTo>
                    <a:pt x="227952" y="278612"/>
                  </a:lnTo>
                  <a:lnTo>
                    <a:pt x="227952" y="253288"/>
                  </a:lnTo>
                  <a:lnTo>
                    <a:pt x="202628" y="253288"/>
                  </a:lnTo>
                  <a:lnTo>
                    <a:pt x="202628" y="227952"/>
                  </a:lnTo>
                  <a:lnTo>
                    <a:pt x="227952" y="227952"/>
                  </a:lnTo>
                  <a:lnTo>
                    <a:pt x="227952" y="202628"/>
                  </a:lnTo>
                  <a:close/>
                </a:path>
                <a:path w="1013460" h="329564">
                  <a:moveTo>
                    <a:pt x="278612" y="75984"/>
                  </a:moveTo>
                  <a:lnTo>
                    <a:pt x="253288" y="75984"/>
                  </a:lnTo>
                  <a:lnTo>
                    <a:pt x="253288" y="101307"/>
                  </a:lnTo>
                  <a:lnTo>
                    <a:pt x="278612" y="101307"/>
                  </a:lnTo>
                  <a:lnTo>
                    <a:pt x="278612" y="75984"/>
                  </a:lnTo>
                  <a:close/>
                </a:path>
                <a:path w="1013460" h="329564">
                  <a:moveTo>
                    <a:pt x="329272" y="0"/>
                  </a:moveTo>
                  <a:lnTo>
                    <a:pt x="303949" y="0"/>
                  </a:lnTo>
                  <a:lnTo>
                    <a:pt x="303949" y="50647"/>
                  </a:lnTo>
                  <a:lnTo>
                    <a:pt x="329272" y="50647"/>
                  </a:lnTo>
                  <a:lnTo>
                    <a:pt x="329272" y="0"/>
                  </a:lnTo>
                  <a:close/>
                </a:path>
                <a:path w="1013460" h="329564">
                  <a:moveTo>
                    <a:pt x="354609" y="202628"/>
                  </a:moveTo>
                  <a:lnTo>
                    <a:pt x="329272" y="202628"/>
                  </a:lnTo>
                  <a:lnTo>
                    <a:pt x="329272" y="227952"/>
                  </a:lnTo>
                  <a:lnTo>
                    <a:pt x="354609" y="227952"/>
                  </a:lnTo>
                  <a:lnTo>
                    <a:pt x="354609" y="202628"/>
                  </a:lnTo>
                  <a:close/>
                </a:path>
                <a:path w="1013460" h="329564">
                  <a:moveTo>
                    <a:pt x="379933" y="151968"/>
                  </a:moveTo>
                  <a:lnTo>
                    <a:pt x="354609" y="151968"/>
                  </a:lnTo>
                  <a:lnTo>
                    <a:pt x="354609" y="202628"/>
                  </a:lnTo>
                  <a:lnTo>
                    <a:pt x="379933" y="202628"/>
                  </a:lnTo>
                  <a:lnTo>
                    <a:pt x="379933" y="151968"/>
                  </a:lnTo>
                  <a:close/>
                </a:path>
                <a:path w="1013460" h="329564">
                  <a:moveTo>
                    <a:pt x="379933" y="0"/>
                  </a:moveTo>
                  <a:lnTo>
                    <a:pt x="354609" y="0"/>
                  </a:lnTo>
                  <a:lnTo>
                    <a:pt x="354609" y="25323"/>
                  </a:lnTo>
                  <a:lnTo>
                    <a:pt x="379933" y="25323"/>
                  </a:lnTo>
                  <a:lnTo>
                    <a:pt x="379933" y="0"/>
                  </a:lnTo>
                  <a:close/>
                </a:path>
                <a:path w="1013460" h="329564">
                  <a:moveTo>
                    <a:pt x="405257" y="25323"/>
                  </a:moveTo>
                  <a:lnTo>
                    <a:pt x="379933" y="25323"/>
                  </a:lnTo>
                  <a:lnTo>
                    <a:pt x="379933" y="50647"/>
                  </a:lnTo>
                  <a:lnTo>
                    <a:pt x="405257" y="50647"/>
                  </a:lnTo>
                  <a:lnTo>
                    <a:pt x="405257" y="25323"/>
                  </a:lnTo>
                  <a:close/>
                </a:path>
                <a:path w="1013460" h="329564">
                  <a:moveTo>
                    <a:pt x="430593" y="101307"/>
                  </a:moveTo>
                  <a:lnTo>
                    <a:pt x="405257" y="101307"/>
                  </a:lnTo>
                  <a:lnTo>
                    <a:pt x="379933" y="101307"/>
                  </a:lnTo>
                  <a:lnTo>
                    <a:pt x="354609" y="101307"/>
                  </a:lnTo>
                  <a:lnTo>
                    <a:pt x="354609" y="75984"/>
                  </a:lnTo>
                  <a:lnTo>
                    <a:pt x="329272" y="75984"/>
                  </a:lnTo>
                  <a:lnTo>
                    <a:pt x="303949" y="75984"/>
                  </a:lnTo>
                  <a:lnTo>
                    <a:pt x="303949" y="101307"/>
                  </a:lnTo>
                  <a:lnTo>
                    <a:pt x="278612" y="101307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53288" y="101307"/>
                  </a:lnTo>
                  <a:lnTo>
                    <a:pt x="227952" y="101307"/>
                  </a:lnTo>
                  <a:lnTo>
                    <a:pt x="227952" y="75984"/>
                  </a:lnTo>
                  <a:lnTo>
                    <a:pt x="253288" y="75984"/>
                  </a:lnTo>
                  <a:lnTo>
                    <a:pt x="253288" y="50647"/>
                  </a:lnTo>
                  <a:lnTo>
                    <a:pt x="278612" y="50647"/>
                  </a:lnTo>
                  <a:lnTo>
                    <a:pt x="278612" y="0"/>
                  </a:lnTo>
                  <a:lnTo>
                    <a:pt x="253288" y="0"/>
                  </a:lnTo>
                  <a:lnTo>
                    <a:pt x="227952" y="0"/>
                  </a:lnTo>
                  <a:lnTo>
                    <a:pt x="227952" y="25323"/>
                  </a:lnTo>
                  <a:lnTo>
                    <a:pt x="202628" y="25323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52"/>
                  </a:lnTo>
                  <a:lnTo>
                    <a:pt x="303949" y="227952"/>
                  </a:lnTo>
                  <a:lnTo>
                    <a:pt x="303949" y="202628"/>
                  </a:lnTo>
                  <a:lnTo>
                    <a:pt x="329272" y="202628"/>
                  </a:lnTo>
                  <a:lnTo>
                    <a:pt x="329272" y="151968"/>
                  </a:lnTo>
                  <a:lnTo>
                    <a:pt x="303949" y="151968"/>
                  </a:lnTo>
                  <a:lnTo>
                    <a:pt x="303949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49" y="151968"/>
                  </a:lnTo>
                  <a:lnTo>
                    <a:pt x="303949" y="126644"/>
                  </a:lnTo>
                  <a:lnTo>
                    <a:pt x="329272" y="126644"/>
                  </a:lnTo>
                  <a:lnTo>
                    <a:pt x="329272" y="151968"/>
                  </a:lnTo>
                  <a:lnTo>
                    <a:pt x="354609" y="151968"/>
                  </a:lnTo>
                  <a:lnTo>
                    <a:pt x="354609" y="126644"/>
                  </a:lnTo>
                  <a:lnTo>
                    <a:pt x="379933" y="126644"/>
                  </a:lnTo>
                  <a:lnTo>
                    <a:pt x="379933" y="151968"/>
                  </a:lnTo>
                  <a:lnTo>
                    <a:pt x="405257" y="151968"/>
                  </a:lnTo>
                  <a:lnTo>
                    <a:pt x="405257" y="126644"/>
                  </a:lnTo>
                  <a:lnTo>
                    <a:pt x="430593" y="126644"/>
                  </a:lnTo>
                  <a:lnTo>
                    <a:pt x="430593" y="101307"/>
                  </a:lnTo>
                  <a:close/>
                </a:path>
                <a:path w="1013460" h="329564">
                  <a:moveTo>
                    <a:pt x="430593" y="0"/>
                  </a:moveTo>
                  <a:lnTo>
                    <a:pt x="405257" y="0"/>
                  </a:lnTo>
                  <a:lnTo>
                    <a:pt x="405257" y="25323"/>
                  </a:lnTo>
                  <a:lnTo>
                    <a:pt x="430593" y="25323"/>
                  </a:lnTo>
                  <a:lnTo>
                    <a:pt x="430593" y="0"/>
                  </a:lnTo>
                  <a:close/>
                </a:path>
                <a:path w="1013460" h="329564">
                  <a:moveTo>
                    <a:pt x="455917" y="227952"/>
                  </a:moveTo>
                  <a:lnTo>
                    <a:pt x="430593" y="227952"/>
                  </a:lnTo>
                  <a:lnTo>
                    <a:pt x="405257" y="227952"/>
                  </a:lnTo>
                  <a:lnTo>
                    <a:pt x="405257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30593" y="253288"/>
                  </a:lnTo>
                  <a:lnTo>
                    <a:pt x="455917" y="253288"/>
                  </a:lnTo>
                  <a:lnTo>
                    <a:pt x="455917" y="227952"/>
                  </a:lnTo>
                  <a:close/>
                </a:path>
                <a:path w="1013460" h="329564">
                  <a:moveTo>
                    <a:pt x="455917" y="177304"/>
                  </a:moveTo>
                  <a:lnTo>
                    <a:pt x="430593" y="177304"/>
                  </a:lnTo>
                  <a:lnTo>
                    <a:pt x="430593" y="151968"/>
                  </a:lnTo>
                  <a:lnTo>
                    <a:pt x="405257" y="151968"/>
                  </a:lnTo>
                  <a:lnTo>
                    <a:pt x="405257" y="202628"/>
                  </a:lnTo>
                  <a:lnTo>
                    <a:pt x="430593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13460" h="329564">
                  <a:moveTo>
                    <a:pt x="455917" y="25323"/>
                  </a:moveTo>
                  <a:lnTo>
                    <a:pt x="430593" y="25323"/>
                  </a:lnTo>
                  <a:lnTo>
                    <a:pt x="430593" y="50647"/>
                  </a:lnTo>
                  <a:lnTo>
                    <a:pt x="455917" y="50647"/>
                  </a:lnTo>
                  <a:lnTo>
                    <a:pt x="455917" y="25323"/>
                  </a:lnTo>
                  <a:close/>
                </a:path>
                <a:path w="1013460" h="329564">
                  <a:moveTo>
                    <a:pt x="481253" y="151968"/>
                  </a:moveTo>
                  <a:lnTo>
                    <a:pt x="455917" y="151968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51968"/>
                  </a:lnTo>
                  <a:close/>
                </a:path>
                <a:path w="1013460" h="329564">
                  <a:moveTo>
                    <a:pt x="481253" y="0"/>
                  </a:moveTo>
                  <a:lnTo>
                    <a:pt x="455917" y="0"/>
                  </a:lnTo>
                  <a:lnTo>
                    <a:pt x="455917" y="25323"/>
                  </a:lnTo>
                  <a:lnTo>
                    <a:pt x="481253" y="25323"/>
                  </a:lnTo>
                  <a:lnTo>
                    <a:pt x="481253" y="0"/>
                  </a:lnTo>
                  <a:close/>
                </a:path>
                <a:path w="1013460" h="329564">
                  <a:moveTo>
                    <a:pt x="506577" y="50647"/>
                  </a:moveTo>
                  <a:lnTo>
                    <a:pt x="481253" y="50647"/>
                  </a:lnTo>
                  <a:lnTo>
                    <a:pt x="455917" y="50647"/>
                  </a:lnTo>
                  <a:lnTo>
                    <a:pt x="455917" y="101307"/>
                  </a:lnTo>
                  <a:lnTo>
                    <a:pt x="481253" y="101307"/>
                  </a:lnTo>
                  <a:lnTo>
                    <a:pt x="481253" y="75984"/>
                  </a:lnTo>
                  <a:lnTo>
                    <a:pt x="506577" y="75984"/>
                  </a:lnTo>
                  <a:lnTo>
                    <a:pt x="506577" y="50647"/>
                  </a:lnTo>
                  <a:close/>
                </a:path>
                <a:path w="1013460" h="329564">
                  <a:moveTo>
                    <a:pt x="557237" y="202628"/>
                  </a:moveTo>
                  <a:lnTo>
                    <a:pt x="531901" y="202628"/>
                  </a:lnTo>
                  <a:lnTo>
                    <a:pt x="531901" y="101307"/>
                  </a:lnTo>
                  <a:lnTo>
                    <a:pt x="506577" y="101307"/>
                  </a:lnTo>
                  <a:lnTo>
                    <a:pt x="506577" y="126644"/>
                  </a:lnTo>
                  <a:lnTo>
                    <a:pt x="481253" y="126644"/>
                  </a:lnTo>
                  <a:lnTo>
                    <a:pt x="481253" y="151968"/>
                  </a:lnTo>
                  <a:lnTo>
                    <a:pt x="506577" y="151968"/>
                  </a:lnTo>
                  <a:lnTo>
                    <a:pt x="506577" y="202628"/>
                  </a:lnTo>
                  <a:lnTo>
                    <a:pt x="481253" y="202628"/>
                  </a:lnTo>
                  <a:lnTo>
                    <a:pt x="455917" y="202628"/>
                  </a:lnTo>
                  <a:lnTo>
                    <a:pt x="455917" y="227952"/>
                  </a:lnTo>
                  <a:lnTo>
                    <a:pt x="481253" y="227952"/>
                  </a:lnTo>
                  <a:lnTo>
                    <a:pt x="481253" y="278612"/>
                  </a:lnTo>
                  <a:lnTo>
                    <a:pt x="506577" y="278612"/>
                  </a:lnTo>
                  <a:lnTo>
                    <a:pt x="506577" y="227952"/>
                  </a:lnTo>
                  <a:lnTo>
                    <a:pt x="531901" y="227952"/>
                  </a:lnTo>
                  <a:lnTo>
                    <a:pt x="557237" y="227952"/>
                  </a:lnTo>
                  <a:lnTo>
                    <a:pt x="557237" y="202628"/>
                  </a:lnTo>
                  <a:close/>
                </a:path>
                <a:path w="1013460" h="329564">
                  <a:moveTo>
                    <a:pt x="557237" y="0"/>
                  </a:moveTo>
                  <a:lnTo>
                    <a:pt x="531901" y="0"/>
                  </a:lnTo>
                  <a:lnTo>
                    <a:pt x="506577" y="0"/>
                  </a:lnTo>
                  <a:lnTo>
                    <a:pt x="506577" y="25323"/>
                  </a:lnTo>
                  <a:lnTo>
                    <a:pt x="531901" y="25323"/>
                  </a:lnTo>
                  <a:lnTo>
                    <a:pt x="557237" y="25323"/>
                  </a:lnTo>
                  <a:lnTo>
                    <a:pt x="557237" y="0"/>
                  </a:lnTo>
                  <a:close/>
                </a:path>
                <a:path w="1013460" h="329564">
                  <a:moveTo>
                    <a:pt x="582561" y="126644"/>
                  </a:moveTo>
                  <a:lnTo>
                    <a:pt x="557237" y="126644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close/>
                </a:path>
                <a:path w="1013460" h="329564">
                  <a:moveTo>
                    <a:pt x="582561" y="50647"/>
                  </a:moveTo>
                  <a:lnTo>
                    <a:pt x="557237" y="50647"/>
                  </a:lnTo>
                  <a:lnTo>
                    <a:pt x="531901" y="50647"/>
                  </a:lnTo>
                  <a:lnTo>
                    <a:pt x="531901" y="101307"/>
                  </a:lnTo>
                  <a:lnTo>
                    <a:pt x="557237" y="101307"/>
                  </a:lnTo>
                  <a:lnTo>
                    <a:pt x="582561" y="101307"/>
                  </a:lnTo>
                  <a:lnTo>
                    <a:pt x="582561" y="50647"/>
                  </a:lnTo>
                  <a:close/>
                </a:path>
                <a:path w="1013460" h="329564">
                  <a:moveTo>
                    <a:pt x="633222" y="25323"/>
                  </a:moveTo>
                  <a:lnTo>
                    <a:pt x="607898" y="25323"/>
                  </a:lnTo>
                  <a:lnTo>
                    <a:pt x="607898" y="0"/>
                  </a:lnTo>
                  <a:lnTo>
                    <a:pt x="582561" y="0"/>
                  </a:lnTo>
                  <a:lnTo>
                    <a:pt x="582561" y="50647"/>
                  </a:lnTo>
                  <a:lnTo>
                    <a:pt x="607898" y="50647"/>
                  </a:lnTo>
                  <a:lnTo>
                    <a:pt x="633222" y="50647"/>
                  </a:lnTo>
                  <a:lnTo>
                    <a:pt x="633222" y="25323"/>
                  </a:lnTo>
                  <a:close/>
                </a:path>
                <a:path w="1013460" h="329564">
                  <a:moveTo>
                    <a:pt x="658545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07"/>
                  </a:lnTo>
                  <a:lnTo>
                    <a:pt x="582561" y="101307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33222" y="227952"/>
                  </a:lnTo>
                  <a:lnTo>
                    <a:pt x="658545" y="227952"/>
                  </a:lnTo>
                  <a:lnTo>
                    <a:pt x="658545" y="202628"/>
                  </a:lnTo>
                  <a:close/>
                </a:path>
                <a:path w="1013460" h="329564">
                  <a:moveTo>
                    <a:pt x="658545" y="50647"/>
                  </a:moveTo>
                  <a:lnTo>
                    <a:pt x="633222" y="50647"/>
                  </a:lnTo>
                  <a:lnTo>
                    <a:pt x="633222" y="75984"/>
                  </a:lnTo>
                  <a:lnTo>
                    <a:pt x="658545" y="75984"/>
                  </a:lnTo>
                  <a:lnTo>
                    <a:pt x="658545" y="50647"/>
                  </a:lnTo>
                  <a:close/>
                </a:path>
                <a:path w="1013460" h="329564">
                  <a:moveTo>
                    <a:pt x="683882" y="151968"/>
                  </a:moveTo>
                  <a:lnTo>
                    <a:pt x="658545" y="15196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51968"/>
                  </a:lnTo>
                  <a:close/>
                </a:path>
                <a:path w="1013460" h="329564">
                  <a:moveTo>
                    <a:pt x="683882" y="0"/>
                  </a:moveTo>
                  <a:lnTo>
                    <a:pt x="658545" y="0"/>
                  </a:lnTo>
                  <a:lnTo>
                    <a:pt x="633222" y="0"/>
                  </a:lnTo>
                  <a:lnTo>
                    <a:pt x="633222" y="25323"/>
                  </a:lnTo>
                  <a:lnTo>
                    <a:pt x="658545" y="25323"/>
                  </a:lnTo>
                  <a:lnTo>
                    <a:pt x="683882" y="25323"/>
                  </a:lnTo>
                  <a:lnTo>
                    <a:pt x="683882" y="0"/>
                  </a:lnTo>
                  <a:close/>
                </a:path>
                <a:path w="1013460" h="329564">
                  <a:moveTo>
                    <a:pt x="709206" y="75984"/>
                  </a:moveTo>
                  <a:lnTo>
                    <a:pt x="683882" y="75984"/>
                  </a:lnTo>
                  <a:lnTo>
                    <a:pt x="683882" y="101307"/>
                  </a:lnTo>
                  <a:lnTo>
                    <a:pt x="709206" y="101307"/>
                  </a:lnTo>
                  <a:lnTo>
                    <a:pt x="709206" y="75984"/>
                  </a:lnTo>
                  <a:close/>
                </a:path>
                <a:path w="1013460" h="329564">
                  <a:moveTo>
                    <a:pt x="785202" y="0"/>
                  </a:moveTo>
                  <a:lnTo>
                    <a:pt x="759866" y="0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09206" y="25323"/>
                  </a:lnTo>
                  <a:lnTo>
                    <a:pt x="709206" y="75984"/>
                  </a:lnTo>
                  <a:lnTo>
                    <a:pt x="734542" y="75984"/>
                  </a:lnTo>
                  <a:lnTo>
                    <a:pt x="734542" y="50647"/>
                  </a:lnTo>
                  <a:lnTo>
                    <a:pt x="759866" y="50647"/>
                  </a:lnTo>
                  <a:lnTo>
                    <a:pt x="759866" y="101307"/>
                  </a:lnTo>
                  <a:lnTo>
                    <a:pt x="734542" y="101307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13460" h="329564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13460" h="329564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13460" h="329564">
                  <a:moveTo>
                    <a:pt x="1013155" y="202628"/>
                  </a:moveTo>
                  <a:lnTo>
                    <a:pt x="987831" y="202628"/>
                  </a:lnTo>
                  <a:lnTo>
                    <a:pt x="962507" y="202628"/>
                  </a:lnTo>
                  <a:lnTo>
                    <a:pt x="962507" y="227952"/>
                  </a:lnTo>
                  <a:lnTo>
                    <a:pt x="962507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52"/>
                  </a:lnTo>
                  <a:lnTo>
                    <a:pt x="937171" y="227952"/>
                  </a:lnTo>
                  <a:lnTo>
                    <a:pt x="962507" y="227952"/>
                  </a:lnTo>
                  <a:lnTo>
                    <a:pt x="962507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52"/>
                  </a:lnTo>
                  <a:lnTo>
                    <a:pt x="861187" y="227952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52"/>
                  </a:lnTo>
                  <a:lnTo>
                    <a:pt x="810526" y="227952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12"/>
                  </a:lnTo>
                  <a:lnTo>
                    <a:pt x="810526" y="27861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12"/>
                  </a:lnTo>
                  <a:lnTo>
                    <a:pt x="861187" y="27861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03949"/>
                  </a:lnTo>
                  <a:lnTo>
                    <a:pt x="962507" y="303949"/>
                  </a:lnTo>
                  <a:lnTo>
                    <a:pt x="962507" y="278612"/>
                  </a:lnTo>
                  <a:lnTo>
                    <a:pt x="987831" y="278612"/>
                  </a:lnTo>
                  <a:lnTo>
                    <a:pt x="987831" y="227952"/>
                  </a:lnTo>
                  <a:lnTo>
                    <a:pt x="1013155" y="227952"/>
                  </a:lnTo>
                  <a:lnTo>
                    <a:pt x="1013155" y="2026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2621073"/>
              <a:ext cx="1038860" cy="354965"/>
            </a:xfrm>
            <a:custGeom>
              <a:avLst/>
              <a:gdLst/>
              <a:ahLst/>
              <a:cxnLst/>
              <a:rect l="l" t="t" r="r" b="b"/>
              <a:pathLst>
                <a:path w="1038860" h="354964">
                  <a:moveTo>
                    <a:pt x="50647" y="227965"/>
                  </a:moveTo>
                  <a:lnTo>
                    <a:pt x="25323" y="227965"/>
                  </a:ln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50647" y="253288"/>
                  </a:lnTo>
                  <a:lnTo>
                    <a:pt x="50647" y="227965"/>
                  </a:lnTo>
                  <a:close/>
                </a:path>
                <a:path w="1038860" h="354964">
                  <a:moveTo>
                    <a:pt x="101307" y="278625"/>
                  </a:moveTo>
                  <a:lnTo>
                    <a:pt x="75984" y="278625"/>
                  </a:lnTo>
                  <a:lnTo>
                    <a:pt x="75984" y="354609"/>
                  </a:lnTo>
                  <a:lnTo>
                    <a:pt x="101307" y="354609"/>
                  </a:lnTo>
                  <a:lnTo>
                    <a:pt x="101307" y="278625"/>
                  </a:lnTo>
                  <a:close/>
                </a:path>
                <a:path w="1038860" h="354964">
                  <a:moveTo>
                    <a:pt x="101307" y="177304"/>
                  </a:moveTo>
                  <a:lnTo>
                    <a:pt x="75984" y="177304"/>
                  </a:lnTo>
                  <a:lnTo>
                    <a:pt x="75984" y="202641"/>
                  </a:lnTo>
                  <a:lnTo>
                    <a:pt x="101307" y="202641"/>
                  </a:lnTo>
                  <a:lnTo>
                    <a:pt x="101307" y="177304"/>
                  </a:lnTo>
                  <a:close/>
                </a:path>
                <a:path w="1038860" h="354964">
                  <a:moveTo>
                    <a:pt x="151968" y="227965"/>
                  </a:move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close/>
                </a:path>
                <a:path w="1038860" h="354964">
                  <a:moveTo>
                    <a:pt x="177304" y="101320"/>
                  </a:moveTo>
                  <a:lnTo>
                    <a:pt x="151968" y="101320"/>
                  </a:lnTo>
                  <a:lnTo>
                    <a:pt x="126644" y="101320"/>
                  </a:lnTo>
                  <a:lnTo>
                    <a:pt x="126644" y="75984"/>
                  </a:lnTo>
                  <a:lnTo>
                    <a:pt x="101307" y="75984"/>
                  </a:lnTo>
                  <a:lnTo>
                    <a:pt x="75984" y="75984"/>
                  </a:lnTo>
                  <a:lnTo>
                    <a:pt x="50647" y="75984"/>
                  </a:lnTo>
                  <a:lnTo>
                    <a:pt x="50647" y="126644"/>
                  </a:lnTo>
                  <a:lnTo>
                    <a:pt x="25323" y="126644"/>
                  </a:lnTo>
                  <a:lnTo>
                    <a:pt x="0" y="126644"/>
                  </a:lnTo>
                  <a:lnTo>
                    <a:pt x="0" y="202641"/>
                  </a:lnTo>
                  <a:lnTo>
                    <a:pt x="25323" y="202641"/>
                  </a:lnTo>
                  <a:lnTo>
                    <a:pt x="50647" y="202641"/>
                  </a:lnTo>
                  <a:lnTo>
                    <a:pt x="50647" y="177304"/>
                  </a:lnTo>
                  <a:lnTo>
                    <a:pt x="75984" y="177304"/>
                  </a:lnTo>
                  <a:lnTo>
                    <a:pt x="75984" y="126644"/>
                  </a:lnTo>
                  <a:lnTo>
                    <a:pt x="101307" y="126644"/>
                  </a:lnTo>
                  <a:lnTo>
                    <a:pt x="126644" y="126644"/>
                  </a:lnTo>
                  <a:lnTo>
                    <a:pt x="126644" y="151980"/>
                  </a:lnTo>
                  <a:lnTo>
                    <a:pt x="101307" y="151980"/>
                  </a:lnTo>
                  <a:lnTo>
                    <a:pt x="101307" y="177304"/>
                  </a:lnTo>
                  <a:lnTo>
                    <a:pt x="126644" y="177304"/>
                  </a:lnTo>
                  <a:lnTo>
                    <a:pt x="126644" y="202641"/>
                  </a:lnTo>
                  <a:lnTo>
                    <a:pt x="151968" y="202641"/>
                  </a:lnTo>
                  <a:lnTo>
                    <a:pt x="151968" y="177304"/>
                  </a:lnTo>
                  <a:lnTo>
                    <a:pt x="177304" y="177304"/>
                  </a:lnTo>
                  <a:lnTo>
                    <a:pt x="177304" y="151980"/>
                  </a:lnTo>
                  <a:lnTo>
                    <a:pt x="151968" y="151980"/>
                  </a:lnTo>
                  <a:lnTo>
                    <a:pt x="151968" y="126644"/>
                  </a:lnTo>
                  <a:lnTo>
                    <a:pt x="177304" y="126644"/>
                  </a:lnTo>
                  <a:lnTo>
                    <a:pt x="177304" y="101320"/>
                  </a:lnTo>
                  <a:close/>
                </a:path>
                <a:path w="1038860" h="354964">
                  <a:moveTo>
                    <a:pt x="202628" y="253288"/>
                  </a:moveTo>
                  <a:lnTo>
                    <a:pt x="177304" y="253288"/>
                  </a:lnTo>
                  <a:lnTo>
                    <a:pt x="151968" y="253288"/>
                  </a:lnTo>
                  <a:lnTo>
                    <a:pt x="151968" y="278625"/>
                  </a:lnTo>
                  <a:lnTo>
                    <a:pt x="177304" y="278625"/>
                  </a:lnTo>
                  <a:lnTo>
                    <a:pt x="202628" y="278625"/>
                  </a:lnTo>
                  <a:lnTo>
                    <a:pt x="202628" y="253288"/>
                  </a:lnTo>
                  <a:close/>
                </a:path>
                <a:path w="1038860" h="354964">
                  <a:moveTo>
                    <a:pt x="202628" y="126644"/>
                  </a:moveTo>
                  <a:lnTo>
                    <a:pt x="177304" y="126644"/>
                  </a:lnTo>
                  <a:lnTo>
                    <a:pt x="177304" y="151980"/>
                  </a:lnTo>
                  <a:lnTo>
                    <a:pt x="202628" y="151980"/>
                  </a:lnTo>
                  <a:lnTo>
                    <a:pt x="202628" y="126644"/>
                  </a:lnTo>
                  <a:close/>
                </a:path>
                <a:path w="1038860" h="354964">
                  <a:moveTo>
                    <a:pt x="227952" y="101320"/>
                  </a:moveTo>
                  <a:lnTo>
                    <a:pt x="202628" y="101320"/>
                  </a:lnTo>
                  <a:lnTo>
                    <a:pt x="202628" y="126644"/>
                  </a:lnTo>
                  <a:lnTo>
                    <a:pt x="227952" y="126644"/>
                  </a:lnTo>
                  <a:lnTo>
                    <a:pt x="227952" y="101320"/>
                  </a:lnTo>
                  <a:close/>
                </a:path>
                <a:path w="1038860" h="354964">
                  <a:moveTo>
                    <a:pt x="227952" y="0"/>
                  </a:moveTo>
                  <a:lnTo>
                    <a:pt x="202628" y="0"/>
                  </a:lnTo>
                  <a:lnTo>
                    <a:pt x="202628" y="25323"/>
                  </a:lnTo>
                  <a:lnTo>
                    <a:pt x="227952" y="25323"/>
                  </a:lnTo>
                  <a:lnTo>
                    <a:pt x="227952" y="0"/>
                  </a:lnTo>
                  <a:close/>
                </a:path>
                <a:path w="1038860" h="354964">
                  <a:moveTo>
                    <a:pt x="278612" y="75984"/>
                  </a:moveTo>
                  <a:lnTo>
                    <a:pt x="253288" y="75984"/>
                  </a:lnTo>
                  <a:lnTo>
                    <a:pt x="253288" y="101320"/>
                  </a:lnTo>
                  <a:lnTo>
                    <a:pt x="278612" y="101320"/>
                  </a:lnTo>
                  <a:lnTo>
                    <a:pt x="278612" y="75984"/>
                  </a:lnTo>
                  <a:close/>
                </a:path>
                <a:path w="1038860" h="354964">
                  <a:moveTo>
                    <a:pt x="303949" y="227965"/>
                  </a:moveTo>
                  <a:lnTo>
                    <a:pt x="278612" y="227965"/>
                  </a:lnTo>
                  <a:lnTo>
                    <a:pt x="278612" y="253288"/>
                  </a:lnTo>
                  <a:lnTo>
                    <a:pt x="253288" y="253288"/>
                  </a:lnTo>
                  <a:lnTo>
                    <a:pt x="253288" y="227965"/>
                  </a:lnTo>
                  <a:lnTo>
                    <a:pt x="227952" y="227965"/>
                  </a:lnTo>
                  <a:lnTo>
                    <a:pt x="227952" y="278625"/>
                  </a:lnTo>
                  <a:lnTo>
                    <a:pt x="253288" y="278625"/>
                  </a:lnTo>
                  <a:lnTo>
                    <a:pt x="253288" y="303949"/>
                  </a:lnTo>
                  <a:lnTo>
                    <a:pt x="278612" y="303949"/>
                  </a:lnTo>
                  <a:lnTo>
                    <a:pt x="278612" y="278625"/>
                  </a:lnTo>
                  <a:lnTo>
                    <a:pt x="303949" y="278625"/>
                  </a:lnTo>
                  <a:lnTo>
                    <a:pt x="303949" y="227965"/>
                  </a:lnTo>
                  <a:close/>
                </a:path>
                <a:path w="1038860" h="354964">
                  <a:moveTo>
                    <a:pt x="379933" y="202641"/>
                  </a:moveTo>
                  <a:lnTo>
                    <a:pt x="354609" y="202641"/>
                  </a:lnTo>
                  <a:lnTo>
                    <a:pt x="329272" y="202641"/>
                  </a:lnTo>
                  <a:lnTo>
                    <a:pt x="303949" y="202641"/>
                  </a:lnTo>
                  <a:lnTo>
                    <a:pt x="303949" y="227965"/>
                  </a:lnTo>
                  <a:lnTo>
                    <a:pt x="329272" y="227965"/>
                  </a:lnTo>
                  <a:lnTo>
                    <a:pt x="329272" y="303949"/>
                  </a:lnTo>
                  <a:lnTo>
                    <a:pt x="354609" y="303949"/>
                  </a:lnTo>
                  <a:lnTo>
                    <a:pt x="354609" y="227965"/>
                  </a:lnTo>
                  <a:lnTo>
                    <a:pt x="379933" y="227965"/>
                  </a:lnTo>
                  <a:lnTo>
                    <a:pt x="379933" y="202641"/>
                  </a:lnTo>
                  <a:close/>
                </a:path>
                <a:path w="1038860" h="354964">
                  <a:moveTo>
                    <a:pt x="379933" y="50660"/>
                  </a:moveTo>
                  <a:lnTo>
                    <a:pt x="354609" y="50660"/>
                  </a:lnTo>
                  <a:lnTo>
                    <a:pt x="354609" y="75984"/>
                  </a:lnTo>
                  <a:lnTo>
                    <a:pt x="379933" y="75984"/>
                  </a:lnTo>
                  <a:lnTo>
                    <a:pt x="379933" y="50660"/>
                  </a:lnTo>
                  <a:close/>
                </a:path>
                <a:path w="1038860" h="354964">
                  <a:moveTo>
                    <a:pt x="405257" y="126644"/>
                  </a:moveTo>
                  <a:lnTo>
                    <a:pt x="379933" y="126644"/>
                  </a:lnTo>
                  <a:lnTo>
                    <a:pt x="354609" y="126644"/>
                  </a:lnTo>
                  <a:lnTo>
                    <a:pt x="354609" y="75984"/>
                  </a:lnTo>
                  <a:lnTo>
                    <a:pt x="329272" y="75984"/>
                  </a:lnTo>
                  <a:lnTo>
                    <a:pt x="329272" y="25323"/>
                  </a:lnTo>
                  <a:lnTo>
                    <a:pt x="303949" y="25323"/>
                  </a:lnTo>
                  <a:lnTo>
                    <a:pt x="303949" y="101320"/>
                  </a:lnTo>
                  <a:lnTo>
                    <a:pt x="278612" y="101320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27952" y="177304"/>
                  </a:lnTo>
                  <a:lnTo>
                    <a:pt x="202628" y="177304"/>
                  </a:lnTo>
                  <a:lnTo>
                    <a:pt x="177304" y="177304"/>
                  </a:lnTo>
                  <a:lnTo>
                    <a:pt x="177304" y="202641"/>
                  </a:lnTo>
                  <a:lnTo>
                    <a:pt x="151968" y="202641"/>
                  </a:lnTo>
                  <a:lnTo>
                    <a:pt x="151968" y="227965"/>
                  </a:lnTo>
                  <a:lnTo>
                    <a:pt x="177304" y="227965"/>
                  </a:lnTo>
                  <a:lnTo>
                    <a:pt x="202628" y="227965"/>
                  </a:lnTo>
                  <a:lnTo>
                    <a:pt x="227952" y="227965"/>
                  </a:lnTo>
                  <a:lnTo>
                    <a:pt x="227952" y="202641"/>
                  </a:lnTo>
                  <a:lnTo>
                    <a:pt x="253288" y="202641"/>
                  </a:lnTo>
                  <a:lnTo>
                    <a:pt x="253288" y="151980"/>
                  </a:lnTo>
                  <a:lnTo>
                    <a:pt x="278612" y="151980"/>
                  </a:lnTo>
                  <a:lnTo>
                    <a:pt x="278612" y="202641"/>
                  </a:lnTo>
                  <a:lnTo>
                    <a:pt x="303949" y="202641"/>
                  </a:lnTo>
                  <a:lnTo>
                    <a:pt x="303949" y="177304"/>
                  </a:lnTo>
                  <a:lnTo>
                    <a:pt x="329272" y="177304"/>
                  </a:lnTo>
                  <a:lnTo>
                    <a:pt x="329272" y="151980"/>
                  </a:lnTo>
                  <a:lnTo>
                    <a:pt x="354609" y="151980"/>
                  </a:lnTo>
                  <a:lnTo>
                    <a:pt x="379933" y="151980"/>
                  </a:lnTo>
                  <a:lnTo>
                    <a:pt x="405257" y="151980"/>
                  </a:lnTo>
                  <a:lnTo>
                    <a:pt x="405257" y="126644"/>
                  </a:lnTo>
                  <a:close/>
                </a:path>
                <a:path w="1038860" h="354964">
                  <a:moveTo>
                    <a:pt x="430593" y="75984"/>
                  </a:moveTo>
                  <a:lnTo>
                    <a:pt x="405257" y="75984"/>
                  </a:lnTo>
                  <a:lnTo>
                    <a:pt x="405257" y="126644"/>
                  </a:lnTo>
                  <a:lnTo>
                    <a:pt x="430593" y="126644"/>
                  </a:lnTo>
                  <a:lnTo>
                    <a:pt x="430593" y="75984"/>
                  </a:lnTo>
                  <a:close/>
                </a:path>
                <a:path w="1038860" h="354964">
                  <a:moveTo>
                    <a:pt x="481253" y="151980"/>
                  </a:moveTo>
                  <a:lnTo>
                    <a:pt x="455917" y="151980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51980"/>
                  </a:lnTo>
                  <a:close/>
                </a:path>
                <a:path w="1038860" h="354964">
                  <a:moveTo>
                    <a:pt x="481253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53" y="126644"/>
                  </a:lnTo>
                  <a:lnTo>
                    <a:pt x="481253" y="101320"/>
                  </a:lnTo>
                  <a:close/>
                </a:path>
                <a:path w="1038860" h="354964">
                  <a:moveTo>
                    <a:pt x="557237" y="177304"/>
                  </a:moveTo>
                  <a:lnTo>
                    <a:pt x="531901" y="177304"/>
                  </a:lnTo>
                  <a:lnTo>
                    <a:pt x="531901" y="126644"/>
                  </a:lnTo>
                  <a:lnTo>
                    <a:pt x="506577" y="126644"/>
                  </a:lnTo>
                  <a:lnTo>
                    <a:pt x="481253" y="126644"/>
                  </a:lnTo>
                  <a:lnTo>
                    <a:pt x="481253" y="151980"/>
                  </a:lnTo>
                  <a:lnTo>
                    <a:pt x="506577" y="151980"/>
                  </a:lnTo>
                  <a:lnTo>
                    <a:pt x="506577" y="177304"/>
                  </a:lnTo>
                  <a:lnTo>
                    <a:pt x="481253" y="177304"/>
                  </a:lnTo>
                  <a:lnTo>
                    <a:pt x="481253" y="202641"/>
                  </a:lnTo>
                  <a:lnTo>
                    <a:pt x="455917" y="202641"/>
                  </a:lnTo>
                  <a:lnTo>
                    <a:pt x="430593" y="202641"/>
                  </a:lnTo>
                  <a:lnTo>
                    <a:pt x="430593" y="177304"/>
                  </a:lnTo>
                  <a:lnTo>
                    <a:pt x="405257" y="177304"/>
                  </a:lnTo>
                  <a:lnTo>
                    <a:pt x="405257" y="227965"/>
                  </a:lnTo>
                  <a:lnTo>
                    <a:pt x="379933" y="227965"/>
                  </a:lnTo>
                  <a:lnTo>
                    <a:pt x="379933" y="278625"/>
                  </a:lnTo>
                  <a:lnTo>
                    <a:pt x="405257" y="278625"/>
                  </a:lnTo>
                  <a:lnTo>
                    <a:pt x="405257" y="253288"/>
                  </a:lnTo>
                  <a:lnTo>
                    <a:pt x="430593" y="253288"/>
                  </a:lnTo>
                  <a:lnTo>
                    <a:pt x="430593" y="303949"/>
                  </a:lnTo>
                  <a:lnTo>
                    <a:pt x="455917" y="303949"/>
                  </a:lnTo>
                  <a:lnTo>
                    <a:pt x="455917" y="329285"/>
                  </a:lnTo>
                  <a:lnTo>
                    <a:pt x="481253" y="329285"/>
                  </a:lnTo>
                  <a:lnTo>
                    <a:pt x="481253" y="278625"/>
                  </a:lnTo>
                  <a:lnTo>
                    <a:pt x="455917" y="278625"/>
                  </a:lnTo>
                  <a:lnTo>
                    <a:pt x="455917" y="253288"/>
                  </a:lnTo>
                  <a:lnTo>
                    <a:pt x="481253" y="253288"/>
                  </a:lnTo>
                  <a:lnTo>
                    <a:pt x="506577" y="253288"/>
                  </a:lnTo>
                  <a:lnTo>
                    <a:pt x="506577" y="202641"/>
                  </a:lnTo>
                  <a:lnTo>
                    <a:pt x="531901" y="202641"/>
                  </a:lnTo>
                  <a:lnTo>
                    <a:pt x="557237" y="202641"/>
                  </a:lnTo>
                  <a:lnTo>
                    <a:pt x="557237" y="177304"/>
                  </a:lnTo>
                  <a:close/>
                </a:path>
                <a:path w="1038860" h="354964">
                  <a:moveTo>
                    <a:pt x="582561" y="253288"/>
                  </a:moveTo>
                  <a:lnTo>
                    <a:pt x="557237" y="253288"/>
                  </a:lnTo>
                  <a:lnTo>
                    <a:pt x="557237" y="278625"/>
                  </a:lnTo>
                  <a:lnTo>
                    <a:pt x="582561" y="278625"/>
                  </a:lnTo>
                  <a:lnTo>
                    <a:pt x="582561" y="253288"/>
                  </a:lnTo>
                  <a:close/>
                </a:path>
                <a:path w="1038860" h="354964">
                  <a:moveTo>
                    <a:pt x="607898" y="227965"/>
                  </a:moveTo>
                  <a:lnTo>
                    <a:pt x="582561" y="227965"/>
                  </a:lnTo>
                  <a:lnTo>
                    <a:pt x="582561" y="253288"/>
                  </a:lnTo>
                  <a:lnTo>
                    <a:pt x="607898" y="253288"/>
                  </a:lnTo>
                  <a:lnTo>
                    <a:pt x="607898" y="227965"/>
                  </a:lnTo>
                  <a:close/>
                </a:path>
                <a:path w="1038860" h="354964">
                  <a:moveTo>
                    <a:pt x="607898" y="151980"/>
                  </a:moveTo>
                  <a:lnTo>
                    <a:pt x="582561" y="151980"/>
                  </a:lnTo>
                  <a:lnTo>
                    <a:pt x="582561" y="101320"/>
                  </a:lnTo>
                  <a:lnTo>
                    <a:pt x="557237" y="101320"/>
                  </a:lnTo>
                  <a:lnTo>
                    <a:pt x="557237" y="75984"/>
                  </a:lnTo>
                  <a:lnTo>
                    <a:pt x="531901" y="75984"/>
                  </a:lnTo>
                  <a:lnTo>
                    <a:pt x="506577" y="75984"/>
                  </a:lnTo>
                  <a:lnTo>
                    <a:pt x="506577" y="101320"/>
                  </a:lnTo>
                  <a:lnTo>
                    <a:pt x="531901" y="101320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607898" y="177304"/>
                  </a:lnTo>
                  <a:lnTo>
                    <a:pt x="607898" y="151980"/>
                  </a:lnTo>
                  <a:close/>
                </a:path>
                <a:path w="1038860" h="354964">
                  <a:moveTo>
                    <a:pt x="607898" y="50660"/>
                  </a:moveTo>
                  <a:lnTo>
                    <a:pt x="582561" y="50660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50660"/>
                  </a:lnTo>
                  <a:close/>
                </a:path>
                <a:path w="1038860" h="354964">
                  <a:moveTo>
                    <a:pt x="633222" y="75984"/>
                  </a:moveTo>
                  <a:lnTo>
                    <a:pt x="607898" y="75984"/>
                  </a:lnTo>
                  <a:lnTo>
                    <a:pt x="607898" y="126644"/>
                  </a:lnTo>
                  <a:lnTo>
                    <a:pt x="633222" y="126644"/>
                  </a:lnTo>
                  <a:lnTo>
                    <a:pt x="633222" y="75984"/>
                  </a:lnTo>
                  <a:close/>
                </a:path>
                <a:path w="1038860" h="354964">
                  <a:moveTo>
                    <a:pt x="683882" y="101320"/>
                  </a:moveTo>
                  <a:lnTo>
                    <a:pt x="658545" y="101320"/>
                  </a:lnTo>
                  <a:lnTo>
                    <a:pt x="658545" y="126644"/>
                  </a:lnTo>
                  <a:lnTo>
                    <a:pt x="633222" y="126644"/>
                  </a:lnTo>
                  <a:lnTo>
                    <a:pt x="633222" y="202641"/>
                  </a:lnTo>
                  <a:lnTo>
                    <a:pt x="607898" y="202641"/>
                  </a:lnTo>
                  <a:lnTo>
                    <a:pt x="607898" y="227965"/>
                  </a:lnTo>
                  <a:lnTo>
                    <a:pt x="633222" y="227965"/>
                  </a:lnTo>
                  <a:lnTo>
                    <a:pt x="633222" y="253288"/>
                  </a:lnTo>
                  <a:lnTo>
                    <a:pt x="658545" y="25328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01320"/>
                  </a:lnTo>
                  <a:close/>
                </a:path>
                <a:path w="1038860" h="354964">
                  <a:moveTo>
                    <a:pt x="785202" y="177304"/>
                  </a:moveTo>
                  <a:lnTo>
                    <a:pt x="759866" y="177304"/>
                  </a:lnTo>
                  <a:lnTo>
                    <a:pt x="759866" y="202641"/>
                  </a:lnTo>
                  <a:lnTo>
                    <a:pt x="785202" y="202641"/>
                  </a:lnTo>
                  <a:lnTo>
                    <a:pt x="785202" y="177304"/>
                  </a:lnTo>
                  <a:close/>
                </a:path>
                <a:path w="1038860" h="354964">
                  <a:moveTo>
                    <a:pt x="987831" y="253288"/>
                  </a:moveTo>
                  <a:lnTo>
                    <a:pt x="962507" y="253288"/>
                  </a:lnTo>
                  <a:lnTo>
                    <a:pt x="962507" y="177304"/>
                  </a:lnTo>
                  <a:lnTo>
                    <a:pt x="937171" y="177304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886510" y="227965"/>
                  </a:lnTo>
                  <a:lnTo>
                    <a:pt x="886510" y="151980"/>
                  </a:lnTo>
                  <a:lnTo>
                    <a:pt x="911847" y="151980"/>
                  </a:lnTo>
                  <a:lnTo>
                    <a:pt x="911847" y="126644"/>
                  </a:lnTo>
                  <a:lnTo>
                    <a:pt x="886510" y="126644"/>
                  </a:lnTo>
                  <a:lnTo>
                    <a:pt x="886510" y="101320"/>
                  </a:lnTo>
                  <a:lnTo>
                    <a:pt x="861187" y="101320"/>
                  </a:lnTo>
                  <a:lnTo>
                    <a:pt x="861187" y="126644"/>
                  </a:lnTo>
                  <a:lnTo>
                    <a:pt x="835850" y="126644"/>
                  </a:lnTo>
                  <a:lnTo>
                    <a:pt x="835850" y="151980"/>
                  </a:lnTo>
                  <a:lnTo>
                    <a:pt x="810526" y="151980"/>
                  </a:lnTo>
                  <a:lnTo>
                    <a:pt x="785202" y="151980"/>
                  </a:lnTo>
                  <a:lnTo>
                    <a:pt x="785202" y="177304"/>
                  </a:lnTo>
                  <a:lnTo>
                    <a:pt x="810526" y="177304"/>
                  </a:lnTo>
                  <a:lnTo>
                    <a:pt x="810526" y="202641"/>
                  </a:lnTo>
                  <a:lnTo>
                    <a:pt x="835850" y="202641"/>
                  </a:lnTo>
                  <a:lnTo>
                    <a:pt x="835850" y="253288"/>
                  </a:lnTo>
                  <a:lnTo>
                    <a:pt x="861187" y="253288"/>
                  </a:lnTo>
                  <a:lnTo>
                    <a:pt x="861187" y="278625"/>
                  </a:lnTo>
                  <a:lnTo>
                    <a:pt x="886510" y="278625"/>
                  </a:lnTo>
                  <a:lnTo>
                    <a:pt x="911847" y="278625"/>
                  </a:lnTo>
                  <a:lnTo>
                    <a:pt x="937171" y="278625"/>
                  </a:lnTo>
                  <a:lnTo>
                    <a:pt x="937171" y="354609"/>
                  </a:lnTo>
                  <a:lnTo>
                    <a:pt x="962507" y="354609"/>
                  </a:lnTo>
                  <a:lnTo>
                    <a:pt x="962507" y="278625"/>
                  </a:lnTo>
                  <a:lnTo>
                    <a:pt x="987831" y="278625"/>
                  </a:lnTo>
                  <a:lnTo>
                    <a:pt x="987831" y="253288"/>
                  </a:lnTo>
                  <a:close/>
                </a:path>
                <a:path w="1038860" h="354964">
                  <a:moveTo>
                    <a:pt x="987831" y="126644"/>
                  </a:moveTo>
                  <a:lnTo>
                    <a:pt x="962507" y="126644"/>
                  </a:lnTo>
                  <a:lnTo>
                    <a:pt x="937171" y="126644"/>
                  </a:lnTo>
                  <a:lnTo>
                    <a:pt x="937171" y="151980"/>
                  </a:lnTo>
                  <a:lnTo>
                    <a:pt x="962507" y="151980"/>
                  </a:lnTo>
                  <a:lnTo>
                    <a:pt x="987831" y="151980"/>
                  </a:lnTo>
                  <a:lnTo>
                    <a:pt x="987831" y="126644"/>
                  </a:lnTo>
                  <a:close/>
                </a:path>
                <a:path w="1038860" h="354964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25"/>
                  </a:lnTo>
                  <a:lnTo>
                    <a:pt x="1038491" y="278625"/>
                  </a:lnTo>
                  <a:lnTo>
                    <a:pt x="1038491" y="227965"/>
                  </a:lnTo>
                  <a:close/>
                </a:path>
                <a:path w="1038860" h="354964">
                  <a:moveTo>
                    <a:pt x="1038491" y="25323"/>
                  </a:moveTo>
                  <a:lnTo>
                    <a:pt x="1013155" y="25323"/>
                  </a:lnTo>
                  <a:lnTo>
                    <a:pt x="1013155" y="75984"/>
                  </a:lnTo>
                  <a:lnTo>
                    <a:pt x="987831" y="75984"/>
                  </a:lnTo>
                  <a:lnTo>
                    <a:pt x="987831" y="101320"/>
                  </a:lnTo>
                  <a:lnTo>
                    <a:pt x="1013155" y="101320"/>
                  </a:lnTo>
                  <a:lnTo>
                    <a:pt x="1013155" y="177304"/>
                  </a:lnTo>
                  <a:lnTo>
                    <a:pt x="987831" y="177304"/>
                  </a:lnTo>
                  <a:lnTo>
                    <a:pt x="987831" y="202641"/>
                  </a:lnTo>
                  <a:lnTo>
                    <a:pt x="1013155" y="202641"/>
                  </a:lnTo>
                  <a:lnTo>
                    <a:pt x="1038491" y="202641"/>
                  </a:lnTo>
                  <a:lnTo>
                    <a:pt x="1038491" y="253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2545787"/>
              <a:ext cx="1038860" cy="657860"/>
            </a:xfrm>
            <a:custGeom>
              <a:avLst/>
              <a:gdLst/>
              <a:ahLst/>
              <a:cxnLst/>
              <a:rect l="l" t="t" r="r" b="b"/>
              <a:pathLst>
                <a:path w="1038860" h="657860">
                  <a:moveTo>
                    <a:pt x="25323" y="581863"/>
                  </a:moveTo>
                  <a:lnTo>
                    <a:pt x="0" y="581863"/>
                  </a:lnTo>
                  <a:lnTo>
                    <a:pt x="0" y="607199"/>
                  </a:lnTo>
                  <a:lnTo>
                    <a:pt x="25323" y="607199"/>
                  </a:lnTo>
                  <a:lnTo>
                    <a:pt x="25323" y="581863"/>
                  </a:lnTo>
                  <a:close/>
                </a:path>
                <a:path w="1038860" h="657860">
                  <a:moveTo>
                    <a:pt x="25323" y="531215"/>
                  </a:moveTo>
                  <a:lnTo>
                    <a:pt x="0" y="531215"/>
                  </a:lnTo>
                  <a:lnTo>
                    <a:pt x="0" y="556539"/>
                  </a:lnTo>
                  <a:lnTo>
                    <a:pt x="25323" y="556539"/>
                  </a:lnTo>
                  <a:lnTo>
                    <a:pt x="25323" y="531215"/>
                  </a:lnTo>
                  <a:close/>
                </a:path>
                <a:path w="1038860" h="657860">
                  <a:moveTo>
                    <a:pt x="50647" y="480555"/>
                  </a:moveTo>
                  <a:lnTo>
                    <a:pt x="25323" y="480555"/>
                  </a:lnTo>
                  <a:lnTo>
                    <a:pt x="0" y="480555"/>
                  </a:lnTo>
                  <a:lnTo>
                    <a:pt x="0" y="505879"/>
                  </a:lnTo>
                  <a:lnTo>
                    <a:pt x="25323" y="505879"/>
                  </a:lnTo>
                  <a:lnTo>
                    <a:pt x="50647" y="505879"/>
                  </a:lnTo>
                  <a:lnTo>
                    <a:pt x="50647" y="480555"/>
                  </a:lnTo>
                  <a:close/>
                </a:path>
                <a:path w="1038860" h="657860">
                  <a:moveTo>
                    <a:pt x="50647" y="429895"/>
                  </a:moveTo>
                  <a:lnTo>
                    <a:pt x="25323" y="429895"/>
                  </a:lnTo>
                  <a:lnTo>
                    <a:pt x="0" y="429895"/>
                  </a:lnTo>
                  <a:lnTo>
                    <a:pt x="0" y="455218"/>
                  </a:lnTo>
                  <a:lnTo>
                    <a:pt x="25323" y="455218"/>
                  </a:lnTo>
                  <a:lnTo>
                    <a:pt x="50647" y="455218"/>
                  </a:lnTo>
                  <a:lnTo>
                    <a:pt x="50647" y="429895"/>
                  </a:lnTo>
                  <a:close/>
                </a:path>
                <a:path w="1038860" h="657860">
                  <a:moveTo>
                    <a:pt x="126644" y="379234"/>
                  </a:moveTo>
                  <a:lnTo>
                    <a:pt x="101307" y="379234"/>
                  </a:lnTo>
                  <a:lnTo>
                    <a:pt x="101307" y="353910"/>
                  </a:lnTo>
                  <a:lnTo>
                    <a:pt x="75984" y="353910"/>
                  </a:lnTo>
                  <a:lnTo>
                    <a:pt x="50647" y="353910"/>
                  </a:lnTo>
                  <a:lnTo>
                    <a:pt x="25323" y="353910"/>
                  </a:lnTo>
                  <a:lnTo>
                    <a:pt x="25323" y="379234"/>
                  </a:lnTo>
                  <a:lnTo>
                    <a:pt x="50647" y="379234"/>
                  </a:lnTo>
                  <a:lnTo>
                    <a:pt x="50647" y="404571"/>
                  </a:lnTo>
                  <a:lnTo>
                    <a:pt x="75984" y="404571"/>
                  </a:lnTo>
                  <a:lnTo>
                    <a:pt x="75984" y="429895"/>
                  </a:lnTo>
                  <a:lnTo>
                    <a:pt x="101307" y="429895"/>
                  </a:lnTo>
                  <a:lnTo>
                    <a:pt x="101307" y="404571"/>
                  </a:lnTo>
                  <a:lnTo>
                    <a:pt x="126644" y="404571"/>
                  </a:lnTo>
                  <a:lnTo>
                    <a:pt x="126644" y="379234"/>
                  </a:lnTo>
                  <a:close/>
                </a:path>
                <a:path w="1038860" h="657860">
                  <a:moveTo>
                    <a:pt x="151968" y="353910"/>
                  </a:moveTo>
                  <a:lnTo>
                    <a:pt x="126644" y="353910"/>
                  </a:lnTo>
                  <a:lnTo>
                    <a:pt x="126644" y="379234"/>
                  </a:lnTo>
                  <a:lnTo>
                    <a:pt x="151968" y="379234"/>
                  </a:lnTo>
                  <a:lnTo>
                    <a:pt x="151968" y="353910"/>
                  </a:lnTo>
                  <a:close/>
                </a:path>
                <a:path w="1038860" h="657860">
                  <a:moveTo>
                    <a:pt x="177304" y="379234"/>
                  </a:moveTo>
                  <a:lnTo>
                    <a:pt x="151968" y="379234"/>
                  </a:lnTo>
                  <a:lnTo>
                    <a:pt x="151968" y="404571"/>
                  </a:lnTo>
                  <a:lnTo>
                    <a:pt x="177304" y="404571"/>
                  </a:lnTo>
                  <a:lnTo>
                    <a:pt x="177304" y="379234"/>
                  </a:lnTo>
                  <a:close/>
                </a:path>
                <a:path w="1038860" h="657860">
                  <a:moveTo>
                    <a:pt x="202628" y="581863"/>
                  </a:moveTo>
                  <a:lnTo>
                    <a:pt x="177304" y="581863"/>
                  </a:lnTo>
                  <a:lnTo>
                    <a:pt x="151968" y="581863"/>
                  </a:lnTo>
                  <a:lnTo>
                    <a:pt x="126644" y="581863"/>
                  </a:lnTo>
                  <a:lnTo>
                    <a:pt x="126644" y="607199"/>
                  </a:lnTo>
                  <a:lnTo>
                    <a:pt x="151968" y="607199"/>
                  </a:lnTo>
                  <a:lnTo>
                    <a:pt x="177304" y="607199"/>
                  </a:lnTo>
                  <a:lnTo>
                    <a:pt x="177304" y="632523"/>
                  </a:lnTo>
                  <a:lnTo>
                    <a:pt x="202628" y="632523"/>
                  </a:lnTo>
                  <a:lnTo>
                    <a:pt x="202628" y="581863"/>
                  </a:lnTo>
                  <a:close/>
                </a:path>
                <a:path w="1038860" h="657860">
                  <a:moveTo>
                    <a:pt x="202628" y="531215"/>
                  </a:moveTo>
                  <a:lnTo>
                    <a:pt x="177304" y="531215"/>
                  </a:lnTo>
                  <a:lnTo>
                    <a:pt x="151968" y="531215"/>
                  </a:lnTo>
                  <a:lnTo>
                    <a:pt x="126644" y="531215"/>
                  </a:lnTo>
                  <a:lnTo>
                    <a:pt x="126644" y="556539"/>
                  </a:lnTo>
                  <a:lnTo>
                    <a:pt x="151968" y="556539"/>
                  </a:lnTo>
                  <a:lnTo>
                    <a:pt x="177304" y="556539"/>
                  </a:lnTo>
                  <a:lnTo>
                    <a:pt x="202628" y="556539"/>
                  </a:lnTo>
                  <a:lnTo>
                    <a:pt x="202628" y="531215"/>
                  </a:lnTo>
                  <a:close/>
                </a:path>
                <a:path w="1038860" h="657860">
                  <a:moveTo>
                    <a:pt x="227952" y="556539"/>
                  </a:moveTo>
                  <a:lnTo>
                    <a:pt x="202628" y="556539"/>
                  </a:lnTo>
                  <a:lnTo>
                    <a:pt x="202628" y="581863"/>
                  </a:lnTo>
                  <a:lnTo>
                    <a:pt x="227952" y="581863"/>
                  </a:lnTo>
                  <a:lnTo>
                    <a:pt x="227952" y="556539"/>
                  </a:lnTo>
                  <a:close/>
                </a:path>
                <a:path w="1038860" h="657860">
                  <a:moveTo>
                    <a:pt x="227952" y="455218"/>
                  </a:moveTo>
                  <a:lnTo>
                    <a:pt x="202628" y="455218"/>
                  </a:lnTo>
                  <a:lnTo>
                    <a:pt x="202628" y="480555"/>
                  </a:lnTo>
                  <a:lnTo>
                    <a:pt x="227952" y="480555"/>
                  </a:lnTo>
                  <a:lnTo>
                    <a:pt x="227952" y="455218"/>
                  </a:lnTo>
                  <a:close/>
                </a:path>
                <a:path w="1038860" h="657860">
                  <a:moveTo>
                    <a:pt x="227952" y="353910"/>
                  </a:moveTo>
                  <a:lnTo>
                    <a:pt x="202628" y="353910"/>
                  </a:lnTo>
                  <a:lnTo>
                    <a:pt x="202628" y="404571"/>
                  </a:lnTo>
                  <a:lnTo>
                    <a:pt x="177304" y="404571"/>
                  </a:lnTo>
                  <a:lnTo>
                    <a:pt x="177304" y="429895"/>
                  </a:lnTo>
                  <a:lnTo>
                    <a:pt x="151968" y="429895"/>
                  </a:lnTo>
                  <a:lnTo>
                    <a:pt x="126644" y="429895"/>
                  </a:lnTo>
                  <a:lnTo>
                    <a:pt x="101307" y="429895"/>
                  </a:lnTo>
                  <a:lnTo>
                    <a:pt x="101307" y="455218"/>
                  </a:lnTo>
                  <a:lnTo>
                    <a:pt x="126644" y="455218"/>
                  </a:lnTo>
                  <a:lnTo>
                    <a:pt x="126644" y="480555"/>
                  </a:lnTo>
                  <a:lnTo>
                    <a:pt x="101307" y="480555"/>
                  </a:lnTo>
                  <a:lnTo>
                    <a:pt x="101307" y="455218"/>
                  </a:lnTo>
                  <a:lnTo>
                    <a:pt x="75984" y="455218"/>
                  </a:lnTo>
                  <a:lnTo>
                    <a:pt x="50647" y="455218"/>
                  </a:lnTo>
                  <a:lnTo>
                    <a:pt x="50647" y="480555"/>
                  </a:lnTo>
                  <a:lnTo>
                    <a:pt x="75984" y="480555"/>
                  </a:lnTo>
                  <a:lnTo>
                    <a:pt x="75984" y="505879"/>
                  </a:lnTo>
                  <a:lnTo>
                    <a:pt x="101307" y="505879"/>
                  </a:lnTo>
                  <a:lnTo>
                    <a:pt x="101307" y="531215"/>
                  </a:lnTo>
                  <a:lnTo>
                    <a:pt x="126644" y="531215"/>
                  </a:lnTo>
                  <a:lnTo>
                    <a:pt x="126644" y="505879"/>
                  </a:lnTo>
                  <a:lnTo>
                    <a:pt x="151968" y="505879"/>
                  </a:lnTo>
                  <a:lnTo>
                    <a:pt x="177304" y="505879"/>
                  </a:lnTo>
                  <a:lnTo>
                    <a:pt x="202628" y="505879"/>
                  </a:lnTo>
                  <a:lnTo>
                    <a:pt x="202628" y="480555"/>
                  </a:lnTo>
                  <a:lnTo>
                    <a:pt x="177304" y="480555"/>
                  </a:lnTo>
                  <a:lnTo>
                    <a:pt x="151968" y="480555"/>
                  </a:lnTo>
                  <a:lnTo>
                    <a:pt x="151968" y="455218"/>
                  </a:lnTo>
                  <a:lnTo>
                    <a:pt x="177304" y="455218"/>
                  </a:lnTo>
                  <a:lnTo>
                    <a:pt x="202628" y="455218"/>
                  </a:lnTo>
                  <a:lnTo>
                    <a:pt x="202628" y="429895"/>
                  </a:lnTo>
                  <a:lnTo>
                    <a:pt x="227952" y="429895"/>
                  </a:lnTo>
                  <a:lnTo>
                    <a:pt x="227952" y="353910"/>
                  </a:lnTo>
                  <a:close/>
                </a:path>
                <a:path w="1038860" h="657860">
                  <a:moveTo>
                    <a:pt x="253288" y="531215"/>
                  </a:moveTo>
                  <a:lnTo>
                    <a:pt x="227952" y="531215"/>
                  </a:lnTo>
                  <a:lnTo>
                    <a:pt x="227952" y="556539"/>
                  </a:lnTo>
                  <a:lnTo>
                    <a:pt x="253288" y="556539"/>
                  </a:lnTo>
                  <a:lnTo>
                    <a:pt x="253288" y="531215"/>
                  </a:lnTo>
                  <a:close/>
                </a:path>
                <a:path w="1038860" h="657860">
                  <a:moveTo>
                    <a:pt x="253288" y="429895"/>
                  </a:moveTo>
                  <a:lnTo>
                    <a:pt x="227952" y="429895"/>
                  </a:lnTo>
                  <a:lnTo>
                    <a:pt x="227952" y="455218"/>
                  </a:lnTo>
                  <a:lnTo>
                    <a:pt x="253288" y="455218"/>
                  </a:lnTo>
                  <a:lnTo>
                    <a:pt x="253288" y="429895"/>
                  </a:lnTo>
                  <a:close/>
                </a:path>
                <a:path w="1038860" h="657860">
                  <a:moveTo>
                    <a:pt x="329272" y="404571"/>
                  </a:moveTo>
                  <a:lnTo>
                    <a:pt x="303949" y="404571"/>
                  </a:lnTo>
                  <a:lnTo>
                    <a:pt x="303949" y="379234"/>
                  </a:lnTo>
                  <a:lnTo>
                    <a:pt x="278612" y="379234"/>
                  </a:lnTo>
                  <a:lnTo>
                    <a:pt x="278612" y="455218"/>
                  </a:lnTo>
                  <a:lnTo>
                    <a:pt x="303949" y="455218"/>
                  </a:lnTo>
                  <a:lnTo>
                    <a:pt x="303949" y="429895"/>
                  </a:lnTo>
                  <a:lnTo>
                    <a:pt x="329272" y="429895"/>
                  </a:lnTo>
                  <a:lnTo>
                    <a:pt x="329272" y="404571"/>
                  </a:lnTo>
                  <a:close/>
                </a:path>
                <a:path w="1038860" h="657860">
                  <a:moveTo>
                    <a:pt x="506577" y="429895"/>
                  </a:moveTo>
                  <a:lnTo>
                    <a:pt x="481253" y="429895"/>
                  </a:lnTo>
                  <a:lnTo>
                    <a:pt x="481253" y="455218"/>
                  </a:lnTo>
                  <a:lnTo>
                    <a:pt x="455917" y="455218"/>
                  </a:lnTo>
                  <a:lnTo>
                    <a:pt x="455917" y="480555"/>
                  </a:lnTo>
                  <a:lnTo>
                    <a:pt x="481253" y="480555"/>
                  </a:lnTo>
                  <a:lnTo>
                    <a:pt x="506577" y="480555"/>
                  </a:lnTo>
                  <a:lnTo>
                    <a:pt x="506577" y="429895"/>
                  </a:lnTo>
                  <a:close/>
                </a:path>
                <a:path w="1038860" h="657860">
                  <a:moveTo>
                    <a:pt x="633222" y="353910"/>
                  </a:moveTo>
                  <a:lnTo>
                    <a:pt x="607898" y="353910"/>
                  </a:lnTo>
                  <a:lnTo>
                    <a:pt x="582561" y="353910"/>
                  </a:lnTo>
                  <a:lnTo>
                    <a:pt x="582561" y="379234"/>
                  </a:lnTo>
                  <a:lnTo>
                    <a:pt x="557237" y="379234"/>
                  </a:lnTo>
                  <a:lnTo>
                    <a:pt x="531901" y="379234"/>
                  </a:lnTo>
                  <a:lnTo>
                    <a:pt x="531901" y="328574"/>
                  </a:lnTo>
                  <a:lnTo>
                    <a:pt x="506577" y="328574"/>
                  </a:lnTo>
                  <a:lnTo>
                    <a:pt x="506577" y="404571"/>
                  </a:lnTo>
                  <a:lnTo>
                    <a:pt x="531901" y="404571"/>
                  </a:lnTo>
                  <a:lnTo>
                    <a:pt x="531901" y="429895"/>
                  </a:lnTo>
                  <a:lnTo>
                    <a:pt x="557237" y="429895"/>
                  </a:lnTo>
                  <a:lnTo>
                    <a:pt x="557237" y="480555"/>
                  </a:lnTo>
                  <a:lnTo>
                    <a:pt x="531901" y="480555"/>
                  </a:lnTo>
                  <a:lnTo>
                    <a:pt x="506577" y="480555"/>
                  </a:lnTo>
                  <a:lnTo>
                    <a:pt x="506577" y="581863"/>
                  </a:lnTo>
                  <a:lnTo>
                    <a:pt x="531901" y="581863"/>
                  </a:lnTo>
                  <a:lnTo>
                    <a:pt x="557237" y="581863"/>
                  </a:lnTo>
                  <a:lnTo>
                    <a:pt x="557237" y="556539"/>
                  </a:lnTo>
                  <a:lnTo>
                    <a:pt x="531901" y="556539"/>
                  </a:lnTo>
                  <a:lnTo>
                    <a:pt x="531901" y="531215"/>
                  </a:lnTo>
                  <a:lnTo>
                    <a:pt x="557237" y="531215"/>
                  </a:lnTo>
                  <a:lnTo>
                    <a:pt x="582561" y="531215"/>
                  </a:lnTo>
                  <a:lnTo>
                    <a:pt x="582561" y="607199"/>
                  </a:lnTo>
                  <a:lnTo>
                    <a:pt x="607898" y="607199"/>
                  </a:lnTo>
                  <a:lnTo>
                    <a:pt x="607898" y="531215"/>
                  </a:lnTo>
                  <a:lnTo>
                    <a:pt x="633222" y="531215"/>
                  </a:lnTo>
                  <a:lnTo>
                    <a:pt x="633222" y="480555"/>
                  </a:lnTo>
                  <a:lnTo>
                    <a:pt x="607898" y="480555"/>
                  </a:lnTo>
                  <a:lnTo>
                    <a:pt x="607898" y="455218"/>
                  </a:lnTo>
                  <a:lnTo>
                    <a:pt x="582561" y="455218"/>
                  </a:lnTo>
                  <a:lnTo>
                    <a:pt x="582561" y="429895"/>
                  </a:lnTo>
                  <a:lnTo>
                    <a:pt x="607898" y="429895"/>
                  </a:lnTo>
                  <a:lnTo>
                    <a:pt x="633222" y="429895"/>
                  </a:lnTo>
                  <a:lnTo>
                    <a:pt x="633222" y="404571"/>
                  </a:lnTo>
                  <a:lnTo>
                    <a:pt x="607898" y="404571"/>
                  </a:lnTo>
                  <a:lnTo>
                    <a:pt x="607898" y="379234"/>
                  </a:lnTo>
                  <a:lnTo>
                    <a:pt x="633222" y="379234"/>
                  </a:lnTo>
                  <a:lnTo>
                    <a:pt x="633222" y="353910"/>
                  </a:lnTo>
                  <a:close/>
                </a:path>
                <a:path w="1038860" h="657860">
                  <a:moveTo>
                    <a:pt x="683882" y="607199"/>
                  </a:moveTo>
                  <a:lnTo>
                    <a:pt x="658545" y="607199"/>
                  </a:lnTo>
                  <a:lnTo>
                    <a:pt x="658545" y="632523"/>
                  </a:lnTo>
                  <a:lnTo>
                    <a:pt x="683882" y="632523"/>
                  </a:lnTo>
                  <a:lnTo>
                    <a:pt x="683882" y="607199"/>
                  </a:lnTo>
                  <a:close/>
                </a:path>
                <a:path w="1038860" h="657860">
                  <a:moveTo>
                    <a:pt x="759866" y="607199"/>
                  </a:moveTo>
                  <a:lnTo>
                    <a:pt x="734542" y="607199"/>
                  </a:lnTo>
                  <a:lnTo>
                    <a:pt x="734542" y="657860"/>
                  </a:lnTo>
                  <a:lnTo>
                    <a:pt x="759866" y="657860"/>
                  </a:lnTo>
                  <a:lnTo>
                    <a:pt x="759866" y="607199"/>
                  </a:lnTo>
                  <a:close/>
                </a:path>
                <a:path w="1038860" h="657860">
                  <a:moveTo>
                    <a:pt x="911847" y="607199"/>
                  </a:moveTo>
                  <a:lnTo>
                    <a:pt x="886510" y="607199"/>
                  </a:lnTo>
                  <a:lnTo>
                    <a:pt x="886510" y="581863"/>
                  </a:lnTo>
                  <a:lnTo>
                    <a:pt x="861187" y="581863"/>
                  </a:lnTo>
                  <a:lnTo>
                    <a:pt x="861187" y="632523"/>
                  </a:lnTo>
                  <a:lnTo>
                    <a:pt x="886510" y="632523"/>
                  </a:lnTo>
                  <a:lnTo>
                    <a:pt x="911847" y="632523"/>
                  </a:lnTo>
                  <a:lnTo>
                    <a:pt x="911847" y="607199"/>
                  </a:lnTo>
                  <a:close/>
                </a:path>
                <a:path w="1038860" h="657860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59866" y="379730"/>
                  </a:lnTo>
                  <a:lnTo>
                    <a:pt x="759866" y="405130"/>
                  </a:lnTo>
                  <a:lnTo>
                    <a:pt x="759866" y="429895"/>
                  </a:lnTo>
                  <a:lnTo>
                    <a:pt x="734542" y="429895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379234"/>
                  </a:lnTo>
                  <a:lnTo>
                    <a:pt x="658545" y="379234"/>
                  </a:lnTo>
                  <a:lnTo>
                    <a:pt x="633222" y="379234"/>
                  </a:lnTo>
                  <a:lnTo>
                    <a:pt x="633222" y="404571"/>
                  </a:lnTo>
                  <a:lnTo>
                    <a:pt x="658545" y="404571"/>
                  </a:lnTo>
                  <a:lnTo>
                    <a:pt x="683882" y="404571"/>
                  </a:lnTo>
                  <a:lnTo>
                    <a:pt x="683882" y="379730"/>
                  </a:lnTo>
                  <a:lnTo>
                    <a:pt x="709206" y="379730"/>
                  </a:lnTo>
                  <a:lnTo>
                    <a:pt x="709206" y="405130"/>
                  </a:lnTo>
                  <a:lnTo>
                    <a:pt x="683882" y="405130"/>
                  </a:lnTo>
                  <a:lnTo>
                    <a:pt x="683882" y="430530"/>
                  </a:lnTo>
                  <a:lnTo>
                    <a:pt x="658545" y="430530"/>
                  </a:lnTo>
                  <a:lnTo>
                    <a:pt x="658545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45" y="506730"/>
                  </a:lnTo>
                  <a:lnTo>
                    <a:pt x="658545" y="531215"/>
                  </a:lnTo>
                  <a:lnTo>
                    <a:pt x="633222" y="531215"/>
                  </a:lnTo>
                  <a:lnTo>
                    <a:pt x="633222" y="581863"/>
                  </a:lnTo>
                  <a:lnTo>
                    <a:pt x="658545" y="581863"/>
                  </a:lnTo>
                  <a:lnTo>
                    <a:pt x="658545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55218"/>
                  </a:lnTo>
                  <a:lnTo>
                    <a:pt x="759866" y="455218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218"/>
                  </a:lnTo>
                  <a:lnTo>
                    <a:pt x="759866" y="455218"/>
                  </a:lnTo>
                  <a:lnTo>
                    <a:pt x="759866" y="480555"/>
                  </a:lnTo>
                  <a:lnTo>
                    <a:pt x="785202" y="480555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1863"/>
                  </a:lnTo>
                  <a:lnTo>
                    <a:pt x="759866" y="581863"/>
                  </a:lnTo>
                  <a:lnTo>
                    <a:pt x="759866" y="607199"/>
                  </a:lnTo>
                  <a:lnTo>
                    <a:pt x="785202" y="607199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57860"/>
                  </a:lnTo>
                  <a:lnTo>
                    <a:pt x="810526" y="657860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657860">
                  <a:moveTo>
                    <a:pt x="987831" y="531215"/>
                  </a:moveTo>
                  <a:lnTo>
                    <a:pt x="962507" y="531215"/>
                  </a:lnTo>
                  <a:lnTo>
                    <a:pt x="962507" y="505879"/>
                  </a:lnTo>
                  <a:lnTo>
                    <a:pt x="937171" y="505879"/>
                  </a:lnTo>
                  <a:lnTo>
                    <a:pt x="937171" y="581863"/>
                  </a:lnTo>
                  <a:lnTo>
                    <a:pt x="962507" y="581863"/>
                  </a:lnTo>
                  <a:lnTo>
                    <a:pt x="962507" y="556539"/>
                  </a:lnTo>
                  <a:lnTo>
                    <a:pt x="987831" y="556539"/>
                  </a:lnTo>
                  <a:lnTo>
                    <a:pt x="987831" y="531215"/>
                  </a:lnTo>
                  <a:close/>
                </a:path>
                <a:path w="1038860" h="657860">
                  <a:moveTo>
                    <a:pt x="987831" y="429895"/>
                  </a:moveTo>
                  <a:lnTo>
                    <a:pt x="962507" y="429895"/>
                  </a:lnTo>
                  <a:lnTo>
                    <a:pt x="962507" y="455218"/>
                  </a:lnTo>
                  <a:lnTo>
                    <a:pt x="987831" y="455218"/>
                  </a:lnTo>
                  <a:lnTo>
                    <a:pt x="987831" y="429895"/>
                  </a:lnTo>
                  <a:close/>
                </a:path>
                <a:path w="1038860" h="657860">
                  <a:moveTo>
                    <a:pt x="1038491" y="480555"/>
                  </a:moveTo>
                  <a:lnTo>
                    <a:pt x="1013155" y="480555"/>
                  </a:lnTo>
                  <a:lnTo>
                    <a:pt x="1013155" y="556539"/>
                  </a:lnTo>
                  <a:lnTo>
                    <a:pt x="1038491" y="556539"/>
                  </a:lnTo>
                  <a:lnTo>
                    <a:pt x="1038491" y="480555"/>
                  </a:lnTo>
                  <a:close/>
                </a:path>
                <a:path w="1038860" h="657860">
                  <a:moveTo>
                    <a:pt x="1038491" y="404571"/>
                  </a:moveTo>
                  <a:lnTo>
                    <a:pt x="1013155" y="404571"/>
                  </a:lnTo>
                  <a:lnTo>
                    <a:pt x="1013155" y="455218"/>
                  </a:lnTo>
                  <a:lnTo>
                    <a:pt x="1038491" y="455218"/>
                  </a:lnTo>
                  <a:lnTo>
                    <a:pt x="1038491" y="4045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2596587"/>
              <a:ext cx="1038860" cy="734060"/>
            </a:xfrm>
            <a:custGeom>
              <a:avLst/>
              <a:gdLst/>
              <a:ahLst/>
              <a:cxnLst/>
              <a:rect l="l" t="t" r="r" b="b"/>
              <a:pathLst>
                <a:path w="1038860" h="734060">
                  <a:moveTo>
                    <a:pt x="177304" y="632383"/>
                  </a:moveTo>
                  <a:lnTo>
                    <a:pt x="151968" y="632383"/>
                  </a:lnTo>
                  <a:lnTo>
                    <a:pt x="151968" y="607060"/>
                  </a:lnTo>
                  <a:lnTo>
                    <a:pt x="126644" y="607060"/>
                  </a:lnTo>
                  <a:lnTo>
                    <a:pt x="126644" y="632383"/>
                  </a:lnTo>
                  <a:lnTo>
                    <a:pt x="101307" y="632383"/>
                  </a:lnTo>
                  <a:lnTo>
                    <a:pt x="101307" y="581723"/>
                  </a:lnTo>
                  <a:lnTo>
                    <a:pt x="75984" y="581723"/>
                  </a:lnTo>
                  <a:lnTo>
                    <a:pt x="75984" y="531063"/>
                  </a:lnTo>
                  <a:lnTo>
                    <a:pt x="101307" y="531063"/>
                  </a:lnTo>
                  <a:lnTo>
                    <a:pt x="126644" y="531063"/>
                  </a:lnTo>
                  <a:lnTo>
                    <a:pt x="126644" y="505739"/>
                  </a:lnTo>
                  <a:lnTo>
                    <a:pt x="101307" y="505739"/>
                  </a:lnTo>
                  <a:lnTo>
                    <a:pt x="101307" y="480415"/>
                  </a:lnTo>
                  <a:lnTo>
                    <a:pt x="75984" y="480415"/>
                  </a:lnTo>
                  <a:lnTo>
                    <a:pt x="50647" y="480415"/>
                  </a:lnTo>
                  <a:lnTo>
                    <a:pt x="50647" y="505739"/>
                  </a:lnTo>
                  <a:lnTo>
                    <a:pt x="25323" y="505739"/>
                  </a:lnTo>
                  <a:lnTo>
                    <a:pt x="25323" y="531063"/>
                  </a:lnTo>
                  <a:lnTo>
                    <a:pt x="50647" y="531063"/>
                  </a:lnTo>
                  <a:lnTo>
                    <a:pt x="50647" y="556399"/>
                  </a:lnTo>
                  <a:lnTo>
                    <a:pt x="25323" y="556399"/>
                  </a:lnTo>
                  <a:lnTo>
                    <a:pt x="25323" y="581723"/>
                  </a:lnTo>
                  <a:lnTo>
                    <a:pt x="0" y="581723"/>
                  </a:lnTo>
                  <a:lnTo>
                    <a:pt x="0" y="607060"/>
                  </a:lnTo>
                  <a:lnTo>
                    <a:pt x="25323" y="607060"/>
                  </a:lnTo>
                  <a:lnTo>
                    <a:pt x="50647" y="607060"/>
                  </a:lnTo>
                  <a:lnTo>
                    <a:pt x="75984" y="607060"/>
                  </a:lnTo>
                  <a:lnTo>
                    <a:pt x="75984" y="632383"/>
                  </a:lnTo>
                  <a:lnTo>
                    <a:pt x="50647" y="632383"/>
                  </a:lnTo>
                  <a:lnTo>
                    <a:pt x="25323" y="632383"/>
                  </a:lnTo>
                  <a:lnTo>
                    <a:pt x="0" y="632383"/>
                  </a:lnTo>
                  <a:lnTo>
                    <a:pt x="0" y="657707"/>
                  </a:lnTo>
                  <a:lnTo>
                    <a:pt x="25323" y="657707"/>
                  </a:lnTo>
                  <a:lnTo>
                    <a:pt x="50647" y="657707"/>
                  </a:lnTo>
                  <a:lnTo>
                    <a:pt x="177304" y="657707"/>
                  </a:lnTo>
                  <a:lnTo>
                    <a:pt x="177304" y="632383"/>
                  </a:lnTo>
                  <a:close/>
                </a:path>
                <a:path w="1038860" h="734060">
                  <a:moveTo>
                    <a:pt x="177304" y="581723"/>
                  </a:moveTo>
                  <a:lnTo>
                    <a:pt x="151968" y="581723"/>
                  </a:lnTo>
                  <a:lnTo>
                    <a:pt x="151968" y="607060"/>
                  </a:lnTo>
                  <a:lnTo>
                    <a:pt x="177304" y="607060"/>
                  </a:lnTo>
                  <a:lnTo>
                    <a:pt x="177304" y="581723"/>
                  </a:lnTo>
                  <a:close/>
                </a:path>
                <a:path w="1038860" h="734060">
                  <a:moveTo>
                    <a:pt x="227952" y="657707"/>
                  </a:moveTo>
                  <a:lnTo>
                    <a:pt x="202628" y="657707"/>
                  </a:lnTo>
                  <a:lnTo>
                    <a:pt x="202628" y="733704"/>
                  </a:lnTo>
                  <a:lnTo>
                    <a:pt x="227952" y="733704"/>
                  </a:lnTo>
                  <a:lnTo>
                    <a:pt x="227952" y="657707"/>
                  </a:lnTo>
                  <a:close/>
                </a:path>
                <a:path w="1038860" h="734060">
                  <a:moveTo>
                    <a:pt x="531901" y="607060"/>
                  </a:moveTo>
                  <a:lnTo>
                    <a:pt x="506577" y="607060"/>
                  </a:lnTo>
                  <a:lnTo>
                    <a:pt x="506577" y="582574"/>
                  </a:lnTo>
                  <a:lnTo>
                    <a:pt x="481253" y="582574"/>
                  </a:lnTo>
                  <a:lnTo>
                    <a:pt x="481253" y="557174"/>
                  </a:lnTo>
                  <a:lnTo>
                    <a:pt x="506577" y="557174"/>
                  </a:lnTo>
                  <a:lnTo>
                    <a:pt x="506577" y="531774"/>
                  </a:lnTo>
                  <a:lnTo>
                    <a:pt x="481253" y="531774"/>
                  </a:lnTo>
                  <a:lnTo>
                    <a:pt x="481253" y="506374"/>
                  </a:lnTo>
                  <a:lnTo>
                    <a:pt x="455917" y="506374"/>
                  </a:lnTo>
                  <a:lnTo>
                    <a:pt x="430593" y="506374"/>
                  </a:lnTo>
                  <a:lnTo>
                    <a:pt x="405257" y="506374"/>
                  </a:lnTo>
                  <a:lnTo>
                    <a:pt x="379933" y="506374"/>
                  </a:lnTo>
                  <a:lnTo>
                    <a:pt x="379933" y="480974"/>
                  </a:lnTo>
                  <a:lnTo>
                    <a:pt x="405257" y="480974"/>
                  </a:lnTo>
                  <a:lnTo>
                    <a:pt x="430593" y="480974"/>
                  </a:lnTo>
                  <a:lnTo>
                    <a:pt x="455917" y="480974"/>
                  </a:lnTo>
                  <a:lnTo>
                    <a:pt x="481253" y="480974"/>
                  </a:lnTo>
                  <a:lnTo>
                    <a:pt x="481253" y="455574"/>
                  </a:lnTo>
                  <a:lnTo>
                    <a:pt x="455917" y="455574"/>
                  </a:lnTo>
                  <a:lnTo>
                    <a:pt x="455917" y="430174"/>
                  </a:lnTo>
                  <a:lnTo>
                    <a:pt x="430593" y="430174"/>
                  </a:lnTo>
                  <a:lnTo>
                    <a:pt x="405257" y="430174"/>
                  </a:lnTo>
                  <a:lnTo>
                    <a:pt x="379933" y="430174"/>
                  </a:lnTo>
                  <a:lnTo>
                    <a:pt x="379933" y="404774"/>
                  </a:lnTo>
                  <a:lnTo>
                    <a:pt x="405257" y="404774"/>
                  </a:lnTo>
                  <a:lnTo>
                    <a:pt x="430593" y="404774"/>
                  </a:lnTo>
                  <a:lnTo>
                    <a:pt x="455917" y="404774"/>
                  </a:lnTo>
                  <a:lnTo>
                    <a:pt x="455917" y="379374"/>
                  </a:lnTo>
                  <a:lnTo>
                    <a:pt x="430593" y="379374"/>
                  </a:lnTo>
                  <a:lnTo>
                    <a:pt x="430593" y="328574"/>
                  </a:lnTo>
                  <a:lnTo>
                    <a:pt x="405257" y="328574"/>
                  </a:lnTo>
                  <a:lnTo>
                    <a:pt x="405257" y="353974"/>
                  </a:lnTo>
                  <a:lnTo>
                    <a:pt x="379933" y="353974"/>
                  </a:lnTo>
                  <a:lnTo>
                    <a:pt x="379933" y="328574"/>
                  </a:lnTo>
                  <a:lnTo>
                    <a:pt x="354609" y="328574"/>
                  </a:lnTo>
                  <a:lnTo>
                    <a:pt x="354609" y="404774"/>
                  </a:lnTo>
                  <a:lnTo>
                    <a:pt x="329272" y="404774"/>
                  </a:lnTo>
                  <a:lnTo>
                    <a:pt x="329272" y="430174"/>
                  </a:lnTo>
                  <a:lnTo>
                    <a:pt x="354609" y="430174"/>
                  </a:lnTo>
                  <a:lnTo>
                    <a:pt x="354609" y="455574"/>
                  </a:lnTo>
                  <a:lnTo>
                    <a:pt x="329272" y="455574"/>
                  </a:lnTo>
                  <a:lnTo>
                    <a:pt x="329272" y="480974"/>
                  </a:lnTo>
                  <a:lnTo>
                    <a:pt x="354609" y="480974"/>
                  </a:lnTo>
                  <a:lnTo>
                    <a:pt x="354609" y="506374"/>
                  </a:lnTo>
                  <a:lnTo>
                    <a:pt x="329272" y="506374"/>
                  </a:lnTo>
                  <a:lnTo>
                    <a:pt x="303949" y="506374"/>
                  </a:lnTo>
                  <a:lnTo>
                    <a:pt x="303949" y="430174"/>
                  </a:lnTo>
                  <a:lnTo>
                    <a:pt x="278612" y="430174"/>
                  </a:lnTo>
                  <a:lnTo>
                    <a:pt x="278612" y="455574"/>
                  </a:lnTo>
                  <a:lnTo>
                    <a:pt x="253288" y="455574"/>
                  </a:lnTo>
                  <a:lnTo>
                    <a:pt x="253288" y="480974"/>
                  </a:lnTo>
                  <a:lnTo>
                    <a:pt x="278612" y="480974"/>
                  </a:lnTo>
                  <a:lnTo>
                    <a:pt x="278612" y="531774"/>
                  </a:lnTo>
                  <a:lnTo>
                    <a:pt x="253288" y="531774"/>
                  </a:lnTo>
                  <a:lnTo>
                    <a:pt x="227952" y="531774"/>
                  </a:lnTo>
                  <a:lnTo>
                    <a:pt x="227952" y="557174"/>
                  </a:lnTo>
                  <a:lnTo>
                    <a:pt x="253288" y="557174"/>
                  </a:lnTo>
                  <a:lnTo>
                    <a:pt x="278612" y="557174"/>
                  </a:lnTo>
                  <a:lnTo>
                    <a:pt x="278612" y="581723"/>
                  </a:lnTo>
                  <a:lnTo>
                    <a:pt x="253288" y="581723"/>
                  </a:lnTo>
                  <a:lnTo>
                    <a:pt x="253288" y="708367"/>
                  </a:lnTo>
                  <a:lnTo>
                    <a:pt x="278612" y="708367"/>
                  </a:lnTo>
                  <a:lnTo>
                    <a:pt x="278612" y="582574"/>
                  </a:lnTo>
                  <a:lnTo>
                    <a:pt x="303949" y="582574"/>
                  </a:lnTo>
                  <a:lnTo>
                    <a:pt x="303949" y="557174"/>
                  </a:lnTo>
                  <a:lnTo>
                    <a:pt x="329272" y="557174"/>
                  </a:lnTo>
                  <a:lnTo>
                    <a:pt x="354609" y="557174"/>
                  </a:lnTo>
                  <a:lnTo>
                    <a:pt x="354609" y="582574"/>
                  </a:lnTo>
                  <a:lnTo>
                    <a:pt x="329272" y="582574"/>
                  </a:lnTo>
                  <a:lnTo>
                    <a:pt x="329272" y="709574"/>
                  </a:lnTo>
                  <a:lnTo>
                    <a:pt x="354609" y="709574"/>
                  </a:lnTo>
                  <a:lnTo>
                    <a:pt x="379933" y="709574"/>
                  </a:lnTo>
                  <a:lnTo>
                    <a:pt x="379933" y="733704"/>
                  </a:lnTo>
                  <a:lnTo>
                    <a:pt x="405257" y="733704"/>
                  </a:lnTo>
                  <a:lnTo>
                    <a:pt x="405257" y="709574"/>
                  </a:lnTo>
                  <a:lnTo>
                    <a:pt x="430593" y="709574"/>
                  </a:lnTo>
                  <a:lnTo>
                    <a:pt x="430593" y="684174"/>
                  </a:lnTo>
                  <a:lnTo>
                    <a:pt x="455917" y="684174"/>
                  </a:lnTo>
                  <a:lnTo>
                    <a:pt x="455917" y="658774"/>
                  </a:lnTo>
                  <a:lnTo>
                    <a:pt x="430593" y="658774"/>
                  </a:lnTo>
                  <a:lnTo>
                    <a:pt x="430593" y="633374"/>
                  </a:lnTo>
                  <a:lnTo>
                    <a:pt x="405257" y="633374"/>
                  </a:lnTo>
                  <a:lnTo>
                    <a:pt x="379933" y="633374"/>
                  </a:lnTo>
                  <a:lnTo>
                    <a:pt x="379933" y="658774"/>
                  </a:lnTo>
                  <a:lnTo>
                    <a:pt x="405257" y="658774"/>
                  </a:lnTo>
                  <a:lnTo>
                    <a:pt x="405257" y="684174"/>
                  </a:lnTo>
                  <a:lnTo>
                    <a:pt x="379933" y="684174"/>
                  </a:lnTo>
                  <a:lnTo>
                    <a:pt x="354609" y="684174"/>
                  </a:lnTo>
                  <a:lnTo>
                    <a:pt x="354609" y="607974"/>
                  </a:lnTo>
                  <a:lnTo>
                    <a:pt x="379933" y="607974"/>
                  </a:lnTo>
                  <a:lnTo>
                    <a:pt x="379933" y="531774"/>
                  </a:lnTo>
                  <a:lnTo>
                    <a:pt x="405257" y="531774"/>
                  </a:lnTo>
                  <a:lnTo>
                    <a:pt x="405257" y="557174"/>
                  </a:lnTo>
                  <a:lnTo>
                    <a:pt x="430593" y="557174"/>
                  </a:lnTo>
                  <a:lnTo>
                    <a:pt x="430593" y="531774"/>
                  </a:lnTo>
                  <a:lnTo>
                    <a:pt x="455917" y="531774"/>
                  </a:lnTo>
                  <a:lnTo>
                    <a:pt x="455917" y="557174"/>
                  </a:lnTo>
                  <a:lnTo>
                    <a:pt x="430593" y="557174"/>
                  </a:lnTo>
                  <a:lnTo>
                    <a:pt x="430593" y="581723"/>
                  </a:lnTo>
                  <a:lnTo>
                    <a:pt x="405257" y="581723"/>
                  </a:lnTo>
                  <a:lnTo>
                    <a:pt x="405257" y="607060"/>
                  </a:lnTo>
                  <a:lnTo>
                    <a:pt x="430593" y="607060"/>
                  </a:lnTo>
                  <a:lnTo>
                    <a:pt x="430593" y="582574"/>
                  </a:lnTo>
                  <a:lnTo>
                    <a:pt x="455917" y="582574"/>
                  </a:lnTo>
                  <a:lnTo>
                    <a:pt x="455917" y="607974"/>
                  </a:lnTo>
                  <a:lnTo>
                    <a:pt x="430593" y="607974"/>
                  </a:lnTo>
                  <a:lnTo>
                    <a:pt x="430593" y="633374"/>
                  </a:lnTo>
                  <a:lnTo>
                    <a:pt x="455917" y="633374"/>
                  </a:lnTo>
                  <a:lnTo>
                    <a:pt x="455917" y="658774"/>
                  </a:lnTo>
                  <a:lnTo>
                    <a:pt x="481253" y="658774"/>
                  </a:lnTo>
                  <a:lnTo>
                    <a:pt x="506577" y="658774"/>
                  </a:lnTo>
                  <a:lnTo>
                    <a:pt x="506577" y="633374"/>
                  </a:lnTo>
                  <a:lnTo>
                    <a:pt x="481253" y="633374"/>
                  </a:lnTo>
                  <a:lnTo>
                    <a:pt x="481253" y="607974"/>
                  </a:lnTo>
                  <a:lnTo>
                    <a:pt x="506577" y="607974"/>
                  </a:lnTo>
                  <a:lnTo>
                    <a:pt x="506577" y="632383"/>
                  </a:lnTo>
                  <a:lnTo>
                    <a:pt x="531901" y="632383"/>
                  </a:lnTo>
                  <a:lnTo>
                    <a:pt x="531901" y="607060"/>
                  </a:lnTo>
                  <a:close/>
                </a:path>
                <a:path w="1038860" h="734060">
                  <a:moveTo>
                    <a:pt x="582561" y="607060"/>
                  </a:moveTo>
                  <a:lnTo>
                    <a:pt x="557237" y="607060"/>
                  </a:lnTo>
                  <a:lnTo>
                    <a:pt x="557237" y="657707"/>
                  </a:lnTo>
                  <a:lnTo>
                    <a:pt x="582561" y="657707"/>
                  </a:lnTo>
                  <a:lnTo>
                    <a:pt x="582561" y="607060"/>
                  </a:lnTo>
                  <a:close/>
                </a:path>
                <a:path w="1038860" h="734060">
                  <a:moveTo>
                    <a:pt x="607898" y="581723"/>
                  </a:moveTo>
                  <a:lnTo>
                    <a:pt x="582561" y="581723"/>
                  </a:lnTo>
                  <a:lnTo>
                    <a:pt x="582561" y="607060"/>
                  </a:lnTo>
                  <a:lnTo>
                    <a:pt x="607898" y="607060"/>
                  </a:lnTo>
                  <a:lnTo>
                    <a:pt x="607898" y="581723"/>
                  </a:lnTo>
                  <a:close/>
                </a:path>
                <a:path w="1038860" h="734060">
                  <a:moveTo>
                    <a:pt x="683882" y="607060"/>
                  </a:moveTo>
                  <a:lnTo>
                    <a:pt x="658545" y="607060"/>
                  </a:lnTo>
                  <a:lnTo>
                    <a:pt x="658545" y="632383"/>
                  </a:lnTo>
                  <a:lnTo>
                    <a:pt x="683882" y="632383"/>
                  </a:lnTo>
                  <a:lnTo>
                    <a:pt x="683882" y="607060"/>
                  </a:lnTo>
                  <a:close/>
                </a:path>
                <a:path w="1038860" h="734060">
                  <a:moveTo>
                    <a:pt x="683882" y="278130"/>
                  </a:moveTo>
                  <a:lnTo>
                    <a:pt x="658545" y="278130"/>
                  </a:lnTo>
                  <a:lnTo>
                    <a:pt x="658545" y="303530"/>
                  </a:lnTo>
                  <a:lnTo>
                    <a:pt x="683882" y="303530"/>
                  </a:lnTo>
                  <a:lnTo>
                    <a:pt x="683882" y="278130"/>
                  </a:lnTo>
                  <a:close/>
                </a:path>
                <a:path w="1038860" h="734060">
                  <a:moveTo>
                    <a:pt x="709206" y="581723"/>
                  </a:moveTo>
                  <a:lnTo>
                    <a:pt x="683882" y="581723"/>
                  </a:lnTo>
                  <a:lnTo>
                    <a:pt x="683882" y="607060"/>
                  </a:lnTo>
                  <a:lnTo>
                    <a:pt x="709206" y="607060"/>
                  </a:lnTo>
                  <a:lnTo>
                    <a:pt x="709206" y="581723"/>
                  </a:lnTo>
                  <a:close/>
                </a:path>
                <a:path w="1038860" h="734060">
                  <a:moveTo>
                    <a:pt x="709206" y="201930"/>
                  </a:moveTo>
                  <a:lnTo>
                    <a:pt x="683882" y="201930"/>
                  </a:lnTo>
                  <a:lnTo>
                    <a:pt x="683882" y="227330"/>
                  </a:lnTo>
                  <a:lnTo>
                    <a:pt x="709206" y="227330"/>
                  </a:lnTo>
                  <a:lnTo>
                    <a:pt x="709206" y="201930"/>
                  </a:lnTo>
                  <a:close/>
                </a:path>
                <a:path w="1038860" h="734060">
                  <a:moveTo>
                    <a:pt x="709206" y="50800"/>
                  </a:moveTo>
                  <a:lnTo>
                    <a:pt x="683882" y="50800"/>
                  </a:lnTo>
                  <a:lnTo>
                    <a:pt x="658545" y="50800"/>
                  </a:lnTo>
                  <a:lnTo>
                    <a:pt x="658545" y="76200"/>
                  </a:lnTo>
                  <a:lnTo>
                    <a:pt x="683882" y="76200"/>
                  </a:lnTo>
                  <a:lnTo>
                    <a:pt x="683882" y="127000"/>
                  </a:lnTo>
                  <a:lnTo>
                    <a:pt x="709206" y="127000"/>
                  </a:lnTo>
                  <a:lnTo>
                    <a:pt x="709206" y="50800"/>
                  </a:lnTo>
                  <a:close/>
                </a:path>
                <a:path w="1038860" h="734060">
                  <a:moveTo>
                    <a:pt x="709206" y="0"/>
                  </a:moveTo>
                  <a:lnTo>
                    <a:pt x="683882" y="0"/>
                  </a:lnTo>
                  <a:lnTo>
                    <a:pt x="683882" y="25400"/>
                  </a:lnTo>
                  <a:lnTo>
                    <a:pt x="709206" y="25400"/>
                  </a:lnTo>
                  <a:lnTo>
                    <a:pt x="709206" y="0"/>
                  </a:lnTo>
                  <a:close/>
                </a:path>
                <a:path w="1038860" h="734060">
                  <a:moveTo>
                    <a:pt x="759866" y="278130"/>
                  </a:moveTo>
                  <a:lnTo>
                    <a:pt x="734542" y="278130"/>
                  </a:lnTo>
                  <a:lnTo>
                    <a:pt x="734542" y="303530"/>
                  </a:lnTo>
                  <a:lnTo>
                    <a:pt x="759866" y="303530"/>
                  </a:lnTo>
                  <a:lnTo>
                    <a:pt x="759866" y="278130"/>
                  </a:lnTo>
                  <a:close/>
                </a:path>
                <a:path w="1038860" h="734060">
                  <a:moveTo>
                    <a:pt x="759866" y="50800"/>
                  </a:moveTo>
                  <a:lnTo>
                    <a:pt x="734542" y="50800"/>
                  </a:lnTo>
                  <a:lnTo>
                    <a:pt x="734542" y="76200"/>
                  </a:lnTo>
                  <a:lnTo>
                    <a:pt x="759866" y="76200"/>
                  </a:lnTo>
                  <a:lnTo>
                    <a:pt x="759866" y="50800"/>
                  </a:lnTo>
                  <a:close/>
                </a:path>
                <a:path w="1038860" h="734060">
                  <a:moveTo>
                    <a:pt x="785202" y="152400"/>
                  </a:moveTo>
                  <a:lnTo>
                    <a:pt x="759866" y="152400"/>
                  </a:lnTo>
                  <a:lnTo>
                    <a:pt x="734542" y="152400"/>
                  </a:lnTo>
                  <a:lnTo>
                    <a:pt x="734542" y="176530"/>
                  </a:lnTo>
                  <a:lnTo>
                    <a:pt x="759866" y="176530"/>
                  </a:lnTo>
                  <a:lnTo>
                    <a:pt x="785202" y="176530"/>
                  </a:lnTo>
                  <a:lnTo>
                    <a:pt x="785202" y="152400"/>
                  </a:lnTo>
                  <a:close/>
                </a:path>
                <a:path w="1038860" h="734060">
                  <a:moveTo>
                    <a:pt x="810526" y="252730"/>
                  </a:moveTo>
                  <a:lnTo>
                    <a:pt x="785202" y="252730"/>
                  </a:lnTo>
                  <a:lnTo>
                    <a:pt x="785202" y="328930"/>
                  </a:lnTo>
                  <a:lnTo>
                    <a:pt x="810526" y="328930"/>
                  </a:lnTo>
                  <a:lnTo>
                    <a:pt x="810526" y="252730"/>
                  </a:lnTo>
                  <a:close/>
                </a:path>
                <a:path w="1038860" h="734060">
                  <a:moveTo>
                    <a:pt x="835850" y="607060"/>
                  </a:moveTo>
                  <a:lnTo>
                    <a:pt x="810526" y="607060"/>
                  </a:lnTo>
                  <a:lnTo>
                    <a:pt x="810526" y="632383"/>
                  </a:lnTo>
                  <a:lnTo>
                    <a:pt x="835850" y="632383"/>
                  </a:lnTo>
                  <a:lnTo>
                    <a:pt x="835850" y="607060"/>
                  </a:lnTo>
                  <a:close/>
                </a:path>
                <a:path w="1038860" h="734060">
                  <a:moveTo>
                    <a:pt x="861187" y="581723"/>
                  </a:moveTo>
                  <a:lnTo>
                    <a:pt x="835850" y="581723"/>
                  </a:lnTo>
                  <a:lnTo>
                    <a:pt x="835850" y="607060"/>
                  </a:lnTo>
                  <a:lnTo>
                    <a:pt x="861187" y="607060"/>
                  </a:lnTo>
                  <a:lnTo>
                    <a:pt x="861187" y="581723"/>
                  </a:lnTo>
                  <a:close/>
                </a:path>
                <a:path w="1038860" h="734060">
                  <a:moveTo>
                    <a:pt x="886510" y="607060"/>
                  </a:moveTo>
                  <a:lnTo>
                    <a:pt x="861187" y="607060"/>
                  </a:lnTo>
                  <a:lnTo>
                    <a:pt x="861187" y="632383"/>
                  </a:lnTo>
                  <a:lnTo>
                    <a:pt x="886510" y="632383"/>
                  </a:lnTo>
                  <a:lnTo>
                    <a:pt x="886510" y="607060"/>
                  </a:lnTo>
                  <a:close/>
                </a:path>
                <a:path w="1038860" h="734060">
                  <a:moveTo>
                    <a:pt x="962507" y="607060"/>
                  </a:moveTo>
                  <a:lnTo>
                    <a:pt x="937171" y="607060"/>
                  </a:lnTo>
                  <a:lnTo>
                    <a:pt x="937171" y="581723"/>
                  </a:lnTo>
                  <a:lnTo>
                    <a:pt x="911847" y="581723"/>
                  </a:lnTo>
                  <a:lnTo>
                    <a:pt x="911847" y="632383"/>
                  </a:lnTo>
                  <a:lnTo>
                    <a:pt x="937171" y="632383"/>
                  </a:lnTo>
                  <a:lnTo>
                    <a:pt x="962507" y="632383"/>
                  </a:lnTo>
                  <a:lnTo>
                    <a:pt x="962507" y="607060"/>
                  </a:lnTo>
                  <a:close/>
                </a:path>
                <a:path w="1038860" h="734060">
                  <a:moveTo>
                    <a:pt x="962507" y="556399"/>
                  </a:moveTo>
                  <a:lnTo>
                    <a:pt x="937171" y="556399"/>
                  </a:lnTo>
                  <a:lnTo>
                    <a:pt x="937171" y="581723"/>
                  </a:lnTo>
                  <a:lnTo>
                    <a:pt x="962507" y="581723"/>
                  </a:lnTo>
                  <a:lnTo>
                    <a:pt x="962507" y="556399"/>
                  </a:lnTo>
                  <a:close/>
                </a:path>
                <a:path w="1038860" h="734060">
                  <a:moveTo>
                    <a:pt x="1038491" y="531063"/>
                  </a:moveTo>
                  <a:lnTo>
                    <a:pt x="1013155" y="531063"/>
                  </a:lnTo>
                  <a:lnTo>
                    <a:pt x="1013155" y="505739"/>
                  </a:lnTo>
                  <a:lnTo>
                    <a:pt x="987831" y="505739"/>
                  </a:lnTo>
                  <a:lnTo>
                    <a:pt x="987831" y="556399"/>
                  </a:lnTo>
                  <a:lnTo>
                    <a:pt x="1013155" y="556399"/>
                  </a:lnTo>
                  <a:lnTo>
                    <a:pt x="1013155" y="581723"/>
                  </a:lnTo>
                  <a:lnTo>
                    <a:pt x="987831" y="581723"/>
                  </a:lnTo>
                  <a:lnTo>
                    <a:pt x="987831" y="632383"/>
                  </a:lnTo>
                  <a:lnTo>
                    <a:pt x="1013155" y="632383"/>
                  </a:lnTo>
                  <a:lnTo>
                    <a:pt x="1013155" y="607060"/>
                  </a:lnTo>
                  <a:lnTo>
                    <a:pt x="1038491" y="607060"/>
                  </a:lnTo>
                  <a:lnTo>
                    <a:pt x="1038491" y="5310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241794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5">
                  <a:moveTo>
                    <a:pt x="126644" y="51142"/>
                  </a:moveTo>
                  <a:lnTo>
                    <a:pt x="50647" y="51142"/>
                  </a:lnTo>
                  <a:lnTo>
                    <a:pt x="50647" y="127139"/>
                  </a:lnTo>
                  <a:lnTo>
                    <a:pt x="126644" y="127139"/>
                  </a:lnTo>
                  <a:lnTo>
                    <a:pt x="126644" y="51142"/>
                  </a:lnTo>
                  <a:close/>
                </a:path>
                <a:path w="1038860" h="1039495">
                  <a:moveTo>
                    <a:pt x="177304" y="861060"/>
                  </a:moveTo>
                  <a:lnTo>
                    <a:pt x="0" y="861060"/>
                  </a:lnTo>
                  <a:lnTo>
                    <a:pt x="0" y="88646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304" y="1038860"/>
                  </a:lnTo>
                  <a:lnTo>
                    <a:pt x="177304" y="1013650"/>
                  </a:lnTo>
                  <a:lnTo>
                    <a:pt x="177304" y="1013460"/>
                  </a:lnTo>
                  <a:lnTo>
                    <a:pt x="177304" y="887006"/>
                  </a:lnTo>
                  <a:lnTo>
                    <a:pt x="151968" y="887006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6460"/>
                  </a:lnTo>
                  <a:lnTo>
                    <a:pt x="177304" y="886460"/>
                  </a:lnTo>
                  <a:lnTo>
                    <a:pt x="177304" y="861060"/>
                  </a:lnTo>
                  <a:close/>
                </a:path>
                <a:path w="1038860" h="1039495">
                  <a:moveTo>
                    <a:pt x="17730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304" y="177800"/>
                  </a:lnTo>
                  <a:lnTo>
                    <a:pt x="177304" y="152463"/>
                  </a:lnTo>
                  <a:lnTo>
                    <a:pt x="177304" y="25819"/>
                  </a:lnTo>
                  <a:lnTo>
                    <a:pt x="151968" y="25819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304" y="25400"/>
                  </a:lnTo>
                  <a:lnTo>
                    <a:pt x="177304" y="0"/>
                  </a:lnTo>
                  <a:close/>
                </a:path>
                <a:path w="1038860" h="1039495">
                  <a:moveTo>
                    <a:pt x="227952" y="963002"/>
                  </a:moveTo>
                  <a:lnTo>
                    <a:pt x="202628" y="963002"/>
                  </a:lnTo>
                  <a:lnTo>
                    <a:pt x="202628" y="988326"/>
                  </a:lnTo>
                  <a:lnTo>
                    <a:pt x="227952" y="988326"/>
                  </a:lnTo>
                  <a:lnTo>
                    <a:pt x="227952" y="963002"/>
                  </a:lnTo>
                  <a:close/>
                </a:path>
                <a:path w="1038860" h="1039495">
                  <a:moveTo>
                    <a:pt x="303949" y="988326"/>
                  </a:moveTo>
                  <a:lnTo>
                    <a:pt x="278612" y="988326"/>
                  </a:lnTo>
                  <a:lnTo>
                    <a:pt x="278612" y="937666"/>
                  </a:lnTo>
                  <a:lnTo>
                    <a:pt x="253288" y="937666"/>
                  </a:lnTo>
                  <a:lnTo>
                    <a:pt x="253288" y="912342"/>
                  </a:lnTo>
                  <a:lnTo>
                    <a:pt x="227952" y="912342"/>
                  </a:lnTo>
                  <a:lnTo>
                    <a:pt x="227952" y="963002"/>
                  </a:lnTo>
                  <a:lnTo>
                    <a:pt x="253288" y="963002"/>
                  </a:lnTo>
                  <a:lnTo>
                    <a:pt x="253288" y="988326"/>
                  </a:lnTo>
                  <a:lnTo>
                    <a:pt x="227952" y="988326"/>
                  </a:lnTo>
                  <a:lnTo>
                    <a:pt x="227952" y="1038987"/>
                  </a:lnTo>
                  <a:lnTo>
                    <a:pt x="253288" y="1038987"/>
                  </a:lnTo>
                  <a:lnTo>
                    <a:pt x="253288" y="1013650"/>
                  </a:lnTo>
                  <a:lnTo>
                    <a:pt x="278612" y="1013650"/>
                  </a:lnTo>
                  <a:lnTo>
                    <a:pt x="278612" y="1038987"/>
                  </a:lnTo>
                  <a:lnTo>
                    <a:pt x="303949" y="1038987"/>
                  </a:lnTo>
                  <a:lnTo>
                    <a:pt x="303949" y="988326"/>
                  </a:lnTo>
                  <a:close/>
                </a:path>
                <a:path w="1038860" h="1039495">
                  <a:moveTo>
                    <a:pt x="303949" y="836345"/>
                  </a:moveTo>
                  <a:lnTo>
                    <a:pt x="278612" y="836345"/>
                  </a:lnTo>
                  <a:lnTo>
                    <a:pt x="278612" y="760361"/>
                  </a:lnTo>
                  <a:lnTo>
                    <a:pt x="253288" y="760361"/>
                  </a:lnTo>
                  <a:lnTo>
                    <a:pt x="227952" y="760361"/>
                  </a:lnTo>
                  <a:lnTo>
                    <a:pt x="202628" y="760361"/>
                  </a:lnTo>
                  <a:lnTo>
                    <a:pt x="202628" y="785698"/>
                  </a:lnTo>
                  <a:lnTo>
                    <a:pt x="177304" y="785698"/>
                  </a:lnTo>
                  <a:lnTo>
                    <a:pt x="177304" y="811022"/>
                  </a:lnTo>
                  <a:lnTo>
                    <a:pt x="202628" y="811022"/>
                  </a:lnTo>
                  <a:lnTo>
                    <a:pt x="227952" y="811022"/>
                  </a:lnTo>
                  <a:lnTo>
                    <a:pt x="227952" y="785698"/>
                  </a:lnTo>
                  <a:lnTo>
                    <a:pt x="253288" y="785698"/>
                  </a:lnTo>
                  <a:lnTo>
                    <a:pt x="253288" y="811022"/>
                  </a:lnTo>
                  <a:lnTo>
                    <a:pt x="227952" y="811022"/>
                  </a:lnTo>
                  <a:lnTo>
                    <a:pt x="227952" y="861682"/>
                  </a:lnTo>
                  <a:lnTo>
                    <a:pt x="253288" y="861682"/>
                  </a:lnTo>
                  <a:lnTo>
                    <a:pt x="253288" y="887006"/>
                  </a:lnTo>
                  <a:lnTo>
                    <a:pt x="278612" y="887006"/>
                  </a:lnTo>
                  <a:lnTo>
                    <a:pt x="278612" y="861682"/>
                  </a:lnTo>
                  <a:lnTo>
                    <a:pt x="303949" y="861682"/>
                  </a:lnTo>
                  <a:lnTo>
                    <a:pt x="303949" y="836345"/>
                  </a:lnTo>
                  <a:close/>
                </a:path>
                <a:path w="1038860" h="1039495">
                  <a:moveTo>
                    <a:pt x="379933" y="1013650"/>
                  </a:moveTo>
                  <a:lnTo>
                    <a:pt x="354609" y="1013650"/>
                  </a:lnTo>
                  <a:lnTo>
                    <a:pt x="354609" y="1038987"/>
                  </a:lnTo>
                  <a:lnTo>
                    <a:pt x="379933" y="1038987"/>
                  </a:lnTo>
                  <a:lnTo>
                    <a:pt x="379933" y="1013650"/>
                  </a:lnTo>
                  <a:close/>
                </a:path>
                <a:path w="1038860" h="1039495">
                  <a:moveTo>
                    <a:pt x="405257" y="963002"/>
                  </a:moveTo>
                  <a:lnTo>
                    <a:pt x="379933" y="963002"/>
                  </a:lnTo>
                  <a:lnTo>
                    <a:pt x="354609" y="963002"/>
                  </a:lnTo>
                  <a:lnTo>
                    <a:pt x="354609" y="937666"/>
                  </a:lnTo>
                  <a:lnTo>
                    <a:pt x="379933" y="937666"/>
                  </a:lnTo>
                  <a:lnTo>
                    <a:pt x="379933" y="912342"/>
                  </a:lnTo>
                  <a:lnTo>
                    <a:pt x="354609" y="912342"/>
                  </a:lnTo>
                  <a:lnTo>
                    <a:pt x="329272" y="912342"/>
                  </a:lnTo>
                  <a:lnTo>
                    <a:pt x="329272" y="988326"/>
                  </a:lnTo>
                  <a:lnTo>
                    <a:pt x="354609" y="988326"/>
                  </a:lnTo>
                  <a:lnTo>
                    <a:pt x="379933" y="988326"/>
                  </a:lnTo>
                  <a:lnTo>
                    <a:pt x="405257" y="988326"/>
                  </a:lnTo>
                  <a:lnTo>
                    <a:pt x="405257" y="963002"/>
                  </a:lnTo>
                  <a:close/>
                </a:path>
                <a:path w="1038860" h="1039495">
                  <a:moveTo>
                    <a:pt x="506577" y="963002"/>
                  </a:moveTo>
                  <a:lnTo>
                    <a:pt x="481253" y="963002"/>
                  </a:lnTo>
                  <a:lnTo>
                    <a:pt x="481253" y="937666"/>
                  </a:lnTo>
                  <a:lnTo>
                    <a:pt x="455917" y="937666"/>
                  </a:lnTo>
                  <a:lnTo>
                    <a:pt x="455917" y="963002"/>
                  </a:lnTo>
                  <a:lnTo>
                    <a:pt x="430593" y="963002"/>
                  </a:lnTo>
                  <a:lnTo>
                    <a:pt x="430593" y="988326"/>
                  </a:lnTo>
                  <a:lnTo>
                    <a:pt x="455917" y="988326"/>
                  </a:lnTo>
                  <a:lnTo>
                    <a:pt x="481253" y="988326"/>
                  </a:lnTo>
                  <a:lnTo>
                    <a:pt x="506577" y="988326"/>
                  </a:lnTo>
                  <a:lnTo>
                    <a:pt x="506577" y="963002"/>
                  </a:lnTo>
                  <a:close/>
                </a:path>
                <a:path w="1038860" h="1039495">
                  <a:moveTo>
                    <a:pt x="531901" y="937666"/>
                  </a:moveTo>
                  <a:lnTo>
                    <a:pt x="506577" y="937666"/>
                  </a:lnTo>
                  <a:lnTo>
                    <a:pt x="506577" y="963002"/>
                  </a:lnTo>
                  <a:lnTo>
                    <a:pt x="531901" y="963002"/>
                  </a:lnTo>
                  <a:lnTo>
                    <a:pt x="531901" y="937666"/>
                  </a:lnTo>
                  <a:close/>
                </a:path>
                <a:path w="1038860" h="1039495">
                  <a:moveTo>
                    <a:pt x="557237" y="1013650"/>
                  </a:moveTo>
                  <a:lnTo>
                    <a:pt x="531901" y="1013650"/>
                  </a:lnTo>
                  <a:lnTo>
                    <a:pt x="531901" y="988326"/>
                  </a:lnTo>
                  <a:lnTo>
                    <a:pt x="506577" y="988326"/>
                  </a:lnTo>
                  <a:lnTo>
                    <a:pt x="506577" y="1013650"/>
                  </a:lnTo>
                  <a:lnTo>
                    <a:pt x="481253" y="1013650"/>
                  </a:lnTo>
                  <a:lnTo>
                    <a:pt x="455917" y="1013650"/>
                  </a:lnTo>
                  <a:lnTo>
                    <a:pt x="430593" y="1013650"/>
                  </a:lnTo>
                  <a:lnTo>
                    <a:pt x="405257" y="1013650"/>
                  </a:lnTo>
                  <a:lnTo>
                    <a:pt x="405257" y="1038987"/>
                  </a:lnTo>
                  <a:lnTo>
                    <a:pt x="557237" y="1038987"/>
                  </a:lnTo>
                  <a:lnTo>
                    <a:pt x="557237" y="1013650"/>
                  </a:lnTo>
                  <a:close/>
                </a:path>
                <a:path w="1038860" h="1039495">
                  <a:moveTo>
                    <a:pt x="557237" y="963002"/>
                  </a:moveTo>
                  <a:lnTo>
                    <a:pt x="531901" y="963002"/>
                  </a:lnTo>
                  <a:lnTo>
                    <a:pt x="531901" y="988326"/>
                  </a:lnTo>
                  <a:lnTo>
                    <a:pt x="557237" y="988326"/>
                  </a:lnTo>
                  <a:lnTo>
                    <a:pt x="557237" y="963002"/>
                  </a:lnTo>
                  <a:close/>
                </a:path>
                <a:path w="1038860" h="1039495">
                  <a:moveTo>
                    <a:pt x="582561" y="988326"/>
                  </a:moveTo>
                  <a:lnTo>
                    <a:pt x="557237" y="988326"/>
                  </a:lnTo>
                  <a:lnTo>
                    <a:pt x="557237" y="1013650"/>
                  </a:lnTo>
                  <a:lnTo>
                    <a:pt x="582561" y="1013650"/>
                  </a:lnTo>
                  <a:lnTo>
                    <a:pt x="582561" y="988326"/>
                  </a:lnTo>
                  <a:close/>
                </a:path>
                <a:path w="1038860" h="1039495">
                  <a:moveTo>
                    <a:pt x="582561" y="861682"/>
                  </a:moveTo>
                  <a:lnTo>
                    <a:pt x="557237" y="861682"/>
                  </a:lnTo>
                  <a:lnTo>
                    <a:pt x="557237" y="836345"/>
                  </a:lnTo>
                  <a:lnTo>
                    <a:pt x="531901" y="836345"/>
                  </a:lnTo>
                  <a:lnTo>
                    <a:pt x="506577" y="836345"/>
                  </a:lnTo>
                  <a:lnTo>
                    <a:pt x="506577" y="861682"/>
                  </a:lnTo>
                  <a:lnTo>
                    <a:pt x="481253" y="861682"/>
                  </a:lnTo>
                  <a:lnTo>
                    <a:pt x="455917" y="861682"/>
                  </a:lnTo>
                  <a:lnTo>
                    <a:pt x="455917" y="912342"/>
                  </a:lnTo>
                  <a:lnTo>
                    <a:pt x="481253" y="912342"/>
                  </a:lnTo>
                  <a:lnTo>
                    <a:pt x="481253" y="887006"/>
                  </a:lnTo>
                  <a:lnTo>
                    <a:pt x="506577" y="887006"/>
                  </a:lnTo>
                  <a:lnTo>
                    <a:pt x="506577" y="912342"/>
                  </a:lnTo>
                  <a:lnTo>
                    <a:pt x="531901" y="912342"/>
                  </a:lnTo>
                  <a:lnTo>
                    <a:pt x="557237" y="912342"/>
                  </a:lnTo>
                  <a:lnTo>
                    <a:pt x="557237" y="963002"/>
                  </a:lnTo>
                  <a:lnTo>
                    <a:pt x="582561" y="963002"/>
                  </a:lnTo>
                  <a:lnTo>
                    <a:pt x="582561" y="861682"/>
                  </a:lnTo>
                  <a:close/>
                </a:path>
                <a:path w="1038860" h="1039495">
                  <a:moveTo>
                    <a:pt x="607898" y="836345"/>
                  </a:moveTo>
                  <a:lnTo>
                    <a:pt x="582561" y="836345"/>
                  </a:lnTo>
                  <a:lnTo>
                    <a:pt x="582561" y="861682"/>
                  </a:lnTo>
                  <a:lnTo>
                    <a:pt x="607898" y="861682"/>
                  </a:lnTo>
                  <a:lnTo>
                    <a:pt x="607898" y="836345"/>
                  </a:lnTo>
                  <a:close/>
                </a:path>
                <a:path w="1038860" h="1039495">
                  <a:moveTo>
                    <a:pt x="658545" y="988326"/>
                  </a:moveTo>
                  <a:lnTo>
                    <a:pt x="633222" y="988326"/>
                  </a:lnTo>
                  <a:lnTo>
                    <a:pt x="633222" y="963002"/>
                  </a:lnTo>
                  <a:lnTo>
                    <a:pt x="607898" y="963002"/>
                  </a:lnTo>
                  <a:lnTo>
                    <a:pt x="607898" y="1038987"/>
                  </a:lnTo>
                  <a:lnTo>
                    <a:pt x="633222" y="1038987"/>
                  </a:lnTo>
                  <a:lnTo>
                    <a:pt x="658545" y="1038987"/>
                  </a:lnTo>
                  <a:lnTo>
                    <a:pt x="658545" y="988326"/>
                  </a:lnTo>
                  <a:close/>
                </a:path>
                <a:path w="1038860" h="1039495">
                  <a:moveTo>
                    <a:pt x="759866" y="887006"/>
                  </a:moveTo>
                  <a:lnTo>
                    <a:pt x="734542" y="887006"/>
                  </a:lnTo>
                  <a:lnTo>
                    <a:pt x="734542" y="912342"/>
                  </a:lnTo>
                  <a:lnTo>
                    <a:pt x="709206" y="912342"/>
                  </a:lnTo>
                  <a:lnTo>
                    <a:pt x="709206" y="937666"/>
                  </a:lnTo>
                  <a:lnTo>
                    <a:pt x="683882" y="937666"/>
                  </a:lnTo>
                  <a:lnTo>
                    <a:pt x="658545" y="937666"/>
                  </a:lnTo>
                  <a:lnTo>
                    <a:pt x="658545" y="988326"/>
                  </a:lnTo>
                  <a:lnTo>
                    <a:pt x="683882" y="988326"/>
                  </a:lnTo>
                  <a:lnTo>
                    <a:pt x="683882" y="1013650"/>
                  </a:lnTo>
                  <a:lnTo>
                    <a:pt x="709206" y="1013650"/>
                  </a:lnTo>
                  <a:lnTo>
                    <a:pt x="709206" y="1038987"/>
                  </a:lnTo>
                  <a:lnTo>
                    <a:pt x="734542" y="1038987"/>
                  </a:lnTo>
                  <a:lnTo>
                    <a:pt x="734542" y="937666"/>
                  </a:lnTo>
                  <a:lnTo>
                    <a:pt x="759866" y="937666"/>
                  </a:lnTo>
                  <a:lnTo>
                    <a:pt x="759866" y="887006"/>
                  </a:lnTo>
                  <a:close/>
                </a:path>
                <a:path w="1038860" h="1039495">
                  <a:moveTo>
                    <a:pt x="759866" y="836345"/>
                  </a:moveTo>
                  <a:lnTo>
                    <a:pt x="734542" y="836345"/>
                  </a:lnTo>
                  <a:lnTo>
                    <a:pt x="734542" y="811022"/>
                  </a:lnTo>
                  <a:lnTo>
                    <a:pt x="709206" y="811022"/>
                  </a:lnTo>
                  <a:lnTo>
                    <a:pt x="683882" y="811022"/>
                  </a:lnTo>
                  <a:lnTo>
                    <a:pt x="683882" y="861682"/>
                  </a:lnTo>
                  <a:lnTo>
                    <a:pt x="658545" y="861682"/>
                  </a:lnTo>
                  <a:lnTo>
                    <a:pt x="658545" y="811022"/>
                  </a:lnTo>
                  <a:lnTo>
                    <a:pt x="633222" y="811022"/>
                  </a:lnTo>
                  <a:lnTo>
                    <a:pt x="607898" y="811022"/>
                  </a:lnTo>
                  <a:lnTo>
                    <a:pt x="607898" y="836345"/>
                  </a:lnTo>
                  <a:lnTo>
                    <a:pt x="633222" y="836345"/>
                  </a:lnTo>
                  <a:lnTo>
                    <a:pt x="633222" y="887006"/>
                  </a:lnTo>
                  <a:lnTo>
                    <a:pt x="607898" y="887006"/>
                  </a:lnTo>
                  <a:lnTo>
                    <a:pt x="607898" y="912342"/>
                  </a:lnTo>
                  <a:lnTo>
                    <a:pt x="633222" y="912342"/>
                  </a:lnTo>
                  <a:lnTo>
                    <a:pt x="633222" y="937666"/>
                  </a:lnTo>
                  <a:lnTo>
                    <a:pt x="658545" y="937666"/>
                  </a:lnTo>
                  <a:lnTo>
                    <a:pt x="658545" y="887006"/>
                  </a:lnTo>
                  <a:lnTo>
                    <a:pt x="683882" y="887006"/>
                  </a:lnTo>
                  <a:lnTo>
                    <a:pt x="709206" y="887006"/>
                  </a:lnTo>
                  <a:lnTo>
                    <a:pt x="709206" y="861682"/>
                  </a:lnTo>
                  <a:lnTo>
                    <a:pt x="734542" y="861682"/>
                  </a:lnTo>
                  <a:lnTo>
                    <a:pt x="759866" y="861682"/>
                  </a:lnTo>
                  <a:lnTo>
                    <a:pt x="759866" y="836345"/>
                  </a:lnTo>
                  <a:close/>
                </a:path>
                <a:path w="1038860" h="1039495">
                  <a:moveTo>
                    <a:pt x="785202" y="963002"/>
                  </a:moveTo>
                  <a:lnTo>
                    <a:pt x="759866" y="963002"/>
                  </a:lnTo>
                  <a:lnTo>
                    <a:pt x="759866" y="1013650"/>
                  </a:lnTo>
                  <a:lnTo>
                    <a:pt x="785202" y="1013650"/>
                  </a:lnTo>
                  <a:lnTo>
                    <a:pt x="785202" y="963002"/>
                  </a:lnTo>
                  <a:close/>
                </a:path>
                <a:path w="1038860" h="1039495">
                  <a:moveTo>
                    <a:pt x="861187" y="963002"/>
                  </a:moveTo>
                  <a:lnTo>
                    <a:pt x="835850" y="963002"/>
                  </a:lnTo>
                  <a:lnTo>
                    <a:pt x="835850" y="988326"/>
                  </a:lnTo>
                  <a:lnTo>
                    <a:pt x="810526" y="988326"/>
                  </a:lnTo>
                  <a:lnTo>
                    <a:pt x="810526" y="1038987"/>
                  </a:lnTo>
                  <a:lnTo>
                    <a:pt x="835850" y="1038987"/>
                  </a:lnTo>
                  <a:lnTo>
                    <a:pt x="835850" y="1013650"/>
                  </a:lnTo>
                  <a:lnTo>
                    <a:pt x="861187" y="1013650"/>
                  </a:lnTo>
                  <a:lnTo>
                    <a:pt x="861187" y="963002"/>
                  </a:lnTo>
                  <a:close/>
                </a:path>
                <a:path w="1038860" h="1039495">
                  <a:moveTo>
                    <a:pt x="886510" y="1013650"/>
                  </a:moveTo>
                  <a:lnTo>
                    <a:pt x="861187" y="1013650"/>
                  </a:lnTo>
                  <a:lnTo>
                    <a:pt x="861187" y="1038987"/>
                  </a:lnTo>
                  <a:lnTo>
                    <a:pt x="886510" y="1038987"/>
                  </a:lnTo>
                  <a:lnTo>
                    <a:pt x="886510" y="1013650"/>
                  </a:lnTo>
                  <a:close/>
                </a:path>
                <a:path w="1038860" h="1039495">
                  <a:moveTo>
                    <a:pt x="962507" y="1013650"/>
                  </a:moveTo>
                  <a:lnTo>
                    <a:pt x="937171" y="1013650"/>
                  </a:lnTo>
                  <a:lnTo>
                    <a:pt x="911847" y="1013650"/>
                  </a:lnTo>
                  <a:lnTo>
                    <a:pt x="911847" y="1038987"/>
                  </a:lnTo>
                  <a:lnTo>
                    <a:pt x="937171" y="1038987"/>
                  </a:lnTo>
                  <a:lnTo>
                    <a:pt x="962507" y="1038987"/>
                  </a:lnTo>
                  <a:lnTo>
                    <a:pt x="962507" y="1013650"/>
                  </a:lnTo>
                  <a:close/>
                </a:path>
                <a:path w="1038860" h="1039495">
                  <a:moveTo>
                    <a:pt x="962507" y="937666"/>
                  </a:moveTo>
                  <a:lnTo>
                    <a:pt x="937171" y="937666"/>
                  </a:lnTo>
                  <a:lnTo>
                    <a:pt x="911847" y="937666"/>
                  </a:lnTo>
                  <a:lnTo>
                    <a:pt x="886510" y="937666"/>
                  </a:lnTo>
                  <a:lnTo>
                    <a:pt x="886510" y="963002"/>
                  </a:lnTo>
                  <a:lnTo>
                    <a:pt x="911847" y="963002"/>
                  </a:lnTo>
                  <a:lnTo>
                    <a:pt x="911847" y="988326"/>
                  </a:lnTo>
                  <a:lnTo>
                    <a:pt x="937171" y="988326"/>
                  </a:lnTo>
                  <a:lnTo>
                    <a:pt x="937171" y="963002"/>
                  </a:lnTo>
                  <a:lnTo>
                    <a:pt x="962507" y="963002"/>
                  </a:lnTo>
                  <a:lnTo>
                    <a:pt x="962507" y="937666"/>
                  </a:lnTo>
                  <a:close/>
                </a:path>
                <a:path w="1038860" h="1039495">
                  <a:moveTo>
                    <a:pt x="962507" y="836345"/>
                  </a:moveTo>
                  <a:lnTo>
                    <a:pt x="937171" y="836345"/>
                  </a:lnTo>
                  <a:lnTo>
                    <a:pt x="937171" y="811530"/>
                  </a:ln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345"/>
                  </a:lnTo>
                  <a:lnTo>
                    <a:pt x="785202" y="836345"/>
                  </a:lnTo>
                  <a:lnTo>
                    <a:pt x="785202" y="963002"/>
                  </a:lnTo>
                  <a:lnTo>
                    <a:pt x="810526" y="963002"/>
                  </a:lnTo>
                  <a:lnTo>
                    <a:pt x="835850" y="963002"/>
                  </a:lnTo>
                  <a:lnTo>
                    <a:pt x="835850" y="937666"/>
                  </a:lnTo>
                  <a:lnTo>
                    <a:pt x="810526" y="937666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342"/>
                  </a:lnTo>
                  <a:lnTo>
                    <a:pt x="962507" y="912342"/>
                  </a:lnTo>
                  <a:lnTo>
                    <a:pt x="962507" y="887006"/>
                  </a:lnTo>
                  <a:lnTo>
                    <a:pt x="937171" y="887006"/>
                  </a:lnTo>
                  <a:lnTo>
                    <a:pt x="937171" y="861682"/>
                  </a:lnTo>
                  <a:lnTo>
                    <a:pt x="962507" y="861682"/>
                  </a:lnTo>
                  <a:lnTo>
                    <a:pt x="962507" y="836345"/>
                  </a:lnTo>
                  <a:close/>
                </a:path>
                <a:path w="1038860" h="1039495">
                  <a:moveTo>
                    <a:pt x="987831" y="861682"/>
                  </a:moveTo>
                  <a:lnTo>
                    <a:pt x="962507" y="861682"/>
                  </a:lnTo>
                  <a:lnTo>
                    <a:pt x="962507" y="887006"/>
                  </a:lnTo>
                  <a:lnTo>
                    <a:pt x="987831" y="887006"/>
                  </a:lnTo>
                  <a:lnTo>
                    <a:pt x="987831" y="861682"/>
                  </a:lnTo>
                  <a:close/>
                </a:path>
                <a:path w="1038860" h="1039495">
                  <a:moveTo>
                    <a:pt x="1038491" y="1013650"/>
                  </a:moveTo>
                  <a:lnTo>
                    <a:pt x="1013155" y="1013650"/>
                  </a:lnTo>
                  <a:lnTo>
                    <a:pt x="1013155" y="1038987"/>
                  </a:lnTo>
                  <a:lnTo>
                    <a:pt x="1038491" y="1038987"/>
                  </a:lnTo>
                  <a:lnTo>
                    <a:pt x="1038491" y="1013650"/>
                  </a:lnTo>
                  <a:close/>
                </a:path>
                <a:path w="1038860" h="1039495">
                  <a:moveTo>
                    <a:pt x="1038491" y="937666"/>
                  </a:moveTo>
                  <a:lnTo>
                    <a:pt x="1013155" y="937666"/>
                  </a:lnTo>
                  <a:lnTo>
                    <a:pt x="987831" y="937666"/>
                  </a:lnTo>
                  <a:lnTo>
                    <a:pt x="987831" y="963002"/>
                  </a:lnTo>
                  <a:lnTo>
                    <a:pt x="962507" y="963002"/>
                  </a:lnTo>
                  <a:lnTo>
                    <a:pt x="962507" y="988326"/>
                  </a:lnTo>
                  <a:lnTo>
                    <a:pt x="987831" y="988326"/>
                  </a:lnTo>
                  <a:lnTo>
                    <a:pt x="1013155" y="988326"/>
                  </a:lnTo>
                  <a:lnTo>
                    <a:pt x="1038491" y="988326"/>
                  </a:lnTo>
                  <a:lnTo>
                    <a:pt x="1038491" y="937666"/>
                  </a:lnTo>
                  <a:close/>
                </a:path>
                <a:path w="1038860" h="1039495">
                  <a:moveTo>
                    <a:pt x="1038491" y="836345"/>
                  </a:moveTo>
                  <a:lnTo>
                    <a:pt x="1013155" y="836345"/>
                  </a:lnTo>
                  <a:lnTo>
                    <a:pt x="1013155" y="887006"/>
                  </a:lnTo>
                  <a:lnTo>
                    <a:pt x="987831" y="887006"/>
                  </a:lnTo>
                  <a:lnTo>
                    <a:pt x="987831" y="912342"/>
                  </a:lnTo>
                  <a:lnTo>
                    <a:pt x="1013155" y="912342"/>
                  </a:lnTo>
                  <a:lnTo>
                    <a:pt x="1038491" y="912342"/>
                  </a:lnTo>
                  <a:lnTo>
                    <a:pt x="1038491" y="836345"/>
                  </a:lnTo>
                  <a:close/>
                </a:path>
                <a:path w="1038860" h="1039495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463"/>
                  </a:lnTo>
                  <a:lnTo>
                    <a:pt x="1038491" y="25819"/>
                  </a:lnTo>
                  <a:lnTo>
                    <a:pt x="1013155" y="25819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3527" y="2469092"/>
              <a:ext cx="937260" cy="937260"/>
            </a:xfrm>
            <a:custGeom>
              <a:avLst/>
              <a:gdLst/>
              <a:ahLst/>
              <a:cxnLst/>
              <a:rect l="l" t="t" r="r" b="b"/>
              <a:pathLst>
                <a:path w="937260" h="937260">
                  <a:moveTo>
                    <a:pt x="75996" y="861199"/>
                  </a:moveTo>
                  <a:lnTo>
                    <a:pt x="0" y="861199"/>
                  </a:lnTo>
                  <a:lnTo>
                    <a:pt x="0" y="937183"/>
                  </a:lnTo>
                  <a:lnTo>
                    <a:pt x="75996" y="937183"/>
                  </a:lnTo>
                  <a:lnTo>
                    <a:pt x="75996" y="861199"/>
                  </a:lnTo>
                  <a:close/>
                </a:path>
                <a:path w="937260" h="937260">
                  <a:moveTo>
                    <a:pt x="75996" y="0"/>
                  </a:moveTo>
                  <a:lnTo>
                    <a:pt x="0" y="0"/>
                  </a:lnTo>
                  <a:lnTo>
                    <a:pt x="0" y="75996"/>
                  </a:lnTo>
                  <a:lnTo>
                    <a:pt x="75996" y="75996"/>
                  </a:lnTo>
                  <a:lnTo>
                    <a:pt x="75996" y="0"/>
                  </a:lnTo>
                  <a:close/>
                </a:path>
                <a:path w="937260" h="937260">
                  <a:moveTo>
                    <a:pt x="835863" y="810539"/>
                  </a:moveTo>
                  <a:lnTo>
                    <a:pt x="810539" y="810539"/>
                  </a:lnTo>
                  <a:lnTo>
                    <a:pt x="810539" y="835863"/>
                  </a:lnTo>
                  <a:lnTo>
                    <a:pt x="835863" y="835863"/>
                  </a:lnTo>
                  <a:lnTo>
                    <a:pt x="835863" y="810539"/>
                  </a:lnTo>
                  <a:close/>
                </a:path>
                <a:path w="937260" h="937260">
                  <a:moveTo>
                    <a:pt x="937183" y="0"/>
                  </a:moveTo>
                  <a:lnTo>
                    <a:pt x="861199" y="0"/>
                  </a:lnTo>
                  <a:lnTo>
                    <a:pt x="861199" y="75996"/>
                  </a:lnTo>
                  <a:lnTo>
                    <a:pt x="937183" y="75996"/>
                  </a:lnTo>
                  <a:lnTo>
                    <a:pt x="93718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2692" y="10151780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4"/>
              </a:rPr>
              <a:t>https://technologystudent.com/despro_3/linkage5.html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983" y="926121"/>
            <a:ext cx="12634595" cy="112014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80010" rIns="0" bIns="0" rtlCol="0">
            <a:spAutoFit/>
          </a:bodyPr>
          <a:lstStyle/>
          <a:p>
            <a:pPr marL="250190" marR="78105" algn="ctr">
              <a:lnSpc>
                <a:spcPts val="1789"/>
              </a:lnSpc>
              <a:spcBef>
                <a:spcPts val="63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MECHANISM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INTERNAL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ROTATES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CLOCKWISE.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CRANK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‘Y’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ROTATES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ANTI-CLOCKWISE. PLOT THE LOCUS FOR POINTS 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6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 POINT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‘B’.</a:t>
            </a:r>
            <a:endParaRPr sz="1600">
              <a:latin typeface="Arial"/>
              <a:cs typeface="Arial"/>
            </a:endParaRPr>
          </a:p>
          <a:p>
            <a:pPr marL="163830" algn="ctr">
              <a:lnSpc>
                <a:spcPts val="1680"/>
              </a:lnSpc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start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answering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question: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strip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card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paper,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‘template’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endParaRPr sz="1600">
              <a:latin typeface="Arial"/>
              <a:cs typeface="Arial"/>
            </a:endParaRPr>
          </a:p>
          <a:p>
            <a:pPr marL="163830"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plot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loci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‘B’.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9550" y="1017561"/>
            <a:ext cx="5342890" cy="1960880"/>
          </a:xfrm>
          <a:custGeom>
            <a:avLst/>
            <a:gdLst/>
            <a:ahLst/>
            <a:cxnLst/>
            <a:rect l="l" t="t" r="r" b="b"/>
            <a:pathLst>
              <a:path w="5342890" h="1960880">
                <a:moveTo>
                  <a:pt x="5342428" y="0"/>
                </a:moveTo>
                <a:lnTo>
                  <a:pt x="0" y="0"/>
                </a:lnTo>
                <a:lnTo>
                  <a:pt x="0" y="1960481"/>
                </a:lnTo>
                <a:lnTo>
                  <a:pt x="5342428" y="1960481"/>
                </a:lnTo>
                <a:lnTo>
                  <a:pt x="5342428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2279" y="1063796"/>
            <a:ext cx="5086985" cy="163131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FORMS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VITAL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MECHANISM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INSIDE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ROTATES,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PULLS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CONNECTING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151616"/>
                </a:solidFill>
                <a:latin typeface="Arial"/>
                <a:cs typeface="Arial"/>
              </a:rPr>
              <a:t>IT.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CONNECTING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‘HINGES’</a:t>
            </a:r>
            <a:r>
              <a:rPr sz="16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‘B’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‘D’.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7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PIVOTED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‘E’.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PLOT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marL="121285" marR="113664" algn="ctr">
              <a:lnSpc>
                <a:spcPts val="1789"/>
              </a:lnSpc>
              <a:spcBef>
                <a:spcPts val="1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‘LOCUS’</a:t>
            </a:r>
            <a:r>
              <a:rPr sz="16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 POINT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‘C’</a:t>
            </a:r>
            <a:r>
              <a:rPr sz="16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 ONE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REVOLUTION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CRANK.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93483" y="49546"/>
            <a:ext cx="14912975" cy="10527030"/>
            <a:chOff x="93483" y="49546"/>
            <a:chExt cx="14912975" cy="1052703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53668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293" y="53356"/>
              <a:ext cx="14904770" cy="679448"/>
            </a:xfrm>
            <a:prstGeom prst="rect">
              <a:avLst/>
            </a:prstGeom>
          </p:spPr>
        </p:pic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293" y="533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70" y="0"/>
                  </a:lnTo>
                  <a:lnTo>
                    <a:pt x="14904770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124209" y="38053"/>
            <a:ext cx="3612515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LOCI - </a:t>
            </a:r>
            <a:r>
              <a:rPr spc="-10" dirty="0"/>
              <a:t>LINKAGE</a:t>
            </a:r>
            <a:r>
              <a:rPr spc="-2095" dirty="0"/>
              <a:t>S</a:t>
            </a: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22484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40997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22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688" y="93007"/>
            <a:ext cx="2240915" cy="534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35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3350">
              <a:latin typeface="Arial"/>
              <a:cs typeface="Arial"/>
            </a:endParaRPr>
          </a:p>
        </p:txBody>
      </p:sp>
      <p:grpSp>
        <p:nvGrpSpPr>
          <p:cNvPr id="13" name="object 13"/>
          <p:cNvGrpSpPr>
            <a:grpSpLocks noGrp="1" noUngrp="1" noRot="1" noMove="1" noResize="1"/>
          </p:cNvGrpSpPr>
          <p:nvPr/>
        </p:nvGrpSpPr>
        <p:grpSpPr>
          <a:xfrm>
            <a:off x="5028831" y="3029345"/>
            <a:ext cx="8626475" cy="2273935"/>
            <a:chOff x="5028831" y="3029345"/>
            <a:chExt cx="8626475" cy="2273935"/>
          </a:xfrm>
        </p:grpSpPr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32641" y="4160170"/>
              <a:ext cx="8618855" cy="0"/>
            </a:xfrm>
            <a:custGeom>
              <a:avLst/>
              <a:gdLst/>
              <a:ahLst/>
              <a:cxnLst/>
              <a:rect l="l" t="t" r="r" b="b"/>
              <a:pathLst>
                <a:path w="8618855">
                  <a:moveTo>
                    <a:pt x="0" y="0"/>
                  </a:moveTo>
                  <a:lnTo>
                    <a:pt x="861882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43745" y="3035660"/>
              <a:ext cx="2266315" cy="2266315"/>
            </a:xfrm>
            <a:custGeom>
              <a:avLst/>
              <a:gdLst/>
              <a:ahLst/>
              <a:cxnLst/>
              <a:rect l="l" t="t" r="r" b="b"/>
              <a:pathLst>
                <a:path w="2266315" h="2266315">
                  <a:moveTo>
                    <a:pt x="1132980" y="0"/>
                  </a:moveTo>
                  <a:lnTo>
                    <a:pt x="1081122" y="1165"/>
                  </a:lnTo>
                  <a:lnTo>
                    <a:pt x="1029861" y="4630"/>
                  </a:lnTo>
                  <a:lnTo>
                    <a:pt x="979248" y="10343"/>
                  </a:lnTo>
                  <a:lnTo>
                    <a:pt x="929334" y="18254"/>
                  </a:lnTo>
                  <a:lnTo>
                    <a:pt x="880167" y="28314"/>
                  </a:lnTo>
                  <a:lnTo>
                    <a:pt x="831799" y="40472"/>
                  </a:lnTo>
                  <a:lnTo>
                    <a:pt x="784279" y="54679"/>
                  </a:lnTo>
                  <a:lnTo>
                    <a:pt x="737657" y="70885"/>
                  </a:lnTo>
                  <a:lnTo>
                    <a:pt x="691983" y="89038"/>
                  </a:lnTo>
                  <a:lnTo>
                    <a:pt x="647308" y="109091"/>
                  </a:lnTo>
                  <a:lnTo>
                    <a:pt x="603681" y="130992"/>
                  </a:lnTo>
                  <a:lnTo>
                    <a:pt x="561153" y="154691"/>
                  </a:lnTo>
                  <a:lnTo>
                    <a:pt x="519773" y="180139"/>
                  </a:lnTo>
                  <a:lnTo>
                    <a:pt x="479591" y="207285"/>
                  </a:lnTo>
                  <a:lnTo>
                    <a:pt x="440658" y="236080"/>
                  </a:lnTo>
                  <a:lnTo>
                    <a:pt x="403024" y="266473"/>
                  </a:lnTo>
                  <a:lnTo>
                    <a:pt x="366738" y="298415"/>
                  </a:lnTo>
                  <a:lnTo>
                    <a:pt x="331850" y="331856"/>
                  </a:lnTo>
                  <a:lnTo>
                    <a:pt x="298411" y="366742"/>
                  </a:lnTo>
                  <a:lnTo>
                    <a:pt x="266469" y="403028"/>
                  </a:lnTo>
                  <a:lnTo>
                    <a:pt x="236077" y="440661"/>
                  </a:lnTo>
                  <a:lnTo>
                    <a:pt x="207282" y="479594"/>
                  </a:lnTo>
                  <a:lnTo>
                    <a:pt x="180136" y="519775"/>
                  </a:lnTo>
                  <a:lnTo>
                    <a:pt x="154689" y="561155"/>
                  </a:lnTo>
                  <a:lnTo>
                    <a:pt x="130990" y="603683"/>
                  </a:lnTo>
                  <a:lnTo>
                    <a:pt x="109089" y="647310"/>
                  </a:lnTo>
                  <a:lnTo>
                    <a:pt x="89037" y="691985"/>
                  </a:lnTo>
                  <a:lnTo>
                    <a:pt x="70884" y="737658"/>
                  </a:lnTo>
                  <a:lnTo>
                    <a:pt x="54679" y="784280"/>
                  </a:lnTo>
                  <a:lnTo>
                    <a:pt x="40472" y="831800"/>
                  </a:lnTo>
                  <a:lnTo>
                    <a:pt x="28314" y="880168"/>
                  </a:lnTo>
                  <a:lnTo>
                    <a:pt x="18254" y="929334"/>
                  </a:lnTo>
                  <a:lnTo>
                    <a:pt x="10343" y="979249"/>
                  </a:lnTo>
                  <a:lnTo>
                    <a:pt x="4630" y="1029862"/>
                  </a:lnTo>
                  <a:lnTo>
                    <a:pt x="1165" y="1081123"/>
                  </a:lnTo>
                  <a:lnTo>
                    <a:pt x="0" y="1132982"/>
                  </a:lnTo>
                  <a:lnTo>
                    <a:pt x="1165" y="1184840"/>
                  </a:lnTo>
                  <a:lnTo>
                    <a:pt x="4630" y="1236100"/>
                  </a:lnTo>
                  <a:lnTo>
                    <a:pt x="10343" y="1286712"/>
                  </a:lnTo>
                  <a:lnTo>
                    <a:pt x="18254" y="1336627"/>
                  </a:lnTo>
                  <a:lnTo>
                    <a:pt x="28314" y="1385793"/>
                  </a:lnTo>
                  <a:lnTo>
                    <a:pt x="40472" y="1434161"/>
                  </a:lnTo>
                  <a:lnTo>
                    <a:pt x="54679" y="1481681"/>
                  </a:lnTo>
                  <a:lnTo>
                    <a:pt x="70884" y="1528302"/>
                  </a:lnTo>
                  <a:lnTo>
                    <a:pt x="89037" y="1573976"/>
                  </a:lnTo>
                  <a:lnTo>
                    <a:pt x="109089" y="1618651"/>
                  </a:lnTo>
                  <a:lnTo>
                    <a:pt x="130990" y="1662277"/>
                  </a:lnTo>
                  <a:lnTo>
                    <a:pt x="154689" y="1704806"/>
                  </a:lnTo>
                  <a:lnTo>
                    <a:pt x="180136" y="1746186"/>
                  </a:lnTo>
                  <a:lnTo>
                    <a:pt x="207282" y="1786367"/>
                  </a:lnTo>
                  <a:lnTo>
                    <a:pt x="236077" y="1825300"/>
                  </a:lnTo>
                  <a:lnTo>
                    <a:pt x="266469" y="1862935"/>
                  </a:lnTo>
                  <a:lnTo>
                    <a:pt x="298411" y="1899221"/>
                  </a:lnTo>
                  <a:lnTo>
                    <a:pt x="331850" y="1934108"/>
                  </a:lnTo>
                  <a:lnTo>
                    <a:pt x="366738" y="1967548"/>
                  </a:lnTo>
                  <a:lnTo>
                    <a:pt x="403024" y="1999489"/>
                  </a:lnTo>
                  <a:lnTo>
                    <a:pt x="440658" y="2029882"/>
                  </a:lnTo>
                  <a:lnTo>
                    <a:pt x="479591" y="2058676"/>
                  </a:lnTo>
                  <a:lnTo>
                    <a:pt x="519773" y="2085822"/>
                  </a:lnTo>
                  <a:lnTo>
                    <a:pt x="561153" y="2111270"/>
                  </a:lnTo>
                  <a:lnTo>
                    <a:pt x="603681" y="2134969"/>
                  </a:lnTo>
                  <a:lnTo>
                    <a:pt x="647308" y="2156869"/>
                  </a:lnTo>
                  <a:lnTo>
                    <a:pt x="691983" y="2176921"/>
                  </a:lnTo>
                  <a:lnTo>
                    <a:pt x="737657" y="2195075"/>
                  </a:lnTo>
                  <a:lnTo>
                    <a:pt x="784279" y="2211280"/>
                  </a:lnTo>
                  <a:lnTo>
                    <a:pt x="831799" y="2225487"/>
                  </a:lnTo>
                  <a:lnTo>
                    <a:pt x="880167" y="2237645"/>
                  </a:lnTo>
                  <a:lnTo>
                    <a:pt x="929334" y="2247705"/>
                  </a:lnTo>
                  <a:lnTo>
                    <a:pt x="979248" y="2255616"/>
                  </a:lnTo>
                  <a:lnTo>
                    <a:pt x="1029861" y="2261329"/>
                  </a:lnTo>
                  <a:lnTo>
                    <a:pt x="1081122" y="2264793"/>
                  </a:lnTo>
                  <a:lnTo>
                    <a:pt x="1132980" y="2265959"/>
                  </a:lnTo>
                  <a:lnTo>
                    <a:pt x="1184839" y="2264793"/>
                  </a:lnTo>
                  <a:lnTo>
                    <a:pt x="1236099" y="2261329"/>
                  </a:lnTo>
                  <a:lnTo>
                    <a:pt x="1286712" y="2255616"/>
                  </a:lnTo>
                  <a:lnTo>
                    <a:pt x="1336626" y="2247705"/>
                  </a:lnTo>
                  <a:lnTo>
                    <a:pt x="1385792" y="2237645"/>
                  </a:lnTo>
                  <a:lnTo>
                    <a:pt x="1434160" y="2225487"/>
                  </a:lnTo>
                  <a:lnTo>
                    <a:pt x="1481680" y="2211280"/>
                  </a:lnTo>
                  <a:lnTo>
                    <a:pt x="1528301" y="2195075"/>
                  </a:lnTo>
                  <a:lnTo>
                    <a:pt x="1573975" y="2176921"/>
                  </a:lnTo>
                  <a:lnTo>
                    <a:pt x="1618650" y="2156869"/>
                  </a:lnTo>
                  <a:lnTo>
                    <a:pt x="1662277" y="2134969"/>
                  </a:lnTo>
                  <a:lnTo>
                    <a:pt x="1704805" y="2111270"/>
                  </a:lnTo>
                  <a:lnTo>
                    <a:pt x="1746185" y="2085822"/>
                  </a:lnTo>
                  <a:lnTo>
                    <a:pt x="1786366" y="2058676"/>
                  </a:lnTo>
                  <a:lnTo>
                    <a:pt x="1825299" y="2029882"/>
                  </a:lnTo>
                  <a:lnTo>
                    <a:pt x="1862934" y="1999489"/>
                  </a:lnTo>
                  <a:lnTo>
                    <a:pt x="1899219" y="1967548"/>
                  </a:lnTo>
                  <a:lnTo>
                    <a:pt x="1934107" y="1934108"/>
                  </a:lnTo>
                  <a:lnTo>
                    <a:pt x="1967546" y="1899221"/>
                  </a:lnTo>
                  <a:lnTo>
                    <a:pt x="1999488" y="1862935"/>
                  </a:lnTo>
                  <a:lnTo>
                    <a:pt x="2029881" y="1825300"/>
                  </a:lnTo>
                  <a:lnTo>
                    <a:pt x="2058675" y="1786367"/>
                  </a:lnTo>
                  <a:lnTo>
                    <a:pt x="2085821" y="1746186"/>
                  </a:lnTo>
                  <a:lnTo>
                    <a:pt x="2111269" y="1704806"/>
                  </a:lnTo>
                  <a:lnTo>
                    <a:pt x="2134968" y="1662277"/>
                  </a:lnTo>
                  <a:lnTo>
                    <a:pt x="2156868" y="1618651"/>
                  </a:lnTo>
                  <a:lnTo>
                    <a:pt x="2176920" y="1573976"/>
                  </a:lnTo>
                  <a:lnTo>
                    <a:pt x="2195074" y="1528302"/>
                  </a:lnTo>
                  <a:lnTo>
                    <a:pt x="2211279" y="1481681"/>
                  </a:lnTo>
                  <a:lnTo>
                    <a:pt x="2225486" y="1434161"/>
                  </a:lnTo>
                  <a:lnTo>
                    <a:pt x="2237645" y="1385793"/>
                  </a:lnTo>
                  <a:lnTo>
                    <a:pt x="2247704" y="1336627"/>
                  </a:lnTo>
                  <a:lnTo>
                    <a:pt x="2255616" y="1286712"/>
                  </a:lnTo>
                  <a:lnTo>
                    <a:pt x="2261329" y="1236100"/>
                  </a:lnTo>
                  <a:lnTo>
                    <a:pt x="2264793" y="1184840"/>
                  </a:lnTo>
                  <a:lnTo>
                    <a:pt x="2265959" y="1132982"/>
                  </a:lnTo>
                  <a:lnTo>
                    <a:pt x="2264793" y="1081123"/>
                  </a:lnTo>
                  <a:lnTo>
                    <a:pt x="2261329" y="1029862"/>
                  </a:lnTo>
                  <a:lnTo>
                    <a:pt x="2255616" y="979249"/>
                  </a:lnTo>
                  <a:lnTo>
                    <a:pt x="2247704" y="929334"/>
                  </a:lnTo>
                  <a:lnTo>
                    <a:pt x="2237645" y="880168"/>
                  </a:lnTo>
                  <a:lnTo>
                    <a:pt x="2225486" y="831800"/>
                  </a:lnTo>
                  <a:lnTo>
                    <a:pt x="2211279" y="784280"/>
                  </a:lnTo>
                  <a:lnTo>
                    <a:pt x="2195074" y="737658"/>
                  </a:lnTo>
                  <a:lnTo>
                    <a:pt x="2176920" y="691985"/>
                  </a:lnTo>
                  <a:lnTo>
                    <a:pt x="2156868" y="647310"/>
                  </a:lnTo>
                  <a:lnTo>
                    <a:pt x="2134968" y="603683"/>
                  </a:lnTo>
                  <a:lnTo>
                    <a:pt x="2111269" y="561155"/>
                  </a:lnTo>
                  <a:lnTo>
                    <a:pt x="2085821" y="519775"/>
                  </a:lnTo>
                  <a:lnTo>
                    <a:pt x="2058675" y="479594"/>
                  </a:lnTo>
                  <a:lnTo>
                    <a:pt x="2029881" y="440661"/>
                  </a:lnTo>
                  <a:lnTo>
                    <a:pt x="1999488" y="403028"/>
                  </a:lnTo>
                  <a:lnTo>
                    <a:pt x="1967546" y="366742"/>
                  </a:lnTo>
                  <a:lnTo>
                    <a:pt x="1934107" y="331856"/>
                  </a:lnTo>
                  <a:lnTo>
                    <a:pt x="1899219" y="298415"/>
                  </a:lnTo>
                  <a:lnTo>
                    <a:pt x="1862934" y="266473"/>
                  </a:lnTo>
                  <a:lnTo>
                    <a:pt x="1825299" y="236080"/>
                  </a:lnTo>
                  <a:lnTo>
                    <a:pt x="1786366" y="207285"/>
                  </a:lnTo>
                  <a:lnTo>
                    <a:pt x="1746185" y="180139"/>
                  </a:lnTo>
                  <a:lnTo>
                    <a:pt x="1704805" y="154691"/>
                  </a:lnTo>
                  <a:lnTo>
                    <a:pt x="1662277" y="130992"/>
                  </a:lnTo>
                  <a:lnTo>
                    <a:pt x="1618650" y="109091"/>
                  </a:lnTo>
                  <a:lnTo>
                    <a:pt x="1573975" y="89038"/>
                  </a:lnTo>
                  <a:lnTo>
                    <a:pt x="1528301" y="70885"/>
                  </a:lnTo>
                  <a:lnTo>
                    <a:pt x="1481680" y="54679"/>
                  </a:lnTo>
                  <a:lnTo>
                    <a:pt x="1434160" y="40472"/>
                  </a:lnTo>
                  <a:lnTo>
                    <a:pt x="1385792" y="28314"/>
                  </a:lnTo>
                  <a:lnTo>
                    <a:pt x="1336626" y="18254"/>
                  </a:lnTo>
                  <a:lnTo>
                    <a:pt x="1286712" y="10343"/>
                  </a:lnTo>
                  <a:lnTo>
                    <a:pt x="1236099" y="4630"/>
                  </a:lnTo>
                  <a:lnTo>
                    <a:pt x="1184839" y="1165"/>
                  </a:lnTo>
                  <a:lnTo>
                    <a:pt x="1132980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43745" y="3035660"/>
              <a:ext cx="2266315" cy="2266315"/>
            </a:xfrm>
            <a:custGeom>
              <a:avLst/>
              <a:gdLst/>
              <a:ahLst/>
              <a:cxnLst/>
              <a:rect l="l" t="t" r="r" b="b"/>
              <a:pathLst>
                <a:path w="2266315" h="2266315">
                  <a:moveTo>
                    <a:pt x="1132980" y="0"/>
                  </a:moveTo>
                  <a:lnTo>
                    <a:pt x="1184839" y="1165"/>
                  </a:lnTo>
                  <a:lnTo>
                    <a:pt x="1236099" y="4630"/>
                  </a:lnTo>
                  <a:lnTo>
                    <a:pt x="1286712" y="10343"/>
                  </a:lnTo>
                  <a:lnTo>
                    <a:pt x="1336626" y="18254"/>
                  </a:lnTo>
                  <a:lnTo>
                    <a:pt x="1385792" y="28314"/>
                  </a:lnTo>
                  <a:lnTo>
                    <a:pt x="1434160" y="40472"/>
                  </a:lnTo>
                  <a:lnTo>
                    <a:pt x="1481680" y="54679"/>
                  </a:lnTo>
                  <a:lnTo>
                    <a:pt x="1528301" y="70885"/>
                  </a:lnTo>
                  <a:lnTo>
                    <a:pt x="1573975" y="89038"/>
                  </a:lnTo>
                  <a:lnTo>
                    <a:pt x="1618650" y="109091"/>
                  </a:lnTo>
                  <a:lnTo>
                    <a:pt x="1662277" y="130992"/>
                  </a:lnTo>
                  <a:lnTo>
                    <a:pt x="1704805" y="154691"/>
                  </a:lnTo>
                  <a:lnTo>
                    <a:pt x="1746185" y="180139"/>
                  </a:lnTo>
                  <a:lnTo>
                    <a:pt x="1786366" y="207285"/>
                  </a:lnTo>
                  <a:lnTo>
                    <a:pt x="1825299" y="236080"/>
                  </a:lnTo>
                  <a:lnTo>
                    <a:pt x="1862934" y="266473"/>
                  </a:lnTo>
                  <a:lnTo>
                    <a:pt x="1899219" y="298415"/>
                  </a:lnTo>
                  <a:lnTo>
                    <a:pt x="1934107" y="331856"/>
                  </a:lnTo>
                  <a:lnTo>
                    <a:pt x="1967546" y="366742"/>
                  </a:lnTo>
                  <a:lnTo>
                    <a:pt x="1999488" y="403028"/>
                  </a:lnTo>
                  <a:lnTo>
                    <a:pt x="2029881" y="440661"/>
                  </a:lnTo>
                  <a:lnTo>
                    <a:pt x="2058675" y="479594"/>
                  </a:lnTo>
                  <a:lnTo>
                    <a:pt x="2085821" y="519775"/>
                  </a:lnTo>
                  <a:lnTo>
                    <a:pt x="2111269" y="561155"/>
                  </a:lnTo>
                  <a:lnTo>
                    <a:pt x="2134968" y="603683"/>
                  </a:lnTo>
                  <a:lnTo>
                    <a:pt x="2156868" y="647310"/>
                  </a:lnTo>
                  <a:lnTo>
                    <a:pt x="2176920" y="691985"/>
                  </a:lnTo>
                  <a:lnTo>
                    <a:pt x="2195074" y="737658"/>
                  </a:lnTo>
                  <a:lnTo>
                    <a:pt x="2211279" y="784280"/>
                  </a:lnTo>
                  <a:lnTo>
                    <a:pt x="2225486" y="831800"/>
                  </a:lnTo>
                  <a:lnTo>
                    <a:pt x="2237645" y="880168"/>
                  </a:lnTo>
                  <a:lnTo>
                    <a:pt x="2247704" y="929334"/>
                  </a:lnTo>
                  <a:lnTo>
                    <a:pt x="2255616" y="979249"/>
                  </a:lnTo>
                  <a:lnTo>
                    <a:pt x="2261329" y="1029862"/>
                  </a:lnTo>
                  <a:lnTo>
                    <a:pt x="2264793" y="1081123"/>
                  </a:lnTo>
                  <a:lnTo>
                    <a:pt x="2265959" y="1132982"/>
                  </a:lnTo>
                  <a:lnTo>
                    <a:pt x="2264793" y="1184840"/>
                  </a:lnTo>
                  <a:lnTo>
                    <a:pt x="2261329" y="1236100"/>
                  </a:lnTo>
                  <a:lnTo>
                    <a:pt x="2255616" y="1286712"/>
                  </a:lnTo>
                  <a:lnTo>
                    <a:pt x="2247704" y="1336627"/>
                  </a:lnTo>
                  <a:lnTo>
                    <a:pt x="2237645" y="1385793"/>
                  </a:lnTo>
                  <a:lnTo>
                    <a:pt x="2225486" y="1434161"/>
                  </a:lnTo>
                  <a:lnTo>
                    <a:pt x="2211279" y="1481681"/>
                  </a:lnTo>
                  <a:lnTo>
                    <a:pt x="2195074" y="1528302"/>
                  </a:lnTo>
                  <a:lnTo>
                    <a:pt x="2176920" y="1573976"/>
                  </a:lnTo>
                  <a:lnTo>
                    <a:pt x="2156868" y="1618651"/>
                  </a:lnTo>
                  <a:lnTo>
                    <a:pt x="2134968" y="1662277"/>
                  </a:lnTo>
                  <a:lnTo>
                    <a:pt x="2111269" y="1704806"/>
                  </a:lnTo>
                  <a:lnTo>
                    <a:pt x="2085821" y="1746186"/>
                  </a:lnTo>
                  <a:lnTo>
                    <a:pt x="2058675" y="1786367"/>
                  </a:lnTo>
                  <a:lnTo>
                    <a:pt x="2029881" y="1825300"/>
                  </a:lnTo>
                  <a:lnTo>
                    <a:pt x="1999488" y="1862935"/>
                  </a:lnTo>
                  <a:lnTo>
                    <a:pt x="1967546" y="1899221"/>
                  </a:lnTo>
                  <a:lnTo>
                    <a:pt x="1934107" y="1934108"/>
                  </a:lnTo>
                  <a:lnTo>
                    <a:pt x="1899219" y="1967548"/>
                  </a:lnTo>
                  <a:lnTo>
                    <a:pt x="1862934" y="1999489"/>
                  </a:lnTo>
                  <a:lnTo>
                    <a:pt x="1825299" y="2029882"/>
                  </a:lnTo>
                  <a:lnTo>
                    <a:pt x="1786366" y="2058676"/>
                  </a:lnTo>
                  <a:lnTo>
                    <a:pt x="1746185" y="2085822"/>
                  </a:lnTo>
                  <a:lnTo>
                    <a:pt x="1704805" y="2111270"/>
                  </a:lnTo>
                  <a:lnTo>
                    <a:pt x="1662277" y="2134969"/>
                  </a:lnTo>
                  <a:lnTo>
                    <a:pt x="1618650" y="2156869"/>
                  </a:lnTo>
                  <a:lnTo>
                    <a:pt x="1573975" y="2176921"/>
                  </a:lnTo>
                  <a:lnTo>
                    <a:pt x="1528301" y="2195075"/>
                  </a:lnTo>
                  <a:lnTo>
                    <a:pt x="1481680" y="2211280"/>
                  </a:lnTo>
                  <a:lnTo>
                    <a:pt x="1434160" y="2225487"/>
                  </a:lnTo>
                  <a:lnTo>
                    <a:pt x="1385792" y="2237645"/>
                  </a:lnTo>
                  <a:lnTo>
                    <a:pt x="1336626" y="2247705"/>
                  </a:lnTo>
                  <a:lnTo>
                    <a:pt x="1286712" y="2255616"/>
                  </a:lnTo>
                  <a:lnTo>
                    <a:pt x="1236099" y="2261329"/>
                  </a:lnTo>
                  <a:lnTo>
                    <a:pt x="1184839" y="2264793"/>
                  </a:lnTo>
                  <a:lnTo>
                    <a:pt x="1132980" y="2265959"/>
                  </a:lnTo>
                  <a:lnTo>
                    <a:pt x="1081122" y="2264793"/>
                  </a:lnTo>
                  <a:lnTo>
                    <a:pt x="1029861" y="2261329"/>
                  </a:lnTo>
                  <a:lnTo>
                    <a:pt x="979248" y="2255616"/>
                  </a:lnTo>
                  <a:lnTo>
                    <a:pt x="929334" y="2247705"/>
                  </a:lnTo>
                  <a:lnTo>
                    <a:pt x="880167" y="2237645"/>
                  </a:lnTo>
                  <a:lnTo>
                    <a:pt x="831799" y="2225487"/>
                  </a:lnTo>
                  <a:lnTo>
                    <a:pt x="784279" y="2211280"/>
                  </a:lnTo>
                  <a:lnTo>
                    <a:pt x="737657" y="2195075"/>
                  </a:lnTo>
                  <a:lnTo>
                    <a:pt x="691983" y="2176921"/>
                  </a:lnTo>
                  <a:lnTo>
                    <a:pt x="647308" y="2156869"/>
                  </a:lnTo>
                  <a:lnTo>
                    <a:pt x="603681" y="2134969"/>
                  </a:lnTo>
                  <a:lnTo>
                    <a:pt x="561153" y="2111270"/>
                  </a:lnTo>
                  <a:lnTo>
                    <a:pt x="519773" y="2085822"/>
                  </a:lnTo>
                  <a:lnTo>
                    <a:pt x="479591" y="2058676"/>
                  </a:lnTo>
                  <a:lnTo>
                    <a:pt x="440658" y="2029882"/>
                  </a:lnTo>
                  <a:lnTo>
                    <a:pt x="403024" y="1999489"/>
                  </a:lnTo>
                  <a:lnTo>
                    <a:pt x="366738" y="1967548"/>
                  </a:lnTo>
                  <a:lnTo>
                    <a:pt x="331850" y="1934108"/>
                  </a:lnTo>
                  <a:lnTo>
                    <a:pt x="298411" y="1899221"/>
                  </a:lnTo>
                  <a:lnTo>
                    <a:pt x="266469" y="1862935"/>
                  </a:lnTo>
                  <a:lnTo>
                    <a:pt x="236077" y="1825300"/>
                  </a:lnTo>
                  <a:lnTo>
                    <a:pt x="207282" y="1786367"/>
                  </a:lnTo>
                  <a:lnTo>
                    <a:pt x="180136" y="1746186"/>
                  </a:lnTo>
                  <a:lnTo>
                    <a:pt x="154689" y="1704806"/>
                  </a:lnTo>
                  <a:lnTo>
                    <a:pt x="130990" y="1662277"/>
                  </a:lnTo>
                  <a:lnTo>
                    <a:pt x="109089" y="1618651"/>
                  </a:lnTo>
                  <a:lnTo>
                    <a:pt x="89037" y="1573976"/>
                  </a:lnTo>
                  <a:lnTo>
                    <a:pt x="70884" y="1528302"/>
                  </a:lnTo>
                  <a:lnTo>
                    <a:pt x="54679" y="1481681"/>
                  </a:lnTo>
                  <a:lnTo>
                    <a:pt x="40472" y="1434161"/>
                  </a:lnTo>
                  <a:lnTo>
                    <a:pt x="28314" y="1385793"/>
                  </a:lnTo>
                  <a:lnTo>
                    <a:pt x="18254" y="1336627"/>
                  </a:lnTo>
                  <a:lnTo>
                    <a:pt x="10343" y="1286712"/>
                  </a:lnTo>
                  <a:lnTo>
                    <a:pt x="4630" y="1236100"/>
                  </a:lnTo>
                  <a:lnTo>
                    <a:pt x="1165" y="1184840"/>
                  </a:lnTo>
                  <a:lnTo>
                    <a:pt x="0" y="1132982"/>
                  </a:lnTo>
                  <a:lnTo>
                    <a:pt x="1165" y="1081123"/>
                  </a:lnTo>
                  <a:lnTo>
                    <a:pt x="4630" y="1029862"/>
                  </a:lnTo>
                  <a:lnTo>
                    <a:pt x="10343" y="979249"/>
                  </a:lnTo>
                  <a:lnTo>
                    <a:pt x="18254" y="929334"/>
                  </a:lnTo>
                  <a:lnTo>
                    <a:pt x="28314" y="880168"/>
                  </a:lnTo>
                  <a:lnTo>
                    <a:pt x="40472" y="831800"/>
                  </a:lnTo>
                  <a:lnTo>
                    <a:pt x="54679" y="784280"/>
                  </a:lnTo>
                  <a:lnTo>
                    <a:pt x="70884" y="737658"/>
                  </a:lnTo>
                  <a:lnTo>
                    <a:pt x="89037" y="691985"/>
                  </a:lnTo>
                  <a:lnTo>
                    <a:pt x="109089" y="647310"/>
                  </a:lnTo>
                  <a:lnTo>
                    <a:pt x="130990" y="603683"/>
                  </a:lnTo>
                  <a:lnTo>
                    <a:pt x="154689" y="561155"/>
                  </a:lnTo>
                  <a:lnTo>
                    <a:pt x="180136" y="519775"/>
                  </a:lnTo>
                  <a:lnTo>
                    <a:pt x="207282" y="479594"/>
                  </a:lnTo>
                  <a:lnTo>
                    <a:pt x="236077" y="440661"/>
                  </a:lnTo>
                  <a:lnTo>
                    <a:pt x="266469" y="403028"/>
                  </a:lnTo>
                  <a:lnTo>
                    <a:pt x="298411" y="366742"/>
                  </a:lnTo>
                  <a:lnTo>
                    <a:pt x="331850" y="331856"/>
                  </a:lnTo>
                  <a:lnTo>
                    <a:pt x="366738" y="298415"/>
                  </a:lnTo>
                  <a:lnTo>
                    <a:pt x="403024" y="266473"/>
                  </a:lnTo>
                  <a:lnTo>
                    <a:pt x="440658" y="236080"/>
                  </a:lnTo>
                  <a:lnTo>
                    <a:pt x="479591" y="207285"/>
                  </a:lnTo>
                  <a:lnTo>
                    <a:pt x="519773" y="180139"/>
                  </a:lnTo>
                  <a:lnTo>
                    <a:pt x="561153" y="154691"/>
                  </a:lnTo>
                  <a:lnTo>
                    <a:pt x="603681" y="130992"/>
                  </a:lnTo>
                  <a:lnTo>
                    <a:pt x="647308" y="109091"/>
                  </a:lnTo>
                  <a:lnTo>
                    <a:pt x="691983" y="89038"/>
                  </a:lnTo>
                  <a:lnTo>
                    <a:pt x="737657" y="70885"/>
                  </a:lnTo>
                  <a:lnTo>
                    <a:pt x="784279" y="54679"/>
                  </a:lnTo>
                  <a:lnTo>
                    <a:pt x="831799" y="40472"/>
                  </a:lnTo>
                  <a:lnTo>
                    <a:pt x="880167" y="28314"/>
                  </a:lnTo>
                  <a:lnTo>
                    <a:pt x="929334" y="18254"/>
                  </a:lnTo>
                  <a:lnTo>
                    <a:pt x="979248" y="10343"/>
                  </a:lnTo>
                  <a:lnTo>
                    <a:pt x="1029861" y="4630"/>
                  </a:lnTo>
                  <a:lnTo>
                    <a:pt x="1081122" y="1165"/>
                  </a:lnTo>
                  <a:lnTo>
                    <a:pt x="1132980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48800" y="4160574"/>
              <a:ext cx="2254885" cy="0"/>
            </a:xfrm>
            <a:custGeom>
              <a:avLst/>
              <a:gdLst/>
              <a:ahLst/>
              <a:cxnLst/>
              <a:rect l="l" t="t" r="r" b="b"/>
              <a:pathLst>
                <a:path w="2254884">
                  <a:moveTo>
                    <a:pt x="0" y="0"/>
                  </a:moveTo>
                  <a:lnTo>
                    <a:pt x="225483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9845" y="3596865"/>
              <a:ext cx="1953260" cy="1127760"/>
            </a:xfrm>
            <a:custGeom>
              <a:avLst/>
              <a:gdLst/>
              <a:ahLst/>
              <a:cxnLst/>
              <a:rect l="l" t="t" r="r" b="b"/>
              <a:pathLst>
                <a:path w="1953259" h="1127760">
                  <a:moveTo>
                    <a:pt x="0" y="1127418"/>
                  </a:moveTo>
                  <a:lnTo>
                    <a:pt x="195274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12509" y="3184200"/>
              <a:ext cx="1127760" cy="1953260"/>
            </a:xfrm>
            <a:custGeom>
              <a:avLst/>
              <a:gdLst/>
              <a:ahLst/>
              <a:cxnLst/>
              <a:rect l="l" t="t" r="r" b="b"/>
              <a:pathLst>
                <a:path w="1127759" h="1953260">
                  <a:moveTo>
                    <a:pt x="0" y="1952744"/>
                  </a:moveTo>
                  <a:lnTo>
                    <a:pt x="112741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76215" y="3033155"/>
              <a:ext cx="0" cy="2254885"/>
            </a:xfrm>
            <a:custGeom>
              <a:avLst/>
              <a:gdLst/>
              <a:ahLst/>
              <a:cxnLst/>
              <a:rect l="l" t="t" r="r" b="b"/>
              <a:pathLst>
                <a:path h="2254885">
                  <a:moveTo>
                    <a:pt x="0" y="225483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9851" y="3596865"/>
              <a:ext cx="1953260" cy="1127760"/>
            </a:xfrm>
            <a:custGeom>
              <a:avLst/>
              <a:gdLst/>
              <a:ahLst/>
              <a:cxnLst/>
              <a:rect l="l" t="t" r="r" b="b"/>
              <a:pathLst>
                <a:path w="1953259" h="1127760">
                  <a:moveTo>
                    <a:pt x="1952744" y="112741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13276" y="3185513"/>
              <a:ext cx="1129665" cy="1956435"/>
            </a:xfrm>
            <a:custGeom>
              <a:avLst/>
              <a:gdLst/>
              <a:ahLst/>
              <a:cxnLst/>
              <a:rect l="l" t="t" r="r" b="b"/>
              <a:pathLst>
                <a:path w="1129665" h="1956435">
                  <a:moveTo>
                    <a:pt x="1129456" y="195628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61749" y="4028288"/>
            <a:ext cx="39116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20" dirty="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70627" y="3592227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51390" y="3247174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05400" y="3132154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50018" y="3228393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93232" y="3545280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4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94650" y="4010051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12011" y="4493596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4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45331" y="4831606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05404" y="4948975"/>
            <a:ext cx="13017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16488" y="4809975"/>
            <a:ext cx="23431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4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57800" y="4477784"/>
            <a:ext cx="22034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4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0332" y="4327304"/>
            <a:ext cx="10483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>
            <a:grpSpLocks noGrp="1" noUngrp="1" noRot="1" noMove="1" noResize="1"/>
          </p:cNvGrpSpPr>
          <p:nvPr/>
        </p:nvGrpSpPr>
        <p:grpSpPr>
          <a:xfrm>
            <a:off x="5379315" y="1093722"/>
            <a:ext cx="9062085" cy="4469765"/>
            <a:chOff x="5379315" y="1093722"/>
            <a:chExt cx="9062085" cy="4469765"/>
          </a:xfrm>
        </p:grpSpPr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79315" y="2769130"/>
              <a:ext cx="2795270" cy="2794000"/>
            </a:xfrm>
            <a:custGeom>
              <a:avLst/>
              <a:gdLst/>
              <a:ahLst/>
              <a:cxnLst/>
              <a:rect l="l" t="t" r="r" b="b"/>
              <a:pathLst>
                <a:path w="2795270" h="2794000">
                  <a:moveTo>
                    <a:pt x="198744" y="711200"/>
                  </a:moveTo>
                  <a:lnTo>
                    <a:pt x="182185" y="711200"/>
                  </a:lnTo>
                  <a:lnTo>
                    <a:pt x="171456" y="723900"/>
                  </a:lnTo>
                  <a:lnTo>
                    <a:pt x="161030" y="749300"/>
                  </a:lnTo>
                  <a:lnTo>
                    <a:pt x="150897" y="762000"/>
                  </a:lnTo>
                  <a:lnTo>
                    <a:pt x="141061" y="787400"/>
                  </a:lnTo>
                  <a:lnTo>
                    <a:pt x="131536" y="800100"/>
                  </a:lnTo>
                  <a:lnTo>
                    <a:pt x="122309" y="825500"/>
                  </a:lnTo>
                  <a:lnTo>
                    <a:pt x="113395" y="838200"/>
                  </a:lnTo>
                  <a:lnTo>
                    <a:pt x="104799" y="863600"/>
                  </a:lnTo>
                  <a:lnTo>
                    <a:pt x="96512" y="889000"/>
                  </a:lnTo>
                  <a:lnTo>
                    <a:pt x="88545" y="901700"/>
                  </a:lnTo>
                  <a:lnTo>
                    <a:pt x="80902" y="927100"/>
                  </a:lnTo>
                  <a:lnTo>
                    <a:pt x="73583" y="952500"/>
                  </a:lnTo>
                  <a:lnTo>
                    <a:pt x="66588" y="965200"/>
                  </a:lnTo>
                  <a:lnTo>
                    <a:pt x="59928" y="990600"/>
                  </a:lnTo>
                  <a:lnTo>
                    <a:pt x="53600" y="1016000"/>
                  </a:lnTo>
                  <a:lnTo>
                    <a:pt x="47605" y="1028700"/>
                  </a:lnTo>
                  <a:lnTo>
                    <a:pt x="41956" y="1054100"/>
                  </a:lnTo>
                  <a:lnTo>
                    <a:pt x="36647" y="1079500"/>
                  </a:lnTo>
                  <a:lnTo>
                    <a:pt x="31682" y="1104900"/>
                  </a:lnTo>
                  <a:lnTo>
                    <a:pt x="27067" y="1117600"/>
                  </a:lnTo>
                  <a:lnTo>
                    <a:pt x="22805" y="1143000"/>
                  </a:lnTo>
                  <a:lnTo>
                    <a:pt x="18900" y="1168400"/>
                  </a:lnTo>
                  <a:lnTo>
                    <a:pt x="15346" y="1193800"/>
                  </a:lnTo>
                  <a:lnTo>
                    <a:pt x="12160" y="1206500"/>
                  </a:lnTo>
                  <a:lnTo>
                    <a:pt x="6875" y="1257300"/>
                  </a:lnTo>
                  <a:lnTo>
                    <a:pt x="3073" y="1308100"/>
                  </a:lnTo>
                  <a:lnTo>
                    <a:pt x="1734" y="1333500"/>
                  </a:lnTo>
                  <a:lnTo>
                    <a:pt x="773" y="1346200"/>
                  </a:lnTo>
                  <a:lnTo>
                    <a:pt x="194" y="1371600"/>
                  </a:lnTo>
                  <a:lnTo>
                    <a:pt x="0" y="1397000"/>
                  </a:lnTo>
                  <a:lnTo>
                    <a:pt x="1824" y="1473199"/>
                  </a:lnTo>
                  <a:lnTo>
                    <a:pt x="7242" y="1536699"/>
                  </a:lnTo>
                  <a:lnTo>
                    <a:pt x="16159" y="1612899"/>
                  </a:lnTo>
                  <a:lnTo>
                    <a:pt x="28493" y="1676399"/>
                  </a:lnTo>
                  <a:lnTo>
                    <a:pt x="44156" y="1752599"/>
                  </a:lnTo>
                  <a:lnTo>
                    <a:pt x="63056" y="1816099"/>
                  </a:lnTo>
                  <a:lnTo>
                    <a:pt x="85106" y="1879599"/>
                  </a:lnTo>
                  <a:lnTo>
                    <a:pt x="110216" y="1943099"/>
                  </a:lnTo>
                  <a:lnTo>
                    <a:pt x="138308" y="2006599"/>
                  </a:lnTo>
                  <a:lnTo>
                    <a:pt x="169275" y="2070099"/>
                  </a:lnTo>
                  <a:lnTo>
                    <a:pt x="203046" y="2120899"/>
                  </a:lnTo>
                  <a:lnTo>
                    <a:pt x="239529" y="2184399"/>
                  </a:lnTo>
                  <a:lnTo>
                    <a:pt x="278625" y="2235199"/>
                  </a:lnTo>
                  <a:lnTo>
                    <a:pt x="320262" y="2285999"/>
                  </a:lnTo>
                  <a:lnTo>
                    <a:pt x="364341" y="2336799"/>
                  </a:lnTo>
                  <a:lnTo>
                    <a:pt x="410773" y="2387599"/>
                  </a:lnTo>
                  <a:lnTo>
                    <a:pt x="459482" y="2438399"/>
                  </a:lnTo>
                  <a:lnTo>
                    <a:pt x="510368" y="2476499"/>
                  </a:lnTo>
                  <a:lnTo>
                    <a:pt x="563349" y="2527299"/>
                  </a:lnTo>
                  <a:lnTo>
                    <a:pt x="618332" y="2565399"/>
                  </a:lnTo>
                  <a:lnTo>
                    <a:pt x="675233" y="2603499"/>
                  </a:lnTo>
                  <a:lnTo>
                    <a:pt x="733963" y="2628899"/>
                  </a:lnTo>
                  <a:lnTo>
                    <a:pt x="794440" y="2666999"/>
                  </a:lnTo>
                  <a:lnTo>
                    <a:pt x="856569" y="2692399"/>
                  </a:lnTo>
                  <a:lnTo>
                    <a:pt x="985427" y="2743199"/>
                  </a:lnTo>
                  <a:lnTo>
                    <a:pt x="1259091" y="2793999"/>
                  </a:lnTo>
                  <a:lnTo>
                    <a:pt x="1402473" y="2793999"/>
                  </a:lnTo>
                  <a:lnTo>
                    <a:pt x="1402473" y="2781299"/>
                  </a:lnTo>
                  <a:lnTo>
                    <a:pt x="1331272" y="2781299"/>
                  </a:lnTo>
                  <a:lnTo>
                    <a:pt x="1261014" y="2768599"/>
                  </a:lnTo>
                  <a:lnTo>
                    <a:pt x="1191779" y="2768599"/>
                  </a:lnTo>
                  <a:lnTo>
                    <a:pt x="1056725" y="2743199"/>
                  </a:lnTo>
                  <a:lnTo>
                    <a:pt x="926805" y="2692399"/>
                  </a:lnTo>
                  <a:lnTo>
                    <a:pt x="863984" y="2666999"/>
                  </a:lnTo>
                  <a:lnTo>
                    <a:pt x="802706" y="2641599"/>
                  </a:lnTo>
                  <a:lnTo>
                    <a:pt x="743057" y="2616199"/>
                  </a:lnTo>
                  <a:lnTo>
                    <a:pt x="685126" y="2578099"/>
                  </a:lnTo>
                  <a:lnTo>
                    <a:pt x="628995" y="2539999"/>
                  </a:lnTo>
                  <a:lnTo>
                    <a:pt x="574753" y="2501899"/>
                  </a:lnTo>
                  <a:lnTo>
                    <a:pt x="522493" y="2463799"/>
                  </a:lnTo>
                  <a:lnTo>
                    <a:pt x="472290" y="2425699"/>
                  </a:lnTo>
                  <a:lnTo>
                    <a:pt x="424244" y="2374899"/>
                  </a:lnTo>
                  <a:lnTo>
                    <a:pt x="378438" y="2324099"/>
                  </a:lnTo>
                  <a:lnTo>
                    <a:pt x="334951" y="2273299"/>
                  </a:lnTo>
                  <a:lnTo>
                    <a:pt x="293881" y="2222499"/>
                  </a:lnTo>
                  <a:lnTo>
                    <a:pt x="255311" y="2171699"/>
                  </a:lnTo>
                  <a:lnTo>
                    <a:pt x="219326" y="2120899"/>
                  </a:lnTo>
                  <a:lnTo>
                    <a:pt x="186015" y="2057399"/>
                  </a:lnTo>
                  <a:lnTo>
                    <a:pt x="155465" y="1993899"/>
                  </a:lnTo>
                  <a:lnTo>
                    <a:pt x="127763" y="1930399"/>
                  </a:lnTo>
                  <a:lnTo>
                    <a:pt x="102991" y="1879599"/>
                  </a:lnTo>
                  <a:lnTo>
                    <a:pt x="81244" y="1803399"/>
                  </a:lnTo>
                  <a:lnTo>
                    <a:pt x="62603" y="1739899"/>
                  </a:lnTo>
                  <a:lnTo>
                    <a:pt x="47156" y="1676399"/>
                  </a:lnTo>
                  <a:lnTo>
                    <a:pt x="34988" y="1612899"/>
                  </a:lnTo>
                  <a:lnTo>
                    <a:pt x="26193" y="1536699"/>
                  </a:lnTo>
                  <a:lnTo>
                    <a:pt x="20847" y="1473199"/>
                  </a:lnTo>
                  <a:lnTo>
                    <a:pt x="19051" y="1397000"/>
                  </a:lnTo>
                  <a:lnTo>
                    <a:pt x="19237" y="1371600"/>
                  </a:lnTo>
                  <a:lnTo>
                    <a:pt x="19810" y="1346200"/>
                  </a:lnTo>
                  <a:lnTo>
                    <a:pt x="20756" y="1333500"/>
                  </a:lnTo>
                  <a:lnTo>
                    <a:pt x="22081" y="1308100"/>
                  </a:lnTo>
                  <a:lnTo>
                    <a:pt x="23774" y="1282700"/>
                  </a:lnTo>
                  <a:lnTo>
                    <a:pt x="25833" y="1257300"/>
                  </a:lnTo>
                  <a:lnTo>
                    <a:pt x="28256" y="1231900"/>
                  </a:lnTo>
                  <a:lnTo>
                    <a:pt x="31046" y="1219200"/>
                  </a:lnTo>
                  <a:lnTo>
                    <a:pt x="34188" y="1193800"/>
                  </a:lnTo>
                  <a:lnTo>
                    <a:pt x="37691" y="1168400"/>
                  </a:lnTo>
                  <a:lnTo>
                    <a:pt x="41546" y="1143000"/>
                  </a:lnTo>
                  <a:lnTo>
                    <a:pt x="45751" y="1130300"/>
                  </a:lnTo>
                  <a:lnTo>
                    <a:pt x="50302" y="1104900"/>
                  </a:lnTo>
                  <a:lnTo>
                    <a:pt x="55194" y="1079500"/>
                  </a:lnTo>
                  <a:lnTo>
                    <a:pt x="60432" y="1066800"/>
                  </a:lnTo>
                  <a:lnTo>
                    <a:pt x="66009" y="1041400"/>
                  </a:lnTo>
                  <a:lnTo>
                    <a:pt x="71916" y="1016000"/>
                  </a:lnTo>
                  <a:lnTo>
                    <a:pt x="78159" y="990600"/>
                  </a:lnTo>
                  <a:lnTo>
                    <a:pt x="84725" y="977900"/>
                  </a:lnTo>
                  <a:lnTo>
                    <a:pt x="91626" y="952500"/>
                  </a:lnTo>
                  <a:lnTo>
                    <a:pt x="98844" y="939800"/>
                  </a:lnTo>
                  <a:lnTo>
                    <a:pt x="106386" y="914400"/>
                  </a:lnTo>
                  <a:lnTo>
                    <a:pt x="114245" y="889000"/>
                  </a:lnTo>
                  <a:lnTo>
                    <a:pt x="122417" y="876300"/>
                  </a:lnTo>
                  <a:lnTo>
                    <a:pt x="130898" y="850900"/>
                  </a:lnTo>
                  <a:lnTo>
                    <a:pt x="139689" y="838200"/>
                  </a:lnTo>
                  <a:lnTo>
                    <a:pt x="148788" y="812800"/>
                  </a:lnTo>
                  <a:lnTo>
                    <a:pt x="158183" y="787400"/>
                  </a:lnTo>
                  <a:lnTo>
                    <a:pt x="167881" y="774700"/>
                  </a:lnTo>
                  <a:lnTo>
                    <a:pt x="177878" y="749300"/>
                  </a:lnTo>
                  <a:lnTo>
                    <a:pt x="188168" y="736600"/>
                  </a:lnTo>
                  <a:lnTo>
                    <a:pt x="198744" y="711200"/>
                  </a:lnTo>
                  <a:close/>
                </a:path>
                <a:path w="2795270" h="2794000">
                  <a:moveTo>
                    <a:pt x="1608973" y="2781299"/>
                  </a:moveTo>
                  <a:lnTo>
                    <a:pt x="1402473" y="2781299"/>
                  </a:lnTo>
                  <a:lnTo>
                    <a:pt x="1402473" y="2793999"/>
                  </a:lnTo>
                  <a:lnTo>
                    <a:pt x="1568162" y="2793999"/>
                  </a:lnTo>
                  <a:lnTo>
                    <a:pt x="1608973" y="2781299"/>
                  </a:lnTo>
                  <a:close/>
                </a:path>
                <a:path w="2795270" h="2794000">
                  <a:moveTo>
                    <a:pt x="1729593" y="2755899"/>
                  </a:moveTo>
                  <a:lnTo>
                    <a:pt x="1646161" y="2755899"/>
                  </a:lnTo>
                  <a:lnTo>
                    <a:pt x="1606186" y="2768599"/>
                  </a:lnTo>
                  <a:lnTo>
                    <a:pt x="1565931" y="2768599"/>
                  </a:lnTo>
                  <a:lnTo>
                    <a:pt x="1525405" y="2781299"/>
                  </a:lnTo>
                  <a:lnTo>
                    <a:pt x="1649501" y="2781299"/>
                  </a:lnTo>
                  <a:lnTo>
                    <a:pt x="1729593" y="2755899"/>
                  </a:lnTo>
                  <a:close/>
                </a:path>
                <a:path w="2795270" h="2794000">
                  <a:moveTo>
                    <a:pt x="2514278" y="2222499"/>
                  </a:moveTo>
                  <a:lnTo>
                    <a:pt x="2489338" y="2247899"/>
                  </a:lnTo>
                  <a:lnTo>
                    <a:pt x="2463551" y="2285999"/>
                  </a:lnTo>
                  <a:lnTo>
                    <a:pt x="2436936" y="2311399"/>
                  </a:lnTo>
                  <a:lnTo>
                    <a:pt x="2409511" y="2349499"/>
                  </a:lnTo>
                  <a:lnTo>
                    <a:pt x="2352333" y="2400299"/>
                  </a:lnTo>
                  <a:lnTo>
                    <a:pt x="2322619" y="2425699"/>
                  </a:lnTo>
                  <a:lnTo>
                    <a:pt x="2292187" y="2451099"/>
                  </a:lnTo>
                  <a:lnTo>
                    <a:pt x="2261058" y="2476499"/>
                  </a:lnTo>
                  <a:lnTo>
                    <a:pt x="2229256" y="2501899"/>
                  </a:lnTo>
                  <a:lnTo>
                    <a:pt x="2196795" y="2527299"/>
                  </a:lnTo>
                  <a:lnTo>
                    <a:pt x="2163700" y="2552699"/>
                  </a:lnTo>
                  <a:lnTo>
                    <a:pt x="2130000" y="2578099"/>
                  </a:lnTo>
                  <a:lnTo>
                    <a:pt x="2095707" y="2590799"/>
                  </a:lnTo>
                  <a:lnTo>
                    <a:pt x="2060848" y="2616199"/>
                  </a:lnTo>
                  <a:lnTo>
                    <a:pt x="2025445" y="2628899"/>
                  </a:lnTo>
                  <a:lnTo>
                    <a:pt x="1989514" y="2654299"/>
                  </a:lnTo>
                  <a:lnTo>
                    <a:pt x="1878799" y="2692399"/>
                  </a:lnTo>
                  <a:lnTo>
                    <a:pt x="1685825" y="2755899"/>
                  </a:lnTo>
                  <a:lnTo>
                    <a:pt x="1769122" y="2755899"/>
                  </a:lnTo>
                  <a:lnTo>
                    <a:pt x="1923242" y="2705099"/>
                  </a:lnTo>
                  <a:lnTo>
                    <a:pt x="1960664" y="2679699"/>
                  </a:lnTo>
                  <a:lnTo>
                    <a:pt x="2034020" y="2654299"/>
                  </a:lnTo>
                  <a:lnTo>
                    <a:pt x="2069913" y="2628899"/>
                  </a:lnTo>
                  <a:lnTo>
                    <a:pt x="2105254" y="2616199"/>
                  </a:lnTo>
                  <a:lnTo>
                    <a:pt x="2140023" y="2590799"/>
                  </a:lnTo>
                  <a:lnTo>
                    <a:pt x="2174190" y="2565399"/>
                  </a:lnTo>
                  <a:lnTo>
                    <a:pt x="2207738" y="2552699"/>
                  </a:lnTo>
                  <a:lnTo>
                    <a:pt x="2240647" y="2527299"/>
                  </a:lnTo>
                  <a:lnTo>
                    <a:pt x="2272888" y="2501899"/>
                  </a:lnTo>
                  <a:lnTo>
                    <a:pt x="2304449" y="2476499"/>
                  </a:lnTo>
                  <a:lnTo>
                    <a:pt x="2335297" y="2451099"/>
                  </a:lnTo>
                  <a:lnTo>
                    <a:pt x="2365415" y="2412999"/>
                  </a:lnTo>
                  <a:lnTo>
                    <a:pt x="2394788" y="2387599"/>
                  </a:lnTo>
                  <a:lnTo>
                    <a:pt x="2423379" y="2362199"/>
                  </a:lnTo>
                  <a:lnTo>
                    <a:pt x="2451178" y="2324099"/>
                  </a:lnTo>
                  <a:lnTo>
                    <a:pt x="2478159" y="2298699"/>
                  </a:lnTo>
                  <a:lnTo>
                    <a:pt x="2495586" y="2273299"/>
                  </a:lnTo>
                  <a:lnTo>
                    <a:pt x="2490922" y="2273299"/>
                  </a:lnTo>
                  <a:lnTo>
                    <a:pt x="2488020" y="2260599"/>
                  </a:lnTo>
                  <a:lnTo>
                    <a:pt x="2504300" y="2260599"/>
                  </a:lnTo>
                  <a:lnTo>
                    <a:pt x="2529579" y="2235199"/>
                  </a:lnTo>
                  <a:lnTo>
                    <a:pt x="2514278" y="2222499"/>
                  </a:lnTo>
                  <a:close/>
                </a:path>
                <a:path w="2795270" h="2794000">
                  <a:moveTo>
                    <a:pt x="2549652" y="2222499"/>
                  </a:moveTo>
                  <a:lnTo>
                    <a:pt x="2514278" y="2222499"/>
                  </a:lnTo>
                  <a:lnTo>
                    <a:pt x="2529579" y="2235199"/>
                  </a:lnTo>
                  <a:lnTo>
                    <a:pt x="2504300" y="2260599"/>
                  </a:lnTo>
                  <a:lnTo>
                    <a:pt x="2495586" y="2273299"/>
                  </a:lnTo>
                  <a:lnTo>
                    <a:pt x="2501863" y="2273299"/>
                  </a:lnTo>
                  <a:lnTo>
                    <a:pt x="2504433" y="2285999"/>
                  </a:lnTo>
                  <a:lnTo>
                    <a:pt x="2514041" y="2285999"/>
                  </a:lnTo>
                  <a:lnTo>
                    <a:pt x="2516280" y="2298699"/>
                  </a:lnTo>
                  <a:lnTo>
                    <a:pt x="2522592" y="2298699"/>
                  </a:lnTo>
                  <a:lnTo>
                    <a:pt x="2524560" y="2311399"/>
                  </a:lnTo>
                  <a:lnTo>
                    <a:pt x="2528300" y="2311399"/>
                  </a:lnTo>
                  <a:lnTo>
                    <a:pt x="2549652" y="2222499"/>
                  </a:lnTo>
                  <a:close/>
                </a:path>
                <a:path w="2795270" h="2794000">
                  <a:moveTo>
                    <a:pt x="2504300" y="2260599"/>
                  </a:moveTo>
                  <a:lnTo>
                    <a:pt x="2488020" y="2260599"/>
                  </a:lnTo>
                  <a:lnTo>
                    <a:pt x="2490922" y="2273299"/>
                  </a:lnTo>
                  <a:lnTo>
                    <a:pt x="2495586" y="2273299"/>
                  </a:lnTo>
                  <a:lnTo>
                    <a:pt x="2504300" y="2260599"/>
                  </a:lnTo>
                  <a:close/>
                </a:path>
                <a:path w="2795270" h="2794000">
                  <a:moveTo>
                    <a:pt x="2561852" y="2171699"/>
                  </a:moveTo>
                  <a:lnTo>
                    <a:pt x="2436519" y="2247899"/>
                  </a:lnTo>
                  <a:lnTo>
                    <a:pt x="2462414" y="2247899"/>
                  </a:lnTo>
                  <a:lnTo>
                    <a:pt x="2465848" y="2260599"/>
                  </a:lnTo>
                  <a:lnTo>
                    <a:pt x="2480742" y="2260599"/>
                  </a:lnTo>
                  <a:lnTo>
                    <a:pt x="2489338" y="2247899"/>
                  </a:lnTo>
                  <a:lnTo>
                    <a:pt x="2514278" y="2222499"/>
                  </a:lnTo>
                  <a:lnTo>
                    <a:pt x="2549652" y="2222499"/>
                  </a:lnTo>
                  <a:lnTo>
                    <a:pt x="2561852" y="2171699"/>
                  </a:lnTo>
                  <a:close/>
                </a:path>
                <a:path w="2795270" h="2794000">
                  <a:moveTo>
                    <a:pt x="1535597" y="0"/>
                  </a:moveTo>
                  <a:lnTo>
                    <a:pt x="1402473" y="0"/>
                  </a:lnTo>
                  <a:lnTo>
                    <a:pt x="1402473" y="12700"/>
                  </a:lnTo>
                  <a:lnTo>
                    <a:pt x="1468544" y="12700"/>
                  </a:lnTo>
                  <a:lnTo>
                    <a:pt x="1533812" y="25400"/>
                  </a:lnTo>
                  <a:lnTo>
                    <a:pt x="1598208" y="25400"/>
                  </a:lnTo>
                  <a:lnTo>
                    <a:pt x="1785487" y="63500"/>
                  </a:lnTo>
                  <a:lnTo>
                    <a:pt x="1904726" y="114300"/>
                  </a:lnTo>
                  <a:lnTo>
                    <a:pt x="1962457" y="127000"/>
                  </a:lnTo>
                  <a:lnTo>
                    <a:pt x="2018832" y="165100"/>
                  </a:lnTo>
                  <a:lnTo>
                    <a:pt x="2073790" y="190500"/>
                  </a:lnTo>
                  <a:lnTo>
                    <a:pt x="2127249" y="215900"/>
                  </a:lnTo>
                  <a:lnTo>
                    <a:pt x="2179151" y="254000"/>
                  </a:lnTo>
                  <a:lnTo>
                    <a:pt x="2229421" y="292100"/>
                  </a:lnTo>
                  <a:lnTo>
                    <a:pt x="2277996" y="330200"/>
                  </a:lnTo>
                  <a:lnTo>
                    <a:pt x="2324797" y="368300"/>
                  </a:lnTo>
                  <a:lnTo>
                    <a:pt x="2369756" y="406400"/>
                  </a:lnTo>
                  <a:lnTo>
                    <a:pt x="2412813" y="457200"/>
                  </a:lnTo>
                  <a:lnTo>
                    <a:pt x="2453888" y="495300"/>
                  </a:lnTo>
                  <a:lnTo>
                    <a:pt x="2492919" y="546100"/>
                  </a:lnTo>
                  <a:lnTo>
                    <a:pt x="2529834" y="596900"/>
                  </a:lnTo>
                  <a:lnTo>
                    <a:pt x="2564556" y="647700"/>
                  </a:lnTo>
                  <a:lnTo>
                    <a:pt x="2597029" y="698500"/>
                  </a:lnTo>
                  <a:lnTo>
                    <a:pt x="2627171" y="749300"/>
                  </a:lnTo>
                  <a:lnTo>
                    <a:pt x="2654923" y="812800"/>
                  </a:lnTo>
                  <a:lnTo>
                    <a:pt x="2680214" y="863600"/>
                  </a:lnTo>
                  <a:lnTo>
                    <a:pt x="2702968" y="927100"/>
                  </a:lnTo>
                  <a:lnTo>
                    <a:pt x="2723118" y="990600"/>
                  </a:lnTo>
                  <a:lnTo>
                    <a:pt x="2740600" y="1041400"/>
                  </a:lnTo>
                  <a:lnTo>
                    <a:pt x="2755342" y="1104900"/>
                  </a:lnTo>
                  <a:lnTo>
                    <a:pt x="2767272" y="1168400"/>
                  </a:lnTo>
                  <a:lnTo>
                    <a:pt x="2776326" y="1231900"/>
                  </a:lnTo>
                  <a:lnTo>
                    <a:pt x="2795240" y="1231900"/>
                  </a:lnTo>
                  <a:lnTo>
                    <a:pt x="2786065" y="1168400"/>
                  </a:lnTo>
                  <a:lnTo>
                    <a:pt x="2773968" y="1104900"/>
                  </a:lnTo>
                  <a:lnTo>
                    <a:pt x="2759025" y="1041400"/>
                  </a:lnTo>
                  <a:lnTo>
                    <a:pt x="2741298" y="977900"/>
                  </a:lnTo>
                  <a:lnTo>
                    <a:pt x="2720868" y="914400"/>
                  </a:lnTo>
                  <a:lnTo>
                    <a:pt x="2697796" y="863600"/>
                  </a:lnTo>
                  <a:lnTo>
                    <a:pt x="2672161" y="800100"/>
                  </a:lnTo>
                  <a:lnTo>
                    <a:pt x="2644026" y="749300"/>
                  </a:lnTo>
                  <a:lnTo>
                    <a:pt x="2613466" y="685800"/>
                  </a:lnTo>
                  <a:lnTo>
                    <a:pt x="2580548" y="635000"/>
                  </a:lnTo>
                  <a:lnTo>
                    <a:pt x="2545344" y="584200"/>
                  </a:lnTo>
                  <a:lnTo>
                    <a:pt x="2507924" y="533400"/>
                  </a:lnTo>
                  <a:lnTo>
                    <a:pt x="2468360" y="482600"/>
                  </a:lnTo>
                  <a:lnTo>
                    <a:pt x="2426723" y="444500"/>
                  </a:lnTo>
                  <a:lnTo>
                    <a:pt x="2383077" y="393700"/>
                  </a:lnTo>
                  <a:lnTo>
                    <a:pt x="2337497" y="355600"/>
                  </a:lnTo>
                  <a:lnTo>
                    <a:pt x="2290056" y="317500"/>
                  </a:lnTo>
                  <a:lnTo>
                    <a:pt x="2240819" y="279400"/>
                  </a:lnTo>
                  <a:lnTo>
                    <a:pt x="2189858" y="241300"/>
                  </a:lnTo>
                  <a:lnTo>
                    <a:pt x="2137243" y="203200"/>
                  </a:lnTo>
                  <a:lnTo>
                    <a:pt x="2083042" y="165100"/>
                  </a:lnTo>
                  <a:lnTo>
                    <a:pt x="2027328" y="139700"/>
                  </a:lnTo>
                  <a:lnTo>
                    <a:pt x="1970175" y="114300"/>
                  </a:lnTo>
                  <a:lnTo>
                    <a:pt x="1851814" y="63500"/>
                  </a:lnTo>
                  <a:lnTo>
                    <a:pt x="1535597" y="0"/>
                  </a:lnTo>
                  <a:close/>
                </a:path>
                <a:path w="2795270" h="2794000">
                  <a:moveTo>
                    <a:pt x="420047" y="330200"/>
                  </a:moveTo>
                  <a:lnTo>
                    <a:pt x="418726" y="330200"/>
                  </a:lnTo>
                  <a:lnTo>
                    <a:pt x="365514" y="469900"/>
                  </a:lnTo>
                  <a:lnTo>
                    <a:pt x="473051" y="419100"/>
                  </a:lnTo>
                  <a:lnTo>
                    <a:pt x="419431" y="419100"/>
                  </a:lnTo>
                  <a:lnTo>
                    <a:pt x="405895" y="406400"/>
                  </a:lnTo>
                  <a:lnTo>
                    <a:pt x="430009" y="381000"/>
                  </a:lnTo>
                  <a:lnTo>
                    <a:pt x="443117" y="374255"/>
                  </a:lnTo>
                  <a:lnTo>
                    <a:pt x="442018" y="368300"/>
                  </a:lnTo>
                  <a:lnTo>
                    <a:pt x="435466" y="368300"/>
                  </a:lnTo>
                  <a:lnTo>
                    <a:pt x="433439" y="355600"/>
                  </a:lnTo>
                  <a:lnTo>
                    <a:pt x="427827" y="355600"/>
                  </a:lnTo>
                  <a:lnTo>
                    <a:pt x="426116" y="342900"/>
                  </a:lnTo>
                  <a:lnTo>
                    <a:pt x="421448" y="342900"/>
                  </a:lnTo>
                  <a:lnTo>
                    <a:pt x="420047" y="330200"/>
                  </a:lnTo>
                  <a:close/>
                </a:path>
                <a:path w="2795270" h="2794000">
                  <a:moveTo>
                    <a:pt x="443117" y="374255"/>
                  </a:moveTo>
                  <a:lnTo>
                    <a:pt x="430009" y="381000"/>
                  </a:lnTo>
                  <a:lnTo>
                    <a:pt x="405895" y="406400"/>
                  </a:lnTo>
                  <a:lnTo>
                    <a:pt x="419431" y="419100"/>
                  </a:lnTo>
                  <a:lnTo>
                    <a:pt x="443221" y="406400"/>
                  </a:lnTo>
                  <a:lnTo>
                    <a:pt x="456906" y="392121"/>
                  </a:lnTo>
                  <a:lnTo>
                    <a:pt x="454513" y="381000"/>
                  </a:lnTo>
                  <a:lnTo>
                    <a:pt x="444361" y="381000"/>
                  </a:lnTo>
                  <a:lnTo>
                    <a:pt x="443117" y="374255"/>
                  </a:lnTo>
                  <a:close/>
                </a:path>
                <a:path w="2795270" h="2794000">
                  <a:moveTo>
                    <a:pt x="456906" y="392121"/>
                  </a:moveTo>
                  <a:lnTo>
                    <a:pt x="443221" y="406400"/>
                  </a:lnTo>
                  <a:lnTo>
                    <a:pt x="419431" y="419100"/>
                  </a:lnTo>
                  <a:lnTo>
                    <a:pt x="473051" y="419100"/>
                  </a:lnTo>
                  <a:lnTo>
                    <a:pt x="499935" y="406400"/>
                  </a:lnTo>
                  <a:lnTo>
                    <a:pt x="475300" y="406400"/>
                  </a:lnTo>
                  <a:lnTo>
                    <a:pt x="472095" y="393700"/>
                  </a:lnTo>
                  <a:lnTo>
                    <a:pt x="457245" y="393700"/>
                  </a:lnTo>
                  <a:lnTo>
                    <a:pt x="456906" y="392121"/>
                  </a:lnTo>
                  <a:close/>
                </a:path>
                <a:path w="2795270" h="2794000">
                  <a:moveTo>
                    <a:pt x="1121921" y="38100"/>
                  </a:moveTo>
                  <a:lnTo>
                    <a:pt x="1049820" y="38100"/>
                  </a:lnTo>
                  <a:lnTo>
                    <a:pt x="949942" y="76200"/>
                  </a:lnTo>
                  <a:lnTo>
                    <a:pt x="917359" y="76200"/>
                  </a:lnTo>
                  <a:lnTo>
                    <a:pt x="853329" y="101600"/>
                  </a:lnTo>
                  <a:lnTo>
                    <a:pt x="821908" y="127000"/>
                  </a:lnTo>
                  <a:lnTo>
                    <a:pt x="790893" y="139700"/>
                  </a:lnTo>
                  <a:lnTo>
                    <a:pt x="700415" y="177800"/>
                  </a:lnTo>
                  <a:lnTo>
                    <a:pt x="671150" y="203200"/>
                  </a:lnTo>
                  <a:lnTo>
                    <a:pt x="642346" y="215900"/>
                  </a:lnTo>
                  <a:lnTo>
                    <a:pt x="614022" y="241300"/>
                  </a:lnTo>
                  <a:lnTo>
                    <a:pt x="586183" y="254000"/>
                  </a:lnTo>
                  <a:lnTo>
                    <a:pt x="558841" y="279400"/>
                  </a:lnTo>
                  <a:lnTo>
                    <a:pt x="532010" y="292100"/>
                  </a:lnTo>
                  <a:lnTo>
                    <a:pt x="505702" y="317500"/>
                  </a:lnTo>
                  <a:lnTo>
                    <a:pt x="479922" y="342900"/>
                  </a:lnTo>
                  <a:lnTo>
                    <a:pt x="454690" y="368300"/>
                  </a:lnTo>
                  <a:lnTo>
                    <a:pt x="443117" y="374255"/>
                  </a:lnTo>
                  <a:lnTo>
                    <a:pt x="444361" y="381000"/>
                  </a:lnTo>
                  <a:lnTo>
                    <a:pt x="454513" y="381000"/>
                  </a:lnTo>
                  <a:lnTo>
                    <a:pt x="456906" y="392121"/>
                  </a:lnTo>
                  <a:lnTo>
                    <a:pt x="467564" y="381000"/>
                  </a:lnTo>
                  <a:lnTo>
                    <a:pt x="492457" y="355600"/>
                  </a:lnTo>
                  <a:lnTo>
                    <a:pt x="517892" y="330200"/>
                  </a:lnTo>
                  <a:lnTo>
                    <a:pt x="543840" y="317500"/>
                  </a:lnTo>
                  <a:lnTo>
                    <a:pt x="570311" y="292100"/>
                  </a:lnTo>
                  <a:lnTo>
                    <a:pt x="597279" y="266700"/>
                  </a:lnTo>
                  <a:lnTo>
                    <a:pt x="652687" y="241300"/>
                  </a:lnTo>
                  <a:lnTo>
                    <a:pt x="681094" y="215900"/>
                  </a:lnTo>
                  <a:lnTo>
                    <a:pt x="709963" y="203200"/>
                  </a:lnTo>
                  <a:lnTo>
                    <a:pt x="739280" y="177800"/>
                  </a:lnTo>
                  <a:lnTo>
                    <a:pt x="829798" y="139700"/>
                  </a:lnTo>
                  <a:lnTo>
                    <a:pt x="956083" y="88900"/>
                  </a:lnTo>
                  <a:lnTo>
                    <a:pt x="1021416" y="63500"/>
                  </a:lnTo>
                  <a:lnTo>
                    <a:pt x="1054594" y="63500"/>
                  </a:lnTo>
                  <a:lnTo>
                    <a:pt x="1121921" y="38100"/>
                  </a:lnTo>
                  <a:close/>
                </a:path>
                <a:path w="2795270" h="2794000">
                  <a:moveTo>
                    <a:pt x="1295344" y="12700"/>
                  </a:moveTo>
                  <a:lnTo>
                    <a:pt x="1152672" y="12700"/>
                  </a:lnTo>
                  <a:lnTo>
                    <a:pt x="1083790" y="38100"/>
                  </a:lnTo>
                  <a:lnTo>
                    <a:pt x="1156042" y="38100"/>
                  </a:lnTo>
                  <a:lnTo>
                    <a:pt x="1190454" y="25400"/>
                  </a:lnTo>
                  <a:lnTo>
                    <a:pt x="1260118" y="25400"/>
                  </a:lnTo>
                  <a:lnTo>
                    <a:pt x="1295344" y="12700"/>
                  </a:lnTo>
                  <a:close/>
                </a:path>
                <a:path w="2795270" h="2794000">
                  <a:moveTo>
                    <a:pt x="1402473" y="0"/>
                  </a:moveTo>
                  <a:lnTo>
                    <a:pt x="1258181" y="0"/>
                  </a:lnTo>
                  <a:lnTo>
                    <a:pt x="1222731" y="12700"/>
                  </a:lnTo>
                  <a:lnTo>
                    <a:pt x="1402473" y="12700"/>
                  </a:lnTo>
                  <a:lnTo>
                    <a:pt x="1402473" y="0"/>
                  </a:lnTo>
                  <a:close/>
                </a:path>
              </a:pathLst>
            </a:custGeom>
            <a:solidFill>
              <a:srgbClr val="DD2B1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51777" y="3040116"/>
              <a:ext cx="2255520" cy="2255520"/>
            </a:xfrm>
            <a:custGeom>
              <a:avLst/>
              <a:gdLst/>
              <a:ahLst/>
              <a:cxnLst/>
              <a:rect l="l" t="t" r="r" b="b"/>
              <a:pathLst>
                <a:path w="2255520" h="2255520">
                  <a:moveTo>
                    <a:pt x="1127480" y="0"/>
                  </a:moveTo>
                  <a:lnTo>
                    <a:pt x="1175140" y="989"/>
                  </a:lnTo>
                  <a:lnTo>
                    <a:pt x="1222296" y="3930"/>
                  </a:lnTo>
                  <a:lnTo>
                    <a:pt x="1268909" y="8784"/>
                  </a:lnTo>
                  <a:lnTo>
                    <a:pt x="1314939" y="15512"/>
                  </a:lnTo>
                  <a:lnTo>
                    <a:pt x="1360347" y="24075"/>
                  </a:lnTo>
                  <a:lnTo>
                    <a:pt x="1405095" y="34434"/>
                  </a:lnTo>
                  <a:lnTo>
                    <a:pt x="1449142" y="46549"/>
                  </a:lnTo>
                  <a:lnTo>
                    <a:pt x="1492451" y="60381"/>
                  </a:lnTo>
                  <a:lnTo>
                    <a:pt x="1534982" y="75892"/>
                  </a:lnTo>
                  <a:lnTo>
                    <a:pt x="1576695" y="93042"/>
                  </a:lnTo>
                  <a:lnTo>
                    <a:pt x="1617552" y="111791"/>
                  </a:lnTo>
                  <a:lnTo>
                    <a:pt x="1657514" y="132102"/>
                  </a:lnTo>
                  <a:lnTo>
                    <a:pt x="1696540" y="153934"/>
                  </a:lnTo>
                  <a:lnTo>
                    <a:pt x="1734593" y="177249"/>
                  </a:lnTo>
                  <a:lnTo>
                    <a:pt x="1771633" y="202007"/>
                  </a:lnTo>
                  <a:lnTo>
                    <a:pt x="1807621" y="228169"/>
                  </a:lnTo>
                  <a:lnTo>
                    <a:pt x="1842518" y="255697"/>
                  </a:lnTo>
                  <a:lnTo>
                    <a:pt x="1876284" y="284550"/>
                  </a:lnTo>
                  <a:lnTo>
                    <a:pt x="1908881" y="314691"/>
                  </a:lnTo>
                  <a:lnTo>
                    <a:pt x="1940269" y="346079"/>
                  </a:lnTo>
                  <a:lnTo>
                    <a:pt x="1970410" y="378676"/>
                  </a:lnTo>
                  <a:lnTo>
                    <a:pt x="1999263" y="412442"/>
                  </a:lnTo>
                  <a:lnTo>
                    <a:pt x="2026791" y="447339"/>
                  </a:lnTo>
                  <a:lnTo>
                    <a:pt x="2052953" y="483327"/>
                  </a:lnTo>
                  <a:lnTo>
                    <a:pt x="2077711" y="520367"/>
                  </a:lnTo>
                  <a:lnTo>
                    <a:pt x="2101026" y="558420"/>
                  </a:lnTo>
                  <a:lnTo>
                    <a:pt x="2122858" y="597447"/>
                  </a:lnTo>
                  <a:lnTo>
                    <a:pt x="2143169" y="637408"/>
                  </a:lnTo>
                  <a:lnTo>
                    <a:pt x="2161918" y="678265"/>
                  </a:lnTo>
                  <a:lnTo>
                    <a:pt x="2179068" y="719978"/>
                  </a:lnTo>
                  <a:lnTo>
                    <a:pt x="2194579" y="762509"/>
                  </a:lnTo>
                  <a:lnTo>
                    <a:pt x="2208411" y="805818"/>
                  </a:lnTo>
                  <a:lnTo>
                    <a:pt x="2220526" y="849866"/>
                  </a:lnTo>
                  <a:lnTo>
                    <a:pt x="2230885" y="894613"/>
                  </a:lnTo>
                  <a:lnTo>
                    <a:pt x="2239448" y="940022"/>
                  </a:lnTo>
                  <a:lnTo>
                    <a:pt x="2246176" y="986052"/>
                  </a:lnTo>
                  <a:lnTo>
                    <a:pt x="2251030" y="1032664"/>
                  </a:lnTo>
                  <a:lnTo>
                    <a:pt x="2253972" y="1079820"/>
                  </a:lnTo>
                  <a:lnTo>
                    <a:pt x="2254961" y="1127480"/>
                  </a:lnTo>
                  <a:lnTo>
                    <a:pt x="2253972" y="1175140"/>
                  </a:lnTo>
                  <a:lnTo>
                    <a:pt x="2251030" y="1222296"/>
                  </a:lnTo>
                  <a:lnTo>
                    <a:pt x="2246176" y="1268909"/>
                  </a:lnTo>
                  <a:lnTo>
                    <a:pt x="2239448" y="1314939"/>
                  </a:lnTo>
                  <a:lnTo>
                    <a:pt x="2230885" y="1360347"/>
                  </a:lnTo>
                  <a:lnTo>
                    <a:pt x="2220526" y="1405095"/>
                  </a:lnTo>
                  <a:lnTo>
                    <a:pt x="2208411" y="1449142"/>
                  </a:lnTo>
                  <a:lnTo>
                    <a:pt x="2194579" y="1492451"/>
                  </a:lnTo>
                  <a:lnTo>
                    <a:pt x="2179068" y="1534982"/>
                  </a:lnTo>
                  <a:lnTo>
                    <a:pt x="2161918" y="1576695"/>
                  </a:lnTo>
                  <a:lnTo>
                    <a:pt x="2143169" y="1617552"/>
                  </a:lnTo>
                  <a:lnTo>
                    <a:pt x="2122858" y="1657514"/>
                  </a:lnTo>
                  <a:lnTo>
                    <a:pt x="2101026" y="1696540"/>
                  </a:lnTo>
                  <a:lnTo>
                    <a:pt x="2077711" y="1734593"/>
                  </a:lnTo>
                  <a:lnTo>
                    <a:pt x="2052953" y="1771633"/>
                  </a:lnTo>
                  <a:lnTo>
                    <a:pt x="2026791" y="1807621"/>
                  </a:lnTo>
                  <a:lnTo>
                    <a:pt x="1999263" y="1842518"/>
                  </a:lnTo>
                  <a:lnTo>
                    <a:pt x="1970410" y="1876284"/>
                  </a:lnTo>
                  <a:lnTo>
                    <a:pt x="1940269" y="1908881"/>
                  </a:lnTo>
                  <a:lnTo>
                    <a:pt x="1908881" y="1940269"/>
                  </a:lnTo>
                  <a:lnTo>
                    <a:pt x="1876284" y="1970410"/>
                  </a:lnTo>
                  <a:lnTo>
                    <a:pt x="1842518" y="1999263"/>
                  </a:lnTo>
                  <a:lnTo>
                    <a:pt x="1807621" y="2026791"/>
                  </a:lnTo>
                  <a:lnTo>
                    <a:pt x="1771633" y="2052953"/>
                  </a:lnTo>
                  <a:lnTo>
                    <a:pt x="1734593" y="2077711"/>
                  </a:lnTo>
                  <a:lnTo>
                    <a:pt x="1696540" y="2101026"/>
                  </a:lnTo>
                  <a:lnTo>
                    <a:pt x="1657514" y="2122858"/>
                  </a:lnTo>
                  <a:lnTo>
                    <a:pt x="1617552" y="2143169"/>
                  </a:lnTo>
                  <a:lnTo>
                    <a:pt x="1576695" y="2161918"/>
                  </a:lnTo>
                  <a:lnTo>
                    <a:pt x="1534982" y="2179068"/>
                  </a:lnTo>
                  <a:lnTo>
                    <a:pt x="1492451" y="2194579"/>
                  </a:lnTo>
                  <a:lnTo>
                    <a:pt x="1449142" y="2208411"/>
                  </a:lnTo>
                  <a:lnTo>
                    <a:pt x="1405095" y="2220526"/>
                  </a:lnTo>
                  <a:lnTo>
                    <a:pt x="1360347" y="2230885"/>
                  </a:lnTo>
                  <a:lnTo>
                    <a:pt x="1314939" y="2239448"/>
                  </a:lnTo>
                  <a:lnTo>
                    <a:pt x="1268909" y="2246176"/>
                  </a:lnTo>
                  <a:lnTo>
                    <a:pt x="1222296" y="2251030"/>
                  </a:lnTo>
                  <a:lnTo>
                    <a:pt x="1175140" y="2253972"/>
                  </a:lnTo>
                  <a:lnTo>
                    <a:pt x="1127480" y="2254961"/>
                  </a:lnTo>
                  <a:lnTo>
                    <a:pt x="1079820" y="2253972"/>
                  </a:lnTo>
                  <a:lnTo>
                    <a:pt x="1032664" y="2251030"/>
                  </a:lnTo>
                  <a:lnTo>
                    <a:pt x="986052" y="2246176"/>
                  </a:lnTo>
                  <a:lnTo>
                    <a:pt x="940022" y="2239448"/>
                  </a:lnTo>
                  <a:lnTo>
                    <a:pt x="894613" y="2230885"/>
                  </a:lnTo>
                  <a:lnTo>
                    <a:pt x="849866" y="2220526"/>
                  </a:lnTo>
                  <a:lnTo>
                    <a:pt x="805818" y="2208411"/>
                  </a:lnTo>
                  <a:lnTo>
                    <a:pt x="762509" y="2194579"/>
                  </a:lnTo>
                  <a:lnTo>
                    <a:pt x="719978" y="2179068"/>
                  </a:lnTo>
                  <a:lnTo>
                    <a:pt x="678265" y="2161918"/>
                  </a:lnTo>
                  <a:lnTo>
                    <a:pt x="637408" y="2143169"/>
                  </a:lnTo>
                  <a:lnTo>
                    <a:pt x="597447" y="2122858"/>
                  </a:lnTo>
                  <a:lnTo>
                    <a:pt x="558420" y="2101026"/>
                  </a:lnTo>
                  <a:lnTo>
                    <a:pt x="520367" y="2077711"/>
                  </a:lnTo>
                  <a:lnTo>
                    <a:pt x="483327" y="2052953"/>
                  </a:lnTo>
                  <a:lnTo>
                    <a:pt x="447339" y="2026791"/>
                  </a:lnTo>
                  <a:lnTo>
                    <a:pt x="412442" y="1999263"/>
                  </a:lnTo>
                  <a:lnTo>
                    <a:pt x="378676" y="1970410"/>
                  </a:lnTo>
                  <a:lnTo>
                    <a:pt x="346079" y="1940269"/>
                  </a:lnTo>
                  <a:lnTo>
                    <a:pt x="314691" y="1908881"/>
                  </a:lnTo>
                  <a:lnTo>
                    <a:pt x="284550" y="1876284"/>
                  </a:lnTo>
                  <a:lnTo>
                    <a:pt x="255697" y="1842518"/>
                  </a:lnTo>
                  <a:lnTo>
                    <a:pt x="228169" y="1807621"/>
                  </a:lnTo>
                  <a:lnTo>
                    <a:pt x="202007" y="1771633"/>
                  </a:lnTo>
                  <a:lnTo>
                    <a:pt x="177249" y="1734593"/>
                  </a:lnTo>
                  <a:lnTo>
                    <a:pt x="153934" y="1696540"/>
                  </a:lnTo>
                  <a:lnTo>
                    <a:pt x="132102" y="1657514"/>
                  </a:lnTo>
                  <a:lnTo>
                    <a:pt x="111791" y="1617552"/>
                  </a:lnTo>
                  <a:lnTo>
                    <a:pt x="93042" y="1576695"/>
                  </a:lnTo>
                  <a:lnTo>
                    <a:pt x="75892" y="1534982"/>
                  </a:lnTo>
                  <a:lnTo>
                    <a:pt x="60381" y="1492451"/>
                  </a:lnTo>
                  <a:lnTo>
                    <a:pt x="46549" y="1449142"/>
                  </a:lnTo>
                  <a:lnTo>
                    <a:pt x="34434" y="1405095"/>
                  </a:lnTo>
                  <a:lnTo>
                    <a:pt x="24075" y="1360347"/>
                  </a:lnTo>
                  <a:lnTo>
                    <a:pt x="15512" y="1314939"/>
                  </a:lnTo>
                  <a:lnTo>
                    <a:pt x="8784" y="1268909"/>
                  </a:lnTo>
                  <a:lnTo>
                    <a:pt x="3930" y="1222296"/>
                  </a:lnTo>
                  <a:lnTo>
                    <a:pt x="989" y="1175140"/>
                  </a:lnTo>
                  <a:lnTo>
                    <a:pt x="0" y="1127480"/>
                  </a:lnTo>
                  <a:lnTo>
                    <a:pt x="989" y="1079820"/>
                  </a:lnTo>
                  <a:lnTo>
                    <a:pt x="3930" y="1032664"/>
                  </a:lnTo>
                  <a:lnTo>
                    <a:pt x="8784" y="986052"/>
                  </a:lnTo>
                  <a:lnTo>
                    <a:pt x="15512" y="940022"/>
                  </a:lnTo>
                  <a:lnTo>
                    <a:pt x="24075" y="894613"/>
                  </a:lnTo>
                  <a:lnTo>
                    <a:pt x="34434" y="849866"/>
                  </a:lnTo>
                  <a:lnTo>
                    <a:pt x="46549" y="805818"/>
                  </a:lnTo>
                  <a:lnTo>
                    <a:pt x="60381" y="762509"/>
                  </a:lnTo>
                  <a:lnTo>
                    <a:pt x="75892" y="719978"/>
                  </a:lnTo>
                  <a:lnTo>
                    <a:pt x="93042" y="678265"/>
                  </a:lnTo>
                  <a:lnTo>
                    <a:pt x="111791" y="637408"/>
                  </a:lnTo>
                  <a:lnTo>
                    <a:pt x="132102" y="597447"/>
                  </a:lnTo>
                  <a:lnTo>
                    <a:pt x="153934" y="558420"/>
                  </a:lnTo>
                  <a:lnTo>
                    <a:pt x="177249" y="520367"/>
                  </a:lnTo>
                  <a:lnTo>
                    <a:pt x="202007" y="483327"/>
                  </a:lnTo>
                  <a:lnTo>
                    <a:pt x="228169" y="447339"/>
                  </a:lnTo>
                  <a:lnTo>
                    <a:pt x="255697" y="412442"/>
                  </a:lnTo>
                  <a:lnTo>
                    <a:pt x="284550" y="378676"/>
                  </a:lnTo>
                  <a:lnTo>
                    <a:pt x="314691" y="346079"/>
                  </a:lnTo>
                  <a:lnTo>
                    <a:pt x="346079" y="314691"/>
                  </a:lnTo>
                  <a:lnTo>
                    <a:pt x="378676" y="284550"/>
                  </a:lnTo>
                  <a:lnTo>
                    <a:pt x="412442" y="255697"/>
                  </a:lnTo>
                  <a:lnTo>
                    <a:pt x="447339" y="228169"/>
                  </a:lnTo>
                  <a:lnTo>
                    <a:pt x="483327" y="202007"/>
                  </a:lnTo>
                  <a:lnTo>
                    <a:pt x="520367" y="177249"/>
                  </a:lnTo>
                  <a:lnTo>
                    <a:pt x="558420" y="153934"/>
                  </a:lnTo>
                  <a:lnTo>
                    <a:pt x="597447" y="132102"/>
                  </a:lnTo>
                  <a:lnTo>
                    <a:pt x="637408" y="111791"/>
                  </a:lnTo>
                  <a:lnTo>
                    <a:pt x="678265" y="93042"/>
                  </a:lnTo>
                  <a:lnTo>
                    <a:pt x="719978" y="75892"/>
                  </a:lnTo>
                  <a:lnTo>
                    <a:pt x="762509" y="60381"/>
                  </a:lnTo>
                  <a:lnTo>
                    <a:pt x="805818" y="46549"/>
                  </a:lnTo>
                  <a:lnTo>
                    <a:pt x="849866" y="34434"/>
                  </a:lnTo>
                  <a:lnTo>
                    <a:pt x="894613" y="24075"/>
                  </a:lnTo>
                  <a:lnTo>
                    <a:pt x="940022" y="15512"/>
                  </a:lnTo>
                  <a:lnTo>
                    <a:pt x="986052" y="8784"/>
                  </a:lnTo>
                  <a:lnTo>
                    <a:pt x="1032664" y="3930"/>
                  </a:lnTo>
                  <a:lnTo>
                    <a:pt x="1079820" y="989"/>
                  </a:lnTo>
                  <a:lnTo>
                    <a:pt x="1127480" y="0"/>
                  </a:lnTo>
                  <a:close/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3050" y="4119431"/>
              <a:ext cx="91865" cy="91864"/>
            </a:xfrm>
            <a:prstGeom prst="rect">
              <a:avLst/>
            </a:prstGeom>
          </p:spPr>
        </p:pic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77370" y="3026973"/>
              <a:ext cx="4445" cy="1132840"/>
            </a:xfrm>
            <a:custGeom>
              <a:avLst/>
              <a:gdLst/>
              <a:ahLst/>
              <a:cxnLst/>
              <a:rect l="l" t="t" r="r" b="b"/>
              <a:pathLst>
                <a:path w="4445" h="1132839">
                  <a:moveTo>
                    <a:pt x="0" y="0"/>
                  </a:moveTo>
                  <a:lnTo>
                    <a:pt x="4277" y="1132823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33426" y="2980325"/>
              <a:ext cx="89342" cy="89343"/>
            </a:xfrm>
            <a:prstGeom prst="rect">
              <a:avLst/>
            </a:prstGeom>
          </p:spPr>
        </p:pic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07823" y="1141211"/>
              <a:ext cx="592455" cy="2996565"/>
            </a:xfrm>
            <a:custGeom>
              <a:avLst/>
              <a:gdLst/>
              <a:ahLst/>
              <a:cxnLst/>
              <a:rect l="l" t="t" r="r" b="b"/>
              <a:pathLst>
                <a:path w="592454" h="2996565">
                  <a:moveTo>
                    <a:pt x="591836" y="2996037"/>
                  </a:moveTo>
                  <a:lnTo>
                    <a:pt x="0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58559" y="4114868"/>
              <a:ext cx="89984" cy="89985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22257" y="1097532"/>
              <a:ext cx="5115560" cy="3084195"/>
            </a:xfrm>
            <a:custGeom>
              <a:avLst/>
              <a:gdLst/>
              <a:ahLst/>
              <a:cxnLst/>
              <a:rect l="l" t="t" r="r" b="b"/>
              <a:pathLst>
                <a:path w="5115559" h="3084195">
                  <a:moveTo>
                    <a:pt x="0" y="3084004"/>
                  </a:moveTo>
                  <a:lnTo>
                    <a:pt x="374" y="3035428"/>
                  </a:lnTo>
                  <a:lnTo>
                    <a:pt x="1495" y="2987034"/>
                  </a:lnTo>
                  <a:lnTo>
                    <a:pt x="3356" y="2938826"/>
                  </a:lnTo>
                  <a:lnTo>
                    <a:pt x="5952" y="2890809"/>
                  </a:lnTo>
                  <a:lnTo>
                    <a:pt x="9278" y="2842991"/>
                  </a:lnTo>
                  <a:lnTo>
                    <a:pt x="13328" y="2795375"/>
                  </a:lnTo>
                  <a:lnTo>
                    <a:pt x="18096" y="2747967"/>
                  </a:lnTo>
                  <a:lnTo>
                    <a:pt x="23577" y="2700774"/>
                  </a:lnTo>
                  <a:lnTo>
                    <a:pt x="29766" y="2653800"/>
                  </a:lnTo>
                  <a:lnTo>
                    <a:pt x="36657" y="2607051"/>
                  </a:lnTo>
                  <a:lnTo>
                    <a:pt x="44244" y="2560532"/>
                  </a:lnTo>
                  <a:lnTo>
                    <a:pt x="52523" y="2514249"/>
                  </a:lnTo>
                  <a:lnTo>
                    <a:pt x="61487" y="2468207"/>
                  </a:lnTo>
                  <a:lnTo>
                    <a:pt x="71131" y="2422412"/>
                  </a:lnTo>
                  <a:lnTo>
                    <a:pt x="81450" y="2376870"/>
                  </a:lnTo>
                  <a:lnTo>
                    <a:pt x="92438" y="2331585"/>
                  </a:lnTo>
                  <a:lnTo>
                    <a:pt x="104090" y="2286563"/>
                  </a:lnTo>
                  <a:lnTo>
                    <a:pt x="116400" y="2241810"/>
                  </a:lnTo>
                  <a:lnTo>
                    <a:pt x="129363" y="2197332"/>
                  </a:lnTo>
                  <a:lnTo>
                    <a:pt x="142972" y="2153133"/>
                  </a:lnTo>
                  <a:lnTo>
                    <a:pt x="157224" y="2109219"/>
                  </a:lnTo>
                  <a:lnTo>
                    <a:pt x="172112" y="2065596"/>
                  </a:lnTo>
                  <a:lnTo>
                    <a:pt x="187630" y="2022270"/>
                  </a:lnTo>
                  <a:lnTo>
                    <a:pt x="203774" y="1979245"/>
                  </a:lnTo>
                  <a:lnTo>
                    <a:pt x="220538" y="1936527"/>
                  </a:lnTo>
                  <a:lnTo>
                    <a:pt x="237916" y="1894121"/>
                  </a:lnTo>
                  <a:lnTo>
                    <a:pt x="255903" y="1852034"/>
                  </a:lnTo>
                  <a:lnTo>
                    <a:pt x="274493" y="1810271"/>
                  </a:lnTo>
                  <a:lnTo>
                    <a:pt x="293681" y="1768836"/>
                  </a:lnTo>
                  <a:lnTo>
                    <a:pt x="313461" y="1727736"/>
                  </a:lnTo>
                  <a:lnTo>
                    <a:pt x="333828" y="1686976"/>
                  </a:lnTo>
                  <a:lnTo>
                    <a:pt x="354777" y="1646562"/>
                  </a:lnTo>
                  <a:lnTo>
                    <a:pt x="376301" y="1606499"/>
                  </a:lnTo>
                  <a:lnTo>
                    <a:pt x="398396" y="1566792"/>
                  </a:lnTo>
                  <a:lnTo>
                    <a:pt x="421056" y="1527447"/>
                  </a:lnTo>
                  <a:lnTo>
                    <a:pt x="444276" y="1488470"/>
                  </a:lnTo>
                  <a:lnTo>
                    <a:pt x="468049" y="1449865"/>
                  </a:lnTo>
                  <a:lnTo>
                    <a:pt x="492371" y="1411640"/>
                  </a:lnTo>
                  <a:lnTo>
                    <a:pt x="517236" y="1373798"/>
                  </a:lnTo>
                  <a:lnTo>
                    <a:pt x="542638" y="1336345"/>
                  </a:lnTo>
                  <a:lnTo>
                    <a:pt x="568572" y="1299287"/>
                  </a:lnTo>
                  <a:lnTo>
                    <a:pt x="595033" y="1262630"/>
                  </a:lnTo>
                  <a:lnTo>
                    <a:pt x="622015" y="1226379"/>
                  </a:lnTo>
                  <a:lnTo>
                    <a:pt x="649513" y="1190539"/>
                  </a:lnTo>
                  <a:lnTo>
                    <a:pt x="677520" y="1155116"/>
                  </a:lnTo>
                  <a:lnTo>
                    <a:pt x="706033" y="1120115"/>
                  </a:lnTo>
                  <a:lnTo>
                    <a:pt x="735044" y="1085542"/>
                  </a:lnTo>
                  <a:lnTo>
                    <a:pt x="764549" y="1051402"/>
                  </a:lnTo>
                  <a:lnTo>
                    <a:pt x="794542" y="1017701"/>
                  </a:lnTo>
                  <a:lnTo>
                    <a:pt x="825018" y="984445"/>
                  </a:lnTo>
                  <a:lnTo>
                    <a:pt x="855971" y="951638"/>
                  </a:lnTo>
                  <a:lnTo>
                    <a:pt x="887396" y="919286"/>
                  </a:lnTo>
                  <a:lnTo>
                    <a:pt x="919286" y="887395"/>
                  </a:lnTo>
                  <a:lnTo>
                    <a:pt x="951638" y="855971"/>
                  </a:lnTo>
                  <a:lnTo>
                    <a:pt x="984445" y="825018"/>
                  </a:lnTo>
                  <a:lnTo>
                    <a:pt x="1017702" y="794542"/>
                  </a:lnTo>
                  <a:lnTo>
                    <a:pt x="1051402" y="764549"/>
                  </a:lnTo>
                  <a:lnTo>
                    <a:pt x="1085542" y="735044"/>
                  </a:lnTo>
                  <a:lnTo>
                    <a:pt x="1120115" y="706032"/>
                  </a:lnTo>
                  <a:lnTo>
                    <a:pt x="1155116" y="677520"/>
                  </a:lnTo>
                  <a:lnTo>
                    <a:pt x="1190539" y="649512"/>
                  </a:lnTo>
                  <a:lnTo>
                    <a:pt x="1226379" y="622015"/>
                  </a:lnTo>
                  <a:lnTo>
                    <a:pt x="1262630" y="595033"/>
                  </a:lnTo>
                  <a:lnTo>
                    <a:pt x="1299287" y="568572"/>
                  </a:lnTo>
                  <a:lnTo>
                    <a:pt x="1336345" y="542638"/>
                  </a:lnTo>
                  <a:lnTo>
                    <a:pt x="1373798" y="517235"/>
                  </a:lnTo>
                  <a:lnTo>
                    <a:pt x="1411639" y="492371"/>
                  </a:lnTo>
                  <a:lnTo>
                    <a:pt x="1449865" y="468049"/>
                  </a:lnTo>
                  <a:lnTo>
                    <a:pt x="1488470" y="444275"/>
                  </a:lnTo>
                  <a:lnTo>
                    <a:pt x="1527447" y="421056"/>
                  </a:lnTo>
                  <a:lnTo>
                    <a:pt x="1566792" y="398396"/>
                  </a:lnTo>
                  <a:lnTo>
                    <a:pt x="1606498" y="376301"/>
                  </a:lnTo>
                  <a:lnTo>
                    <a:pt x="1646562" y="354777"/>
                  </a:lnTo>
                  <a:lnTo>
                    <a:pt x="1686976" y="333828"/>
                  </a:lnTo>
                  <a:lnTo>
                    <a:pt x="1727736" y="313461"/>
                  </a:lnTo>
                  <a:lnTo>
                    <a:pt x="1768836" y="293681"/>
                  </a:lnTo>
                  <a:lnTo>
                    <a:pt x="1810270" y="274493"/>
                  </a:lnTo>
                  <a:lnTo>
                    <a:pt x="1852034" y="255903"/>
                  </a:lnTo>
                  <a:lnTo>
                    <a:pt x="1894121" y="237916"/>
                  </a:lnTo>
                  <a:lnTo>
                    <a:pt x="1936526" y="220538"/>
                  </a:lnTo>
                  <a:lnTo>
                    <a:pt x="1979244" y="203774"/>
                  </a:lnTo>
                  <a:lnTo>
                    <a:pt x="2022269" y="187630"/>
                  </a:lnTo>
                  <a:lnTo>
                    <a:pt x="2065596" y="172112"/>
                  </a:lnTo>
                  <a:lnTo>
                    <a:pt x="2109219" y="157224"/>
                  </a:lnTo>
                  <a:lnTo>
                    <a:pt x="2153132" y="142972"/>
                  </a:lnTo>
                  <a:lnTo>
                    <a:pt x="2197331" y="129363"/>
                  </a:lnTo>
                  <a:lnTo>
                    <a:pt x="2241809" y="116400"/>
                  </a:lnTo>
                  <a:lnTo>
                    <a:pt x="2286562" y="104090"/>
                  </a:lnTo>
                  <a:lnTo>
                    <a:pt x="2331584" y="92438"/>
                  </a:lnTo>
                  <a:lnTo>
                    <a:pt x="2376868" y="81450"/>
                  </a:lnTo>
                  <a:lnTo>
                    <a:pt x="2422411" y="71131"/>
                  </a:lnTo>
                  <a:lnTo>
                    <a:pt x="2468206" y="61487"/>
                  </a:lnTo>
                  <a:lnTo>
                    <a:pt x="2514247" y="52523"/>
                  </a:lnTo>
                  <a:lnTo>
                    <a:pt x="2560530" y="44244"/>
                  </a:lnTo>
                  <a:lnTo>
                    <a:pt x="2607049" y="36657"/>
                  </a:lnTo>
                  <a:lnTo>
                    <a:pt x="2653798" y="29766"/>
                  </a:lnTo>
                  <a:lnTo>
                    <a:pt x="2700772" y="23577"/>
                  </a:lnTo>
                  <a:lnTo>
                    <a:pt x="2747966" y="18096"/>
                  </a:lnTo>
                  <a:lnTo>
                    <a:pt x="2795373" y="13328"/>
                  </a:lnTo>
                  <a:lnTo>
                    <a:pt x="2842989" y="9278"/>
                  </a:lnTo>
                  <a:lnTo>
                    <a:pt x="2890807" y="5952"/>
                  </a:lnTo>
                  <a:lnTo>
                    <a:pt x="2938823" y="3356"/>
                  </a:lnTo>
                  <a:lnTo>
                    <a:pt x="2987031" y="1495"/>
                  </a:lnTo>
                  <a:lnTo>
                    <a:pt x="3035426" y="374"/>
                  </a:lnTo>
                  <a:lnTo>
                    <a:pt x="3084001" y="0"/>
                  </a:lnTo>
                  <a:lnTo>
                    <a:pt x="3135762" y="425"/>
                  </a:lnTo>
                  <a:lnTo>
                    <a:pt x="3187318" y="1698"/>
                  </a:lnTo>
                  <a:lnTo>
                    <a:pt x="3238660" y="3810"/>
                  </a:lnTo>
                  <a:lnTo>
                    <a:pt x="3289783" y="6756"/>
                  </a:lnTo>
                  <a:lnTo>
                    <a:pt x="3340680" y="10529"/>
                  </a:lnTo>
                  <a:lnTo>
                    <a:pt x="3391345" y="15122"/>
                  </a:lnTo>
                  <a:lnTo>
                    <a:pt x="3441771" y="20529"/>
                  </a:lnTo>
                  <a:lnTo>
                    <a:pt x="3491951" y="26743"/>
                  </a:lnTo>
                  <a:lnTo>
                    <a:pt x="3541878" y="33757"/>
                  </a:lnTo>
                  <a:lnTo>
                    <a:pt x="3591546" y="41564"/>
                  </a:lnTo>
                  <a:lnTo>
                    <a:pt x="3640949" y="50159"/>
                  </a:lnTo>
                  <a:lnTo>
                    <a:pt x="3690079" y="59534"/>
                  </a:lnTo>
                  <a:lnTo>
                    <a:pt x="3738930" y="69683"/>
                  </a:lnTo>
                  <a:lnTo>
                    <a:pt x="3787496" y="80599"/>
                  </a:lnTo>
                  <a:lnTo>
                    <a:pt x="3835769" y="92276"/>
                  </a:lnTo>
                  <a:lnTo>
                    <a:pt x="3883743" y="104706"/>
                  </a:lnTo>
                  <a:lnTo>
                    <a:pt x="3931412" y="117883"/>
                  </a:lnTo>
                  <a:lnTo>
                    <a:pt x="3978769" y="131801"/>
                  </a:lnTo>
                  <a:lnTo>
                    <a:pt x="4025807" y="146453"/>
                  </a:lnTo>
                  <a:lnTo>
                    <a:pt x="4072519" y="161833"/>
                  </a:lnTo>
                  <a:lnTo>
                    <a:pt x="4118899" y="177933"/>
                  </a:lnTo>
                  <a:lnTo>
                    <a:pt x="4164941" y="194747"/>
                  </a:lnTo>
                  <a:lnTo>
                    <a:pt x="4210637" y="212268"/>
                  </a:lnTo>
                  <a:lnTo>
                    <a:pt x="4255981" y="230490"/>
                  </a:lnTo>
                  <a:lnTo>
                    <a:pt x="4300966" y="249406"/>
                  </a:lnTo>
                  <a:lnTo>
                    <a:pt x="4345586" y="269009"/>
                  </a:lnTo>
                  <a:lnTo>
                    <a:pt x="4389834" y="289294"/>
                  </a:lnTo>
                  <a:lnTo>
                    <a:pt x="4433704" y="310252"/>
                  </a:lnTo>
                  <a:lnTo>
                    <a:pt x="4477188" y="331878"/>
                  </a:lnTo>
                  <a:lnTo>
                    <a:pt x="4520281" y="354165"/>
                  </a:lnTo>
                  <a:lnTo>
                    <a:pt x="4562975" y="377106"/>
                  </a:lnTo>
                  <a:lnTo>
                    <a:pt x="4605264" y="400695"/>
                  </a:lnTo>
                  <a:lnTo>
                    <a:pt x="4647141" y="424925"/>
                  </a:lnTo>
                  <a:lnTo>
                    <a:pt x="4688600" y="449789"/>
                  </a:lnTo>
                  <a:lnTo>
                    <a:pt x="4729633" y="475281"/>
                  </a:lnTo>
                  <a:lnTo>
                    <a:pt x="4770235" y="501394"/>
                  </a:lnTo>
                  <a:lnTo>
                    <a:pt x="4810399" y="528121"/>
                  </a:lnTo>
                  <a:lnTo>
                    <a:pt x="4850117" y="555456"/>
                  </a:lnTo>
                  <a:lnTo>
                    <a:pt x="4889385" y="583392"/>
                  </a:lnTo>
                  <a:lnTo>
                    <a:pt x="4928193" y="611923"/>
                  </a:lnTo>
                  <a:lnTo>
                    <a:pt x="4966537" y="641041"/>
                  </a:lnTo>
                  <a:lnTo>
                    <a:pt x="5004410" y="670741"/>
                  </a:lnTo>
                  <a:lnTo>
                    <a:pt x="5041804" y="701015"/>
                  </a:lnTo>
                  <a:lnTo>
                    <a:pt x="5078713" y="731857"/>
                  </a:lnTo>
                  <a:lnTo>
                    <a:pt x="5115132" y="7632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2962" y="1144576"/>
              <a:ext cx="5023485" cy="1890395"/>
            </a:xfrm>
            <a:custGeom>
              <a:avLst/>
              <a:gdLst/>
              <a:ahLst/>
              <a:cxnLst/>
              <a:rect l="l" t="t" r="r" b="b"/>
              <a:pathLst>
                <a:path w="5023484" h="1890395">
                  <a:moveTo>
                    <a:pt x="0" y="1889819"/>
                  </a:moveTo>
                  <a:lnTo>
                    <a:pt x="5023309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761005" y="1100264"/>
              <a:ext cx="89985" cy="89985"/>
            </a:xfrm>
            <a:prstGeom prst="rect">
              <a:avLst/>
            </a:prstGeom>
          </p:spPr>
        </p:pic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41978" y="2053912"/>
              <a:ext cx="85610" cy="85614"/>
            </a:xfrm>
            <a:prstGeom prst="rect">
              <a:avLst/>
            </a:prstGeom>
          </p:spPr>
        </p:pic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536" y="495218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369558" y="5144036"/>
            <a:ext cx="13277215" cy="4988560"/>
            <a:chOff x="369558" y="5144036"/>
            <a:chExt cx="13277215" cy="498856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58" y="5144036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5207365"/>
              <a:ext cx="1013460" cy="380365"/>
            </a:xfrm>
            <a:custGeom>
              <a:avLst/>
              <a:gdLst/>
              <a:ahLst/>
              <a:cxnLst/>
              <a:rect l="l" t="t" r="r" b="b"/>
              <a:pathLst>
                <a:path w="1013460" h="380364">
                  <a:moveTo>
                    <a:pt x="25323" y="227965"/>
                  </a:moveTo>
                  <a:lnTo>
                    <a:pt x="0" y="227965"/>
                  </a:lnTo>
                  <a:lnTo>
                    <a:pt x="0" y="278625"/>
                  </a:lnTo>
                  <a:lnTo>
                    <a:pt x="25323" y="278625"/>
                  </a:lnTo>
                  <a:lnTo>
                    <a:pt x="25323" y="227965"/>
                  </a:lnTo>
                  <a:close/>
                </a:path>
                <a:path w="1013460" h="380364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65"/>
                  </a:lnTo>
                  <a:lnTo>
                    <a:pt x="75984" y="227965"/>
                  </a:lnTo>
                  <a:lnTo>
                    <a:pt x="75984" y="202628"/>
                  </a:lnTo>
                  <a:close/>
                </a:path>
                <a:path w="1013460" h="380364">
                  <a:moveTo>
                    <a:pt x="101307" y="227965"/>
                  </a:move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01307" y="227965"/>
                  </a:lnTo>
                  <a:close/>
                </a:path>
                <a:path w="1013460" h="380364">
                  <a:moveTo>
                    <a:pt x="278612" y="278625"/>
                  </a:moveTo>
                  <a:lnTo>
                    <a:pt x="253288" y="278625"/>
                  </a:lnTo>
                  <a:lnTo>
                    <a:pt x="253288" y="303949"/>
                  </a:lnTo>
                  <a:lnTo>
                    <a:pt x="278612" y="303949"/>
                  </a:lnTo>
                  <a:lnTo>
                    <a:pt x="278612" y="278625"/>
                  </a:lnTo>
                  <a:close/>
                </a:path>
                <a:path w="1013460" h="380364">
                  <a:moveTo>
                    <a:pt x="278612" y="0"/>
                  </a:moveTo>
                  <a:lnTo>
                    <a:pt x="253288" y="0"/>
                  </a:lnTo>
                  <a:lnTo>
                    <a:pt x="227952" y="0"/>
                  </a:lnTo>
                  <a:lnTo>
                    <a:pt x="227952" y="25336"/>
                  </a:lnTo>
                  <a:lnTo>
                    <a:pt x="253288" y="25336"/>
                  </a:lnTo>
                  <a:lnTo>
                    <a:pt x="253288" y="50660"/>
                  </a:lnTo>
                  <a:lnTo>
                    <a:pt x="278612" y="50660"/>
                  </a:lnTo>
                  <a:lnTo>
                    <a:pt x="278612" y="0"/>
                  </a:lnTo>
                  <a:close/>
                </a:path>
                <a:path w="1013460" h="380364">
                  <a:moveTo>
                    <a:pt x="354609" y="202628"/>
                  </a:moveTo>
                  <a:lnTo>
                    <a:pt x="329272" y="202628"/>
                  </a:lnTo>
                  <a:lnTo>
                    <a:pt x="329272" y="227965"/>
                  </a:lnTo>
                  <a:lnTo>
                    <a:pt x="354609" y="227965"/>
                  </a:lnTo>
                  <a:lnTo>
                    <a:pt x="354609" y="202628"/>
                  </a:lnTo>
                  <a:close/>
                </a:path>
                <a:path w="1013460" h="380364">
                  <a:moveTo>
                    <a:pt x="354609" y="25336"/>
                  </a:moveTo>
                  <a:lnTo>
                    <a:pt x="329272" y="25336"/>
                  </a:lnTo>
                  <a:lnTo>
                    <a:pt x="329272" y="0"/>
                  </a:lnTo>
                  <a:lnTo>
                    <a:pt x="303949" y="0"/>
                  </a:lnTo>
                  <a:lnTo>
                    <a:pt x="303949" y="50660"/>
                  </a:lnTo>
                  <a:lnTo>
                    <a:pt x="329272" y="50660"/>
                  </a:lnTo>
                  <a:lnTo>
                    <a:pt x="329272" y="75984"/>
                  </a:lnTo>
                  <a:lnTo>
                    <a:pt x="354609" y="75984"/>
                  </a:lnTo>
                  <a:lnTo>
                    <a:pt x="354609" y="25336"/>
                  </a:lnTo>
                  <a:close/>
                </a:path>
                <a:path w="1013460" h="380364">
                  <a:moveTo>
                    <a:pt x="379933" y="253288"/>
                  </a:moveTo>
                  <a:lnTo>
                    <a:pt x="354609" y="253288"/>
                  </a:lnTo>
                  <a:lnTo>
                    <a:pt x="354609" y="278625"/>
                  </a:lnTo>
                  <a:lnTo>
                    <a:pt x="379933" y="278625"/>
                  </a:lnTo>
                  <a:lnTo>
                    <a:pt x="379933" y="253288"/>
                  </a:lnTo>
                  <a:close/>
                </a:path>
                <a:path w="1013460" h="380364">
                  <a:moveTo>
                    <a:pt x="379933" y="151980"/>
                  </a:moveTo>
                  <a:lnTo>
                    <a:pt x="354609" y="151980"/>
                  </a:lnTo>
                  <a:lnTo>
                    <a:pt x="354609" y="202628"/>
                  </a:lnTo>
                  <a:lnTo>
                    <a:pt x="379933" y="202628"/>
                  </a:lnTo>
                  <a:lnTo>
                    <a:pt x="379933" y="151980"/>
                  </a:lnTo>
                  <a:close/>
                </a:path>
                <a:path w="1013460" h="380364">
                  <a:moveTo>
                    <a:pt x="379933" y="0"/>
                  </a:moveTo>
                  <a:lnTo>
                    <a:pt x="354609" y="0"/>
                  </a:lnTo>
                  <a:lnTo>
                    <a:pt x="354609" y="25336"/>
                  </a:lnTo>
                  <a:lnTo>
                    <a:pt x="379933" y="25336"/>
                  </a:lnTo>
                  <a:lnTo>
                    <a:pt x="379933" y="0"/>
                  </a:lnTo>
                  <a:close/>
                </a:path>
                <a:path w="1013460" h="380364">
                  <a:moveTo>
                    <a:pt x="405257" y="25336"/>
                  </a:moveTo>
                  <a:lnTo>
                    <a:pt x="379933" y="25336"/>
                  </a:lnTo>
                  <a:lnTo>
                    <a:pt x="379933" y="50660"/>
                  </a:lnTo>
                  <a:lnTo>
                    <a:pt x="405257" y="50660"/>
                  </a:lnTo>
                  <a:lnTo>
                    <a:pt x="405257" y="25336"/>
                  </a:lnTo>
                  <a:close/>
                </a:path>
                <a:path w="1013460" h="380364">
                  <a:moveTo>
                    <a:pt x="430593" y="278625"/>
                  </a:moveTo>
                  <a:lnTo>
                    <a:pt x="405257" y="278625"/>
                  </a:lnTo>
                  <a:lnTo>
                    <a:pt x="405257" y="303949"/>
                  </a:lnTo>
                  <a:lnTo>
                    <a:pt x="430593" y="303949"/>
                  </a:lnTo>
                  <a:lnTo>
                    <a:pt x="430593" y="278625"/>
                  </a:lnTo>
                  <a:close/>
                </a:path>
                <a:path w="1013460" h="380364">
                  <a:moveTo>
                    <a:pt x="430593" y="101320"/>
                  </a:moveTo>
                  <a:lnTo>
                    <a:pt x="405257" y="101320"/>
                  </a:lnTo>
                  <a:lnTo>
                    <a:pt x="379933" y="101320"/>
                  </a:lnTo>
                  <a:lnTo>
                    <a:pt x="379933" y="75984"/>
                  </a:lnTo>
                  <a:lnTo>
                    <a:pt x="354609" y="75984"/>
                  </a:lnTo>
                  <a:lnTo>
                    <a:pt x="354609" y="101320"/>
                  </a:lnTo>
                  <a:lnTo>
                    <a:pt x="329272" y="101320"/>
                  </a:lnTo>
                  <a:lnTo>
                    <a:pt x="329272" y="75984"/>
                  </a:lnTo>
                  <a:lnTo>
                    <a:pt x="303949" y="75984"/>
                  </a:lnTo>
                  <a:lnTo>
                    <a:pt x="303949" y="101320"/>
                  </a:lnTo>
                  <a:lnTo>
                    <a:pt x="278612" y="101320"/>
                  </a:lnTo>
                  <a:lnTo>
                    <a:pt x="278612" y="75984"/>
                  </a:lnTo>
                  <a:lnTo>
                    <a:pt x="253288" y="75984"/>
                  </a:lnTo>
                  <a:lnTo>
                    <a:pt x="253288" y="101320"/>
                  </a:lnTo>
                  <a:lnTo>
                    <a:pt x="227952" y="101320"/>
                  </a:lnTo>
                  <a:lnTo>
                    <a:pt x="227952" y="25336"/>
                  </a:lnTo>
                  <a:lnTo>
                    <a:pt x="202628" y="25336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80"/>
                  </a:lnTo>
                  <a:lnTo>
                    <a:pt x="253288" y="151980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65"/>
                  </a:lnTo>
                  <a:lnTo>
                    <a:pt x="303949" y="227965"/>
                  </a:lnTo>
                  <a:lnTo>
                    <a:pt x="303949" y="202628"/>
                  </a:lnTo>
                  <a:lnTo>
                    <a:pt x="329272" y="202628"/>
                  </a:lnTo>
                  <a:lnTo>
                    <a:pt x="329272" y="151980"/>
                  </a:lnTo>
                  <a:lnTo>
                    <a:pt x="303949" y="151980"/>
                  </a:lnTo>
                  <a:lnTo>
                    <a:pt x="303949" y="177304"/>
                  </a:lnTo>
                  <a:lnTo>
                    <a:pt x="278612" y="177304"/>
                  </a:lnTo>
                  <a:lnTo>
                    <a:pt x="278612" y="151980"/>
                  </a:lnTo>
                  <a:lnTo>
                    <a:pt x="303949" y="151980"/>
                  </a:lnTo>
                  <a:lnTo>
                    <a:pt x="303949" y="126644"/>
                  </a:lnTo>
                  <a:lnTo>
                    <a:pt x="329272" y="126644"/>
                  </a:lnTo>
                  <a:lnTo>
                    <a:pt x="329272" y="151980"/>
                  </a:lnTo>
                  <a:lnTo>
                    <a:pt x="354609" y="151980"/>
                  </a:lnTo>
                  <a:lnTo>
                    <a:pt x="354609" y="126644"/>
                  </a:lnTo>
                  <a:lnTo>
                    <a:pt x="379933" y="126644"/>
                  </a:lnTo>
                  <a:lnTo>
                    <a:pt x="379933" y="151980"/>
                  </a:lnTo>
                  <a:lnTo>
                    <a:pt x="405257" y="151980"/>
                  </a:lnTo>
                  <a:lnTo>
                    <a:pt x="405257" y="126644"/>
                  </a:lnTo>
                  <a:lnTo>
                    <a:pt x="430593" y="126644"/>
                  </a:lnTo>
                  <a:lnTo>
                    <a:pt x="430593" y="101320"/>
                  </a:lnTo>
                  <a:close/>
                </a:path>
                <a:path w="1013460" h="380364">
                  <a:moveTo>
                    <a:pt x="430593" y="0"/>
                  </a:moveTo>
                  <a:lnTo>
                    <a:pt x="405257" y="0"/>
                  </a:lnTo>
                  <a:lnTo>
                    <a:pt x="405257" y="25336"/>
                  </a:lnTo>
                  <a:lnTo>
                    <a:pt x="430593" y="25336"/>
                  </a:lnTo>
                  <a:lnTo>
                    <a:pt x="430593" y="0"/>
                  </a:lnTo>
                  <a:close/>
                </a:path>
                <a:path w="1013460" h="380364">
                  <a:moveTo>
                    <a:pt x="455917" y="227965"/>
                  </a:moveTo>
                  <a:lnTo>
                    <a:pt x="430593" y="227965"/>
                  </a:lnTo>
                  <a:lnTo>
                    <a:pt x="405257" y="227965"/>
                  </a:lnTo>
                  <a:lnTo>
                    <a:pt x="405257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30593" y="253288"/>
                  </a:lnTo>
                  <a:lnTo>
                    <a:pt x="455917" y="253288"/>
                  </a:lnTo>
                  <a:lnTo>
                    <a:pt x="455917" y="227965"/>
                  </a:lnTo>
                  <a:close/>
                </a:path>
                <a:path w="1013460" h="380364">
                  <a:moveTo>
                    <a:pt x="455917" y="177304"/>
                  </a:moveTo>
                  <a:lnTo>
                    <a:pt x="430593" y="177304"/>
                  </a:lnTo>
                  <a:lnTo>
                    <a:pt x="430593" y="151980"/>
                  </a:lnTo>
                  <a:lnTo>
                    <a:pt x="405257" y="151980"/>
                  </a:lnTo>
                  <a:lnTo>
                    <a:pt x="405257" y="202628"/>
                  </a:lnTo>
                  <a:lnTo>
                    <a:pt x="430593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13460" h="380364">
                  <a:moveTo>
                    <a:pt x="481253" y="151980"/>
                  </a:moveTo>
                  <a:lnTo>
                    <a:pt x="455917" y="151980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51980"/>
                  </a:lnTo>
                  <a:close/>
                </a:path>
                <a:path w="1013460" h="380364">
                  <a:moveTo>
                    <a:pt x="481253" y="75984"/>
                  </a:moveTo>
                  <a:lnTo>
                    <a:pt x="455917" y="75984"/>
                  </a:lnTo>
                  <a:lnTo>
                    <a:pt x="455917" y="50660"/>
                  </a:lnTo>
                  <a:lnTo>
                    <a:pt x="430593" y="50660"/>
                  </a:lnTo>
                  <a:lnTo>
                    <a:pt x="430593" y="101320"/>
                  </a:lnTo>
                  <a:lnTo>
                    <a:pt x="455917" y="101320"/>
                  </a:lnTo>
                  <a:lnTo>
                    <a:pt x="481253" y="101320"/>
                  </a:lnTo>
                  <a:lnTo>
                    <a:pt x="481253" y="75984"/>
                  </a:lnTo>
                  <a:close/>
                </a:path>
                <a:path w="1013460" h="380364">
                  <a:moveTo>
                    <a:pt x="481253" y="0"/>
                  </a:moveTo>
                  <a:lnTo>
                    <a:pt x="455917" y="0"/>
                  </a:lnTo>
                  <a:lnTo>
                    <a:pt x="455917" y="25336"/>
                  </a:lnTo>
                  <a:lnTo>
                    <a:pt x="481253" y="25336"/>
                  </a:lnTo>
                  <a:lnTo>
                    <a:pt x="481253" y="0"/>
                  </a:lnTo>
                  <a:close/>
                </a:path>
                <a:path w="1013460" h="380364">
                  <a:moveTo>
                    <a:pt x="506577" y="50660"/>
                  </a:moveTo>
                  <a:lnTo>
                    <a:pt x="481253" y="50660"/>
                  </a:lnTo>
                  <a:lnTo>
                    <a:pt x="481253" y="75984"/>
                  </a:lnTo>
                  <a:lnTo>
                    <a:pt x="506577" y="75984"/>
                  </a:lnTo>
                  <a:lnTo>
                    <a:pt x="506577" y="50660"/>
                  </a:lnTo>
                  <a:close/>
                </a:path>
                <a:path w="1013460" h="380364">
                  <a:moveTo>
                    <a:pt x="557237" y="202628"/>
                  </a:moveTo>
                  <a:lnTo>
                    <a:pt x="531901" y="202628"/>
                  </a:lnTo>
                  <a:lnTo>
                    <a:pt x="531901" y="101320"/>
                  </a:lnTo>
                  <a:lnTo>
                    <a:pt x="506577" y="101320"/>
                  </a:lnTo>
                  <a:lnTo>
                    <a:pt x="506577" y="126644"/>
                  </a:lnTo>
                  <a:lnTo>
                    <a:pt x="481253" y="126644"/>
                  </a:lnTo>
                  <a:lnTo>
                    <a:pt x="481253" y="151980"/>
                  </a:lnTo>
                  <a:lnTo>
                    <a:pt x="506577" y="151980"/>
                  </a:lnTo>
                  <a:lnTo>
                    <a:pt x="506577" y="202628"/>
                  </a:lnTo>
                  <a:lnTo>
                    <a:pt x="481253" y="202628"/>
                  </a:lnTo>
                  <a:lnTo>
                    <a:pt x="455917" y="202628"/>
                  </a:lnTo>
                  <a:lnTo>
                    <a:pt x="455917" y="227965"/>
                  </a:lnTo>
                  <a:lnTo>
                    <a:pt x="481253" y="227965"/>
                  </a:lnTo>
                  <a:lnTo>
                    <a:pt x="481253" y="278625"/>
                  </a:lnTo>
                  <a:lnTo>
                    <a:pt x="506577" y="278625"/>
                  </a:lnTo>
                  <a:lnTo>
                    <a:pt x="506577" y="227965"/>
                  </a:lnTo>
                  <a:lnTo>
                    <a:pt x="531901" y="227965"/>
                  </a:lnTo>
                  <a:lnTo>
                    <a:pt x="557237" y="227965"/>
                  </a:lnTo>
                  <a:lnTo>
                    <a:pt x="557237" y="202628"/>
                  </a:lnTo>
                  <a:close/>
                </a:path>
                <a:path w="1013460" h="380364">
                  <a:moveTo>
                    <a:pt x="557237" y="0"/>
                  </a:moveTo>
                  <a:lnTo>
                    <a:pt x="531901" y="0"/>
                  </a:lnTo>
                  <a:lnTo>
                    <a:pt x="506577" y="0"/>
                  </a:lnTo>
                  <a:lnTo>
                    <a:pt x="506577" y="25336"/>
                  </a:lnTo>
                  <a:lnTo>
                    <a:pt x="531901" y="25336"/>
                  </a:lnTo>
                  <a:lnTo>
                    <a:pt x="557237" y="25336"/>
                  </a:lnTo>
                  <a:lnTo>
                    <a:pt x="557237" y="0"/>
                  </a:lnTo>
                  <a:close/>
                </a:path>
                <a:path w="1013460" h="380364">
                  <a:moveTo>
                    <a:pt x="607898" y="329272"/>
                  </a:moveTo>
                  <a:lnTo>
                    <a:pt x="582561" y="329272"/>
                  </a:lnTo>
                  <a:lnTo>
                    <a:pt x="582561" y="303949"/>
                  </a:lnTo>
                  <a:lnTo>
                    <a:pt x="557237" y="303949"/>
                  </a:lnTo>
                  <a:lnTo>
                    <a:pt x="557237" y="278625"/>
                  </a:lnTo>
                  <a:lnTo>
                    <a:pt x="531901" y="278625"/>
                  </a:lnTo>
                  <a:lnTo>
                    <a:pt x="506577" y="278625"/>
                  </a:lnTo>
                  <a:lnTo>
                    <a:pt x="506577" y="303949"/>
                  </a:lnTo>
                  <a:lnTo>
                    <a:pt x="531901" y="303949"/>
                  </a:lnTo>
                  <a:lnTo>
                    <a:pt x="531901" y="329272"/>
                  </a:lnTo>
                  <a:lnTo>
                    <a:pt x="557237" y="329272"/>
                  </a:lnTo>
                  <a:lnTo>
                    <a:pt x="557237" y="379933"/>
                  </a:lnTo>
                  <a:lnTo>
                    <a:pt x="582561" y="379933"/>
                  </a:lnTo>
                  <a:lnTo>
                    <a:pt x="582561" y="354609"/>
                  </a:lnTo>
                  <a:lnTo>
                    <a:pt x="607898" y="354609"/>
                  </a:lnTo>
                  <a:lnTo>
                    <a:pt x="607898" y="329272"/>
                  </a:lnTo>
                  <a:close/>
                </a:path>
                <a:path w="1013460" h="380364">
                  <a:moveTo>
                    <a:pt x="607898" y="253288"/>
                  </a:moveTo>
                  <a:lnTo>
                    <a:pt x="582561" y="253288"/>
                  </a:lnTo>
                  <a:lnTo>
                    <a:pt x="582561" y="278625"/>
                  </a:lnTo>
                  <a:lnTo>
                    <a:pt x="607898" y="278625"/>
                  </a:lnTo>
                  <a:lnTo>
                    <a:pt x="607898" y="253288"/>
                  </a:lnTo>
                  <a:close/>
                </a:path>
                <a:path w="1013460" h="380364">
                  <a:moveTo>
                    <a:pt x="633222" y="278625"/>
                  </a:moveTo>
                  <a:lnTo>
                    <a:pt x="607898" y="278625"/>
                  </a:lnTo>
                  <a:lnTo>
                    <a:pt x="607898" y="303949"/>
                  </a:lnTo>
                  <a:lnTo>
                    <a:pt x="633222" y="303949"/>
                  </a:lnTo>
                  <a:lnTo>
                    <a:pt x="633222" y="278625"/>
                  </a:lnTo>
                  <a:close/>
                </a:path>
                <a:path w="1013460" h="380364">
                  <a:moveTo>
                    <a:pt x="633222" y="25336"/>
                  </a:moveTo>
                  <a:lnTo>
                    <a:pt x="607898" y="25336"/>
                  </a:lnTo>
                  <a:lnTo>
                    <a:pt x="607898" y="0"/>
                  </a:lnTo>
                  <a:lnTo>
                    <a:pt x="582561" y="0"/>
                  </a:lnTo>
                  <a:lnTo>
                    <a:pt x="582561" y="50660"/>
                  </a:lnTo>
                  <a:lnTo>
                    <a:pt x="607898" y="50660"/>
                  </a:lnTo>
                  <a:lnTo>
                    <a:pt x="633222" y="50660"/>
                  </a:lnTo>
                  <a:lnTo>
                    <a:pt x="633222" y="25336"/>
                  </a:lnTo>
                  <a:close/>
                </a:path>
                <a:path w="1013460" h="380364">
                  <a:moveTo>
                    <a:pt x="658545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20"/>
                  </a:lnTo>
                  <a:lnTo>
                    <a:pt x="582561" y="101320"/>
                  </a:lnTo>
                  <a:lnTo>
                    <a:pt x="582561" y="50660"/>
                  </a:lnTo>
                  <a:lnTo>
                    <a:pt x="557237" y="50660"/>
                  </a:lnTo>
                  <a:lnTo>
                    <a:pt x="531901" y="50660"/>
                  </a:lnTo>
                  <a:lnTo>
                    <a:pt x="531901" y="75984"/>
                  </a:lnTo>
                  <a:lnTo>
                    <a:pt x="557237" y="75984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65"/>
                  </a:lnTo>
                  <a:lnTo>
                    <a:pt x="607898" y="227965"/>
                  </a:lnTo>
                  <a:lnTo>
                    <a:pt x="633222" y="227965"/>
                  </a:lnTo>
                  <a:lnTo>
                    <a:pt x="658545" y="227965"/>
                  </a:lnTo>
                  <a:lnTo>
                    <a:pt x="658545" y="202628"/>
                  </a:lnTo>
                  <a:close/>
                </a:path>
                <a:path w="1013460" h="380364">
                  <a:moveTo>
                    <a:pt x="658545" y="50660"/>
                  </a:moveTo>
                  <a:lnTo>
                    <a:pt x="633222" y="50660"/>
                  </a:lnTo>
                  <a:lnTo>
                    <a:pt x="633222" y="75984"/>
                  </a:lnTo>
                  <a:lnTo>
                    <a:pt x="658545" y="75984"/>
                  </a:lnTo>
                  <a:lnTo>
                    <a:pt x="658545" y="50660"/>
                  </a:lnTo>
                  <a:close/>
                </a:path>
                <a:path w="1013460" h="380364">
                  <a:moveTo>
                    <a:pt x="683882" y="151980"/>
                  </a:moveTo>
                  <a:lnTo>
                    <a:pt x="658545" y="151980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51980"/>
                  </a:lnTo>
                  <a:close/>
                </a:path>
                <a:path w="1013460" h="380364">
                  <a:moveTo>
                    <a:pt x="683882" y="0"/>
                  </a:moveTo>
                  <a:lnTo>
                    <a:pt x="658545" y="0"/>
                  </a:lnTo>
                  <a:lnTo>
                    <a:pt x="633222" y="0"/>
                  </a:lnTo>
                  <a:lnTo>
                    <a:pt x="633222" y="25336"/>
                  </a:lnTo>
                  <a:lnTo>
                    <a:pt x="658545" y="25336"/>
                  </a:lnTo>
                  <a:lnTo>
                    <a:pt x="683882" y="25336"/>
                  </a:lnTo>
                  <a:lnTo>
                    <a:pt x="683882" y="0"/>
                  </a:lnTo>
                  <a:close/>
                </a:path>
                <a:path w="1013460" h="380364">
                  <a:moveTo>
                    <a:pt x="709206" y="75984"/>
                  </a:moveTo>
                  <a:lnTo>
                    <a:pt x="683882" y="75984"/>
                  </a:lnTo>
                  <a:lnTo>
                    <a:pt x="683882" y="101320"/>
                  </a:lnTo>
                  <a:lnTo>
                    <a:pt x="709206" y="101320"/>
                  </a:lnTo>
                  <a:lnTo>
                    <a:pt x="709206" y="75984"/>
                  </a:lnTo>
                  <a:close/>
                </a:path>
                <a:path w="1013460" h="380364">
                  <a:moveTo>
                    <a:pt x="785202" y="0"/>
                  </a:moveTo>
                  <a:lnTo>
                    <a:pt x="759866" y="0"/>
                  </a:lnTo>
                  <a:lnTo>
                    <a:pt x="759866" y="25336"/>
                  </a:lnTo>
                  <a:lnTo>
                    <a:pt x="734542" y="25336"/>
                  </a:lnTo>
                  <a:lnTo>
                    <a:pt x="709206" y="25336"/>
                  </a:lnTo>
                  <a:lnTo>
                    <a:pt x="709206" y="75984"/>
                  </a:lnTo>
                  <a:lnTo>
                    <a:pt x="734542" y="75984"/>
                  </a:lnTo>
                  <a:lnTo>
                    <a:pt x="734542" y="50660"/>
                  </a:lnTo>
                  <a:lnTo>
                    <a:pt x="759866" y="50660"/>
                  </a:lnTo>
                  <a:lnTo>
                    <a:pt x="759866" y="101320"/>
                  </a:lnTo>
                  <a:lnTo>
                    <a:pt x="734542" y="101320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13460" h="380364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13460" h="380364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13460" h="380364">
                  <a:moveTo>
                    <a:pt x="1013155" y="202628"/>
                  </a:moveTo>
                  <a:lnTo>
                    <a:pt x="987831" y="202628"/>
                  </a:lnTo>
                  <a:lnTo>
                    <a:pt x="962507" y="202628"/>
                  </a:lnTo>
                  <a:lnTo>
                    <a:pt x="962507" y="227965"/>
                  </a:lnTo>
                  <a:lnTo>
                    <a:pt x="962507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937171" y="227965"/>
                  </a:lnTo>
                  <a:lnTo>
                    <a:pt x="962507" y="227965"/>
                  </a:lnTo>
                  <a:lnTo>
                    <a:pt x="962507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65"/>
                  </a:lnTo>
                  <a:lnTo>
                    <a:pt x="861187" y="227965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65"/>
                  </a:lnTo>
                  <a:lnTo>
                    <a:pt x="810526" y="227965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25"/>
                  </a:lnTo>
                  <a:lnTo>
                    <a:pt x="810526" y="278625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25"/>
                  </a:lnTo>
                  <a:lnTo>
                    <a:pt x="861187" y="278625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25"/>
                  </a:lnTo>
                  <a:lnTo>
                    <a:pt x="911847" y="278625"/>
                  </a:lnTo>
                  <a:lnTo>
                    <a:pt x="937171" y="278625"/>
                  </a:lnTo>
                  <a:lnTo>
                    <a:pt x="937171" y="303949"/>
                  </a:lnTo>
                  <a:lnTo>
                    <a:pt x="962507" y="303949"/>
                  </a:lnTo>
                  <a:lnTo>
                    <a:pt x="962507" y="278625"/>
                  </a:lnTo>
                  <a:lnTo>
                    <a:pt x="987831" y="278625"/>
                  </a:lnTo>
                  <a:lnTo>
                    <a:pt x="987831" y="227965"/>
                  </a:lnTo>
                  <a:lnTo>
                    <a:pt x="1013155" y="227965"/>
                  </a:lnTo>
                  <a:lnTo>
                    <a:pt x="1013155" y="2026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5409993"/>
              <a:ext cx="1038860" cy="354965"/>
            </a:xfrm>
            <a:custGeom>
              <a:avLst/>
              <a:gdLst/>
              <a:ahLst/>
              <a:cxnLst/>
              <a:rect l="l" t="t" r="r" b="b"/>
              <a:pathLst>
                <a:path w="1038860" h="354964">
                  <a:moveTo>
                    <a:pt x="50647" y="227965"/>
                  </a:moveTo>
                  <a:lnTo>
                    <a:pt x="25323" y="227965"/>
                  </a:ln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50647" y="253288"/>
                  </a:lnTo>
                  <a:lnTo>
                    <a:pt x="50647" y="227965"/>
                  </a:lnTo>
                  <a:close/>
                </a:path>
                <a:path w="1038860" h="354964">
                  <a:moveTo>
                    <a:pt x="101307" y="177304"/>
                  </a:moveTo>
                  <a:lnTo>
                    <a:pt x="75984" y="177304"/>
                  </a:lnTo>
                  <a:lnTo>
                    <a:pt x="75984" y="202641"/>
                  </a:lnTo>
                  <a:lnTo>
                    <a:pt x="101307" y="202641"/>
                  </a:lnTo>
                  <a:lnTo>
                    <a:pt x="101307" y="177304"/>
                  </a:lnTo>
                  <a:close/>
                </a:path>
                <a:path w="1038860" h="354964">
                  <a:moveTo>
                    <a:pt x="151968" y="278625"/>
                  </a:moveTo>
                  <a:lnTo>
                    <a:pt x="126644" y="278625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25"/>
                  </a:lnTo>
                  <a:close/>
                </a:path>
                <a:path w="1038860" h="354964">
                  <a:moveTo>
                    <a:pt x="151968" y="227965"/>
                  </a:move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close/>
                </a:path>
                <a:path w="1038860" h="354964">
                  <a:moveTo>
                    <a:pt x="177304" y="151980"/>
                  </a:moveTo>
                  <a:lnTo>
                    <a:pt x="151968" y="151980"/>
                  </a:lnTo>
                  <a:lnTo>
                    <a:pt x="151968" y="126644"/>
                  </a:lnTo>
                  <a:lnTo>
                    <a:pt x="126644" y="126644"/>
                  </a:lnTo>
                  <a:lnTo>
                    <a:pt x="126644" y="151980"/>
                  </a:lnTo>
                  <a:lnTo>
                    <a:pt x="101307" y="151980"/>
                  </a:lnTo>
                  <a:lnTo>
                    <a:pt x="101307" y="177304"/>
                  </a:lnTo>
                  <a:lnTo>
                    <a:pt x="126644" y="177304"/>
                  </a:lnTo>
                  <a:lnTo>
                    <a:pt x="126644" y="202641"/>
                  </a:lnTo>
                  <a:lnTo>
                    <a:pt x="151968" y="202641"/>
                  </a:lnTo>
                  <a:lnTo>
                    <a:pt x="151968" y="177304"/>
                  </a:lnTo>
                  <a:lnTo>
                    <a:pt x="177304" y="177304"/>
                  </a:lnTo>
                  <a:lnTo>
                    <a:pt x="177304" y="151980"/>
                  </a:lnTo>
                  <a:close/>
                </a:path>
                <a:path w="1038860" h="354964">
                  <a:moveTo>
                    <a:pt x="177304" y="101320"/>
                  </a:moveTo>
                  <a:lnTo>
                    <a:pt x="151968" y="101320"/>
                  </a:lnTo>
                  <a:lnTo>
                    <a:pt x="151968" y="126644"/>
                  </a:lnTo>
                  <a:lnTo>
                    <a:pt x="177304" y="126644"/>
                  </a:lnTo>
                  <a:lnTo>
                    <a:pt x="177304" y="101320"/>
                  </a:lnTo>
                  <a:close/>
                </a:path>
                <a:path w="1038860" h="354964">
                  <a:moveTo>
                    <a:pt x="202628" y="253288"/>
                  </a:moveTo>
                  <a:lnTo>
                    <a:pt x="177304" y="253288"/>
                  </a:lnTo>
                  <a:lnTo>
                    <a:pt x="151968" y="253288"/>
                  </a:lnTo>
                  <a:lnTo>
                    <a:pt x="151968" y="278625"/>
                  </a:lnTo>
                  <a:lnTo>
                    <a:pt x="177304" y="278625"/>
                  </a:lnTo>
                  <a:lnTo>
                    <a:pt x="202628" y="278625"/>
                  </a:lnTo>
                  <a:lnTo>
                    <a:pt x="202628" y="253288"/>
                  </a:lnTo>
                  <a:close/>
                </a:path>
                <a:path w="1038860" h="354964">
                  <a:moveTo>
                    <a:pt x="202628" y="126644"/>
                  </a:moveTo>
                  <a:lnTo>
                    <a:pt x="177304" y="126644"/>
                  </a:lnTo>
                  <a:lnTo>
                    <a:pt x="177304" y="151980"/>
                  </a:lnTo>
                  <a:lnTo>
                    <a:pt x="202628" y="151980"/>
                  </a:lnTo>
                  <a:lnTo>
                    <a:pt x="202628" y="126644"/>
                  </a:lnTo>
                  <a:close/>
                </a:path>
                <a:path w="1038860" h="354964">
                  <a:moveTo>
                    <a:pt x="227952" y="101320"/>
                  </a:moveTo>
                  <a:lnTo>
                    <a:pt x="202628" y="101320"/>
                  </a:lnTo>
                  <a:lnTo>
                    <a:pt x="202628" y="126644"/>
                  </a:lnTo>
                  <a:lnTo>
                    <a:pt x="227952" y="126644"/>
                  </a:lnTo>
                  <a:lnTo>
                    <a:pt x="227952" y="101320"/>
                  </a:lnTo>
                  <a:close/>
                </a:path>
                <a:path w="1038860" h="354964">
                  <a:moveTo>
                    <a:pt x="227952" y="0"/>
                  </a:moveTo>
                  <a:lnTo>
                    <a:pt x="202628" y="0"/>
                  </a:lnTo>
                  <a:lnTo>
                    <a:pt x="177304" y="0"/>
                  </a:lnTo>
                  <a:lnTo>
                    <a:pt x="151968" y="0"/>
                  </a:lnTo>
                  <a:lnTo>
                    <a:pt x="126644" y="0"/>
                  </a:lnTo>
                  <a:lnTo>
                    <a:pt x="126644" y="25336"/>
                  </a:lnTo>
                  <a:lnTo>
                    <a:pt x="151968" y="25336"/>
                  </a:lnTo>
                  <a:lnTo>
                    <a:pt x="177304" y="25336"/>
                  </a:lnTo>
                  <a:lnTo>
                    <a:pt x="177304" y="50660"/>
                  </a:lnTo>
                  <a:lnTo>
                    <a:pt x="151968" y="50660"/>
                  </a:lnTo>
                  <a:lnTo>
                    <a:pt x="126644" y="50660"/>
                  </a:lnTo>
                  <a:lnTo>
                    <a:pt x="101307" y="50660"/>
                  </a:lnTo>
                  <a:lnTo>
                    <a:pt x="101307" y="75996"/>
                  </a:lnTo>
                  <a:lnTo>
                    <a:pt x="75984" y="75996"/>
                  </a:lnTo>
                  <a:lnTo>
                    <a:pt x="50647" y="75996"/>
                  </a:lnTo>
                  <a:lnTo>
                    <a:pt x="50647" y="151980"/>
                  </a:lnTo>
                  <a:lnTo>
                    <a:pt x="25323" y="151980"/>
                  </a:lnTo>
                  <a:lnTo>
                    <a:pt x="25323" y="101320"/>
                  </a:lnTo>
                  <a:lnTo>
                    <a:pt x="0" y="101320"/>
                  </a:lnTo>
                  <a:lnTo>
                    <a:pt x="0" y="202641"/>
                  </a:lnTo>
                  <a:lnTo>
                    <a:pt x="25323" y="202641"/>
                  </a:lnTo>
                  <a:lnTo>
                    <a:pt x="50647" y="202641"/>
                  </a:lnTo>
                  <a:lnTo>
                    <a:pt x="50647" y="177304"/>
                  </a:lnTo>
                  <a:lnTo>
                    <a:pt x="75984" y="177304"/>
                  </a:lnTo>
                  <a:lnTo>
                    <a:pt x="75984" y="126644"/>
                  </a:lnTo>
                  <a:lnTo>
                    <a:pt x="101307" y="126644"/>
                  </a:lnTo>
                  <a:lnTo>
                    <a:pt x="126644" y="126644"/>
                  </a:lnTo>
                  <a:lnTo>
                    <a:pt x="126644" y="75996"/>
                  </a:lnTo>
                  <a:lnTo>
                    <a:pt x="151968" y="75996"/>
                  </a:lnTo>
                  <a:lnTo>
                    <a:pt x="177304" y="75996"/>
                  </a:lnTo>
                  <a:lnTo>
                    <a:pt x="202628" y="75996"/>
                  </a:lnTo>
                  <a:lnTo>
                    <a:pt x="227952" y="75996"/>
                  </a:lnTo>
                  <a:lnTo>
                    <a:pt x="227952" y="50660"/>
                  </a:lnTo>
                  <a:lnTo>
                    <a:pt x="202628" y="50660"/>
                  </a:lnTo>
                  <a:lnTo>
                    <a:pt x="202628" y="25336"/>
                  </a:lnTo>
                  <a:lnTo>
                    <a:pt x="227952" y="25336"/>
                  </a:lnTo>
                  <a:lnTo>
                    <a:pt x="227952" y="0"/>
                  </a:lnTo>
                  <a:close/>
                </a:path>
                <a:path w="1038860" h="354964">
                  <a:moveTo>
                    <a:pt x="253288" y="278625"/>
                  </a:moveTo>
                  <a:lnTo>
                    <a:pt x="227952" y="278625"/>
                  </a:lnTo>
                  <a:lnTo>
                    <a:pt x="202628" y="278625"/>
                  </a:lnTo>
                  <a:lnTo>
                    <a:pt x="202628" y="303949"/>
                  </a:lnTo>
                  <a:lnTo>
                    <a:pt x="227952" y="303949"/>
                  </a:lnTo>
                  <a:lnTo>
                    <a:pt x="253288" y="303949"/>
                  </a:lnTo>
                  <a:lnTo>
                    <a:pt x="253288" y="278625"/>
                  </a:lnTo>
                  <a:close/>
                </a:path>
                <a:path w="1038860" h="354964">
                  <a:moveTo>
                    <a:pt x="379933" y="202641"/>
                  </a:moveTo>
                  <a:lnTo>
                    <a:pt x="354609" y="202641"/>
                  </a:lnTo>
                  <a:lnTo>
                    <a:pt x="329272" y="202641"/>
                  </a:lnTo>
                  <a:lnTo>
                    <a:pt x="329272" y="177304"/>
                  </a:lnTo>
                  <a:lnTo>
                    <a:pt x="303949" y="177304"/>
                  </a:lnTo>
                  <a:lnTo>
                    <a:pt x="303949" y="202641"/>
                  </a:lnTo>
                  <a:lnTo>
                    <a:pt x="278612" y="202641"/>
                  </a:lnTo>
                  <a:lnTo>
                    <a:pt x="278612" y="278625"/>
                  </a:lnTo>
                  <a:lnTo>
                    <a:pt x="303949" y="278625"/>
                  </a:lnTo>
                  <a:lnTo>
                    <a:pt x="303949" y="227965"/>
                  </a:lnTo>
                  <a:lnTo>
                    <a:pt x="329272" y="227965"/>
                  </a:lnTo>
                  <a:lnTo>
                    <a:pt x="329272" y="303949"/>
                  </a:lnTo>
                  <a:lnTo>
                    <a:pt x="354609" y="303949"/>
                  </a:lnTo>
                  <a:lnTo>
                    <a:pt x="354609" y="227965"/>
                  </a:lnTo>
                  <a:lnTo>
                    <a:pt x="379933" y="227965"/>
                  </a:lnTo>
                  <a:lnTo>
                    <a:pt x="379933" y="202641"/>
                  </a:lnTo>
                  <a:close/>
                </a:path>
                <a:path w="1038860" h="354964">
                  <a:moveTo>
                    <a:pt x="405257" y="126644"/>
                  </a:moveTo>
                  <a:lnTo>
                    <a:pt x="379933" y="126644"/>
                  </a:lnTo>
                  <a:lnTo>
                    <a:pt x="354609" y="126644"/>
                  </a:lnTo>
                  <a:lnTo>
                    <a:pt x="354609" y="75996"/>
                  </a:lnTo>
                  <a:lnTo>
                    <a:pt x="329272" y="75996"/>
                  </a:lnTo>
                  <a:lnTo>
                    <a:pt x="329272" y="25336"/>
                  </a:lnTo>
                  <a:lnTo>
                    <a:pt x="303949" y="25336"/>
                  </a:lnTo>
                  <a:lnTo>
                    <a:pt x="303949" y="101320"/>
                  </a:lnTo>
                  <a:lnTo>
                    <a:pt x="278612" y="101320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27952" y="177304"/>
                  </a:lnTo>
                  <a:lnTo>
                    <a:pt x="202628" y="177304"/>
                  </a:lnTo>
                  <a:lnTo>
                    <a:pt x="177304" y="177304"/>
                  </a:lnTo>
                  <a:lnTo>
                    <a:pt x="177304" y="202641"/>
                  </a:lnTo>
                  <a:lnTo>
                    <a:pt x="151968" y="202641"/>
                  </a:lnTo>
                  <a:lnTo>
                    <a:pt x="151968" y="227965"/>
                  </a:lnTo>
                  <a:lnTo>
                    <a:pt x="177304" y="227965"/>
                  </a:lnTo>
                  <a:lnTo>
                    <a:pt x="202628" y="227965"/>
                  </a:lnTo>
                  <a:lnTo>
                    <a:pt x="227952" y="227965"/>
                  </a:lnTo>
                  <a:lnTo>
                    <a:pt x="227952" y="202641"/>
                  </a:lnTo>
                  <a:lnTo>
                    <a:pt x="253288" y="202641"/>
                  </a:lnTo>
                  <a:lnTo>
                    <a:pt x="253288" y="151980"/>
                  </a:lnTo>
                  <a:lnTo>
                    <a:pt x="278612" y="151980"/>
                  </a:lnTo>
                  <a:lnTo>
                    <a:pt x="278612" y="177304"/>
                  </a:lnTo>
                  <a:lnTo>
                    <a:pt x="303949" y="177304"/>
                  </a:lnTo>
                  <a:lnTo>
                    <a:pt x="303949" y="151980"/>
                  </a:lnTo>
                  <a:lnTo>
                    <a:pt x="329272" y="151980"/>
                  </a:lnTo>
                  <a:lnTo>
                    <a:pt x="354609" y="151980"/>
                  </a:lnTo>
                  <a:lnTo>
                    <a:pt x="379933" y="151980"/>
                  </a:lnTo>
                  <a:lnTo>
                    <a:pt x="379933" y="202641"/>
                  </a:lnTo>
                  <a:lnTo>
                    <a:pt x="405257" y="202641"/>
                  </a:lnTo>
                  <a:lnTo>
                    <a:pt x="405257" y="126644"/>
                  </a:lnTo>
                  <a:close/>
                </a:path>
                <a:path w="1038860" h="354964">
                  <a:moveTo>
                    <a:pt x="481253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53" y="126644"/>
                  </a:lnTo>
                  <a:lnTo>
                    <a:pt x="481253" y="101320"/>
                  </a:lnTo>
                  <a:close/>
                </a:path>
                <a:path w="1038860" h="354964">
                  <a:moveTo>
                    <a:pt x="506577" y="227965"/>
                  </a:moveTo>
                  <a:lnTo>
                    <a:pt x="481253" y="227965"/>
                  </a:lnTo>
                  <a:lnTo>
                    <a:pt x="481253" y="202641"/>
                  </a:lnTo>
                  <a:lnTo>
                    <a:pt x="455917" y="202641"/>
                  </a:lnTo>
                  <a:lnTo>
                    <a:pt x="430593" y="202641"/>
                  </a:lnTo>
                  <a:lnTo>
                    <a:pt x="405257" y="202641"/>
                  </a:lnTo>
                  <a:lnTo>
                    <a:pt x="405257" y="227965"/>
                  </a:lnTo>
                  <a:lnTo>
                    <a:pt x="379933" y="227965"/>
                  </a:lnTo>
                  <a:lnTo>
                    <a:pt x="379933" y="278625"/>
                  </a:lnTo>
                  <a:lnTo>
                    <a:pt x="405257" y="278625"/>
                  </a:lnTo>
                  <a:lnTo>
                    <a:pt x="405257" y="253288"/>
                  </a:lnTo>
                  <a:lnTo>
                    <a:pt x="430593" y="253288"/>
                  </a:lnTo>
                  <a:lnTo>
                    <a:pt x="430593" y="227965"/>
                  </a:lnTo>
                  <a:lnTo>
                    <a:pt x="455917" y="227965"/>
                  </a:lnTo>
                  <a:lnTo>
                    <a:pt x="455917" y="253288"/>
                  </a:lnTo>
                  <a:lnTo>
                    <a:pt x="481253" y="253288"/>
                  </a:lnTo>
                  <a:lnTo>
                    <a:pt x="506577" y="253288"/>
                  </a:lnTo>
                  <a:lnTo>
                    <a:pt x="506577" y="227965"/>
                  </a:lnTo>
                  <a:close/>
                </a:path>
                <a:path w="1038860" h="354964">
                  <a:moveTo>
                    <a:pt x="531901" y="126644"/>
                  </a:moveTo>
                  <a:lnTo>
                    <a:pt x="506577" y="126644"/>
                  </a:lnTo>
                  <a:lnTo>
                    <a:pt x="481253" y="126644"/>
                  </a:lnTo>
                  <a:lnTo>
                    <a:pt x="481253" y="151980"/>
                  </a:lnTo>
                  <a:lnTo>
                    <a:pt x="455917" y="151980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202641"/>
                  </a:lnTo>
                  <a:lnTo>
                    <a:pt x="506577" y="202641"/>
                  </a:lnTo>
                  <a:lnTo>
                    <a:pt x="506577" y="151980"/>
                  </a:lnTo>
                  <a:lnTo>
                    <a:pt x="531901" y="151980"/>
                  </a:lnTo>
                  <a:lnTo>
                    <a:pt x="531901" y="126644"/>
                  </a:lnTo>
                  <a:close/>
                </a:path>
                <a:path w="1038860" h="354964">
                  <a:moveTo>
                    <a:pt x="557237" y="227965"/>
                  </a:moveTo>
                  <a:lnTo>
                    <a:pt x="531901" y="227965"/>
                  </a:lnTo>
                  <a:lnTo>
                    <a:pt x="531901" y="253288"/>
                  </a:lnTo>
                  <a:lnTo>
                    <a:pt x="557237" y="253288"/>
                  </a:lnTo>
                  <a:lnTo>
                    <a:pt x="557237" y="227965"/>
                  </a:lnTo>
                  <a:close/>
                </a:path>
                <a:path w="1038860" h="354964">
                  <a:moveTo>
                    <a:pt x="557237" y="177304"/>
                  </a:moveTo>
                  <a:lnTo>
                    <a:pt x="531901" y="177304"/>
                  </a:lnTo>
                  <a:lnTo>
                    <a:pt x="531901" y="202641"/>
                  </a:lnTo>
                  <a:lnTo>
                    <a:pt x="557237" y="202641"/>
                  </a:lnTo>
                  <a:lnTo>
                    <a:pt x="557237" y="177304"/>
                  </a:lnTo>
                  <a:close/>
                </a:path>
                <a:path w="1038860" h="354964">
                  <a:moveTo>
                    <a:pt x="633222" y="278625"/>
                  </a:moveTo>
                  <a:lnTo>
                    <a:pt x="607898" y="278625"/>
                  </a:lnTo>
                  <a:lnTo>
                    <a:pt x="582561" y="278625"/>
                  </a:lnTo>
                  <a:lnTo>
                    <a:pt x="582561" y="253288"/>
                  </a:lnTo>
                  <a:lnTo>
                    <a:pt x="557237" y="253288"/>
                  </a:lnTo>
                  <a:lnTo>
                    <a:pt x="557237" y="303949"/>
                  </a:lnTo>
                  <a:lnTo>
                    <a:pt x="531901" y="303949"/>
                  </a:lnTo>
                  <a:lnTo>
                    <a:pt x="531901" y="253288"/>
                  </a:lnTo>
                  <a:lnTo>
                    <a:pt x="506577" y="253288"/>
                  </a:lnTo>
                  <a:lnTo>
                    <a:pt x="506577" y="329285"/>
                  </a:lnTo>
                  <a:lnTo>
                    <a:pt x="531901" y="329285"/>
                  </a:lnTo>
                  <a:lnTo>
                    <a:pt x="531901" y="354609"/>
                  </a:lnTo>
                  <a:lnTo>
                    <a:pt x="557237" y="354609"/>
                  </a:lnTo>
                  <a:lnTo>
                    <a:pt x="557237" y="329285"/>
                  </a:lnTo>
                  <a:lnTo>
                    <a:pt x="582561" y="329285"/>
                  </a:lnTo>
                  <a:lnTo>
                    <a:pt x="582561" y="354609"/>
                  </a:lnTo>
                  <a:lnTo>
                    <a:pt x="607898" y="354609"/>
                  </a:lnTo>
                  <a:lnTo>
                    <a:pt x="633222" y="354609"/>
                  </a:lnTo>
                  <a:lnTo>
                    <a:pt x="633222" y="329285"/>
                  </a:lnTo>
                  <a:lnTo>
                    <a:pt x="607898" y="329285"/>
                  </a:lnTo>
                  <a:lnTo>
                    <a:pt x="607898" y="303949"/>
                  </a:lnTo>
                  <a:lnTo>
                    <a:pt x="633222" y="303949"/>
                  </a:lnTo>
                  <a:lnTo>
                    <a:pt x="633222" y="278625"/>
                  </a:lnTo>
                  <a:close/>
                </a:path>
                <a:path w="1038860" h="354964">
                  <a:moveTo>
                    <a:pt x="633222" y="75996"/>
                  </a:moveTo>
                  <a:lnTo>
                    <a:pt x="607898" y="75996"/>
                  </a:lnTo>
                  <a:lnTo>
                    <a:pt x="607898" y="101320"/>
                  </a:lnTo>
                  <a:lnTo>
                    <a:pt x="633222" y="101320"/>
                  </a:lnTo>
                  <a:lnTo>
                    <a:pt x="633222" y="75996"/>
                  </a:lnTo>
                  <a:close/>
                </a:path>
                <a:path w="1038860" h="354964">
                  <a:moveTo>
                    <a:pt x="683882" y="101320"/>
                  </a:moveTo>
                  <a:lnTo>
                    <a:pt x="658545" y="101320"/>
                  </a:lnTo>
                  <a:lnTo>
                    <a:pt x="658545" y="126644"/>
                  </a:lnTo>
                  <a:lnTo>
                    <a:pt x="633222" y="126644"/>
                  </a:lnTo>
                  <a:lnTo>
                    <a:pt x="633222" y="151980"/>
                  </a:lnTo>
                  <a:lnTo>
                    <a:pt x="607898" y="151980"/>
                  </a:lnTo>
                  <a:lnTo>
                    <a:pt x="607898" y="177304"/>
                  </a:lnTo>
                  <a:lnTo>
                    <a:pt x="582561" y="177304"/>
                  </a:lnTo>
                  <a:lnTo>
                    <a:pt x="582561" y="253288"/>
                  </a:lnTo>
                  <a:lnTo>
                    <a:pt x="607898" y="253288"/>
                  </a:lnTo>
                  <a:lnTo>
                    <a:pt x="607898" y="227965"/>
                  </a:lnTo>
                  <a:lnTo>
                    <a:pt x="633222" y="227965"/>
                  </a:lnTo>
                  <a:lnTo>
                    <a:pt x="633222" y="253288"/>
                  </a:lnTo>
                  <a:lnTo>
                    <a:pt x="658545" y="25328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01320"/>
                  </a:lnTo>
                  <a:close/>
                </a:path>
                <a:path w="1038860" h="354964">
                  <a:moveTo>
                    <a:pt x="785202" y="177304"/>
                  </a:moveTo>
                  <a:lnTo>
                    <a:pt x="759866" y="177304"/>
                  </a:lnTo>
                  <a:lnTo>
                    <a:pt x="759866" y="202641"/>
                  </a:lnTo>
                  <a:lnTo>
                    <a:pt x="785202" y="202641"/>
                  </a:lnTo>
                  <a:lnTo>
                    <a:pt x="785202" y="177304"/>
                  </a:lnTo>
                  <a:close/>
                </a:path>
                <a:path w="1038860" h="354964">
                  <a:moveTo>
                    <a:pt x="987831" y="253288"/>
                  </a:moveTo>
                  <a:lnTo>
                    <a:pt x="962507" y="253288"/>
                  </a:lnTo>
                  <a:lnTo>
                    <a:pt x="962507" y="177304"/>
                  </a:lnTo>
                  <a:lnTo>
                    <a:pt x="937171" y="177304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886510" y="227965"/>
                  </a:lnTo>
                  <a:lnTo>
                    <a:pt x="886510" y="151980"/>
                  </a:lnTo>
                  <a:lnTo>
                    <a:pt x="911847" y="151980"/>
                  </a:lnTo>
                  <a:lnTo>
                    <a:pt x="911847" y="126644"/>
                  </a:lnTo>
                  <a:lnTo>
                    <a:pt x="886510" y="126644"/>
                  </a:lnTo>
                  <a:lnTo>
                    <a:pt x="886510" y="101320"/>
                  </a:lnTo>
                  <a:lnTo>
                    <a:pt x="861187" y="101320"/>
                  </a:lnTo>
                  <a:lnTo>
                    <a:pt x="861187" y="126644"/>
                  </a:lnTo>
                  <a:lnTo>
                    <a:pt x="835850" y="126644"/>
                  </a:lnTo>
                  <a:lnTo>
                    <a:pt x="835850" y="151980"/>
                  </a:lnTo>
                  <a:lnTo>
                    <a:pt x="810526" y="151980"/>
                  </a:lnTo>
                  <a:lnTo>
                    <a:pt x="785202" y="151980"/>
                  </a:lnTo>
                  <a:lnTo>
                    <a:pt x="785202" y="177304"/>
                  </a:lnTo>
                  <a:lnTo>
                    <a:pt x="810526" y="177304"/>
                  </a:lnTo>
                  <a:lnTo>
                    <a:pt x="810526" y="202641"/>
                  </a:lnTo>
                  <a:lnTo>
                    <a:pt x="835850" y="202641"/>
                  </a:lnTo>
                  <a:lnTo>
                    <a:pt x="835850" y="253288"/>
                  </a:lnTo>
                  <a:lnTo>
                    <a:pt x="861187" y="253288"/>
                  </a:lnTo>
                  <a:lnTo>
                    <a:pt x="861187" y="278625"/>
                  </a:lnTo>
                  <a:lnTo>
                    <a:pt x="886510" y="278625"/>
                  </a:lnTo>
                  <a:lnTo>
                    <a:pt x="911847" y="278625"/>
                  </a:lnTo>
                  <a:lnTo>
                    <a:pt x="937171" y="278625"/>
                  </a:lnTo>
                  <a:lnTo>
                    <a:pt x="937171" y="354609"/>
                  </a:lnTo>
                  <a:lnTo>
                    <a:pt x="962507" y="354609"/>
                  </a:lnTo>
                  <a:lnTo>
                    <a:pt x="962507" y="278625"/>
                  </a:lnTo>
                  <a:lnTo>
                    <a:pt x="987831" y="278625"/>
                  </a:lnTo>
                  <a:lnTo>
                    <a:pt x="987831" y="253288"/>
                  </a:lnTo>
                  <a:close/>
                </a:path>
                <a:path w="1038860" h="354964">
                  <a:moveTo>
                    <a:pt x="987831" y="126644"/>
                  </a:moveTo>
                  <a:lnTo>
                    <a:pt x="962507" y="126644"/>
                  </a:lnTo>
                  <a:lnTo>
                    <a:pt x="937171" y="126644"/>
                  </a:lnTo>
                  <a:lnTo>
                    <a:pt x="937171" y="151980"/>
                  </a:lnTo>
                  <a:lnTo>
                    <a:pt x="962507" y="151980"/>
                  </a:lnTo>
                  <a:lnTo>
                    <a:pt x="987831" y="151980"/>
                  </a:lnTo>
                  <a:lnTo>
                    <a:pt x="987831" y="126644"/>
                  </a:lnTo>
                  <a:close/>
                </a:path>
                <a:path w="1038860" h="354964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25"/>
                  </a:lnTo>
                  <a:lnTo>
                    <a:pt x="1038491" y="278625"/>
                  </a:lnTo>
                  <a:lnTo>
                    <a:pt x="1038491" y="227965"/>
                  </a:lnTo>
                  <a:close/>
                </a:path>
                <a:path w="1038860" h="354964">
                  <a:moveTo>
                    <a:pt x="1038491" y="25336"/>
                  </a:moveTo>
                  <a:lnTo>
                    <a:pt x="1013155" y="25336"/>
                  </a:lnTo>
                  <a:lnTo>
                    <a:pt x="1013155" y="75996"/>
                  </a:lnTo>
                  <a:lnTo>
                    <a:pt x="987831" y="75996"/>
                  </a:lnTo>
                  <a:lnTo>
                    <a:pt x="987831" y="101320"/>
                  </a:lnTo>
                  <a:lnTo>
                    <a:pt x="1013155" y="101320"/>
                  </a:lnTo>
                  <a:lnTo>
                    <a:pt x="1013155" y="177304"/>
                  </a:lnTo>
                  <a:lnTo>
                    <a:pt x="987831" y="177304"/>
                  </a:lnTo>
                  <a:lnTo>
                    <a:pt x="987831" y="202641"/>
                  </a:lnTo>
                  <a:lnTo>
                    <a:pt x="1013155" y="202641"/>
                  </a:lnTo>
                  <a:lnTo>
                    <a:pt x="1038491" y="202641"/>
                  </a:lnTo>
                  <a:lnTo>
                    <a:pt x="1038491" y="253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5334707"/>
              <a:ext cx="1038860" cy="657860"/>
            </a:xfrm>
            <a:custGeom>
              <a:avLst/>
              <a:gdLst/>
              <a:ahLst/>
              <a:cxnLst/>
              <a:rect l="l" t="t" r="r" b="b"/>
              <a:pathLst>
                <a:path w="1038860" h="657860">
                  <a:moveTo>
                    <a:pt x="50647" y="429895"/>
                  </a:moveTo>
                  <a:lnTo>
                    <a:pt x="25323" y="429895"/>
                  </a:lnTo>
                  <a:lnTo>
                    <a:pt x="0" y="429895"/>
                  </a:lnTo>
                  <a:lnTo>
                    <a:pt x="0" y="455231"/>
                  </a:lnTo>
                  <a:lnTo>
                    <a:pt x="25323" y="455231"/>
                  </a:lnTo>
                  <a:lnTo>
                    <a:pt x="50647" y="455231"/>
                  </a:lnTo>
                  <a:lnTo>
                    <a:pt x="50647" y="429895"/>
                  </a:lnTo>
                  <a:close/>
                </a:path>
                <a:path w="1038860" h="657860">
                  <a:moveTo>
                    <a:pt x="126644" y="379234"/>
                  </a:moveTo>
                  <a:lnTo>
                    <a:pt x="101307" y="379234"/>
                  </a:lnTo>
                  <a:lnTo>
                    <a:pt x="101307" y="404571"/>
                  </a:lnTo>
                  <a:lnTo>
                    <a:pt x="126644" y="404571"/>
                  </a:lnTo>
                  <a:lnTo>
                    <a:pt x="126644" y="379234"/>
                  </a:lnTo>
                  <a:close/>
                </a:path>
                <a:path w="1038860" h="657860">
                  <a:moveTo>
                    <a:pt x="151968" y="607199"/>
                  </a:moveTo>
                  <a:lnTo>
                    <a:pt x="126644" y="607199"/>
                  </a:lnTo>
                  <a:lnTo>
                    <a:pt x="126644" y="632536"/>
                  </a:lnTo>
                  <a:lnTo>
                    <a:pt x="151968" y="632536"/>
                  </a:lnTo>
                  <a:lnTo>
                    <a:pt x="151968" y="607199"/>
                  </a:lnTo>
                  <a:close/>
                </a:path>
                <a:path w="1038860" h="657860">
                  <a:moveTo>
                    <a:pt x="177304" y="632536"/>
                  </a:moveTo>
                  <a:lnTo>
                    <a:pt x="151968" y="632536"/>
                  </a:lnTo>
                  <a:lnTo>
                    <a:pt x="151968" y="657860"/>
                  </a:lnTo>
                  <a:lnTo>
                    <a:pt x="177304" y="657860"/>
                  </a:lnTo>
                  <a:lnTo>
                    <a:pt x="177304" y="632536"/>
                  </a:lnTo>
                  <a:close/>
                </a:path>
                <a:path w="1038860" h="657860">
                  <a:moveTo>
                    <a:pt x="177304" y="429895"/>
                  </a:moveTo>
                  <a:lnTo>
                    <a:pt x="151968" y="429895"/>
                  </a:lnTo>
                  <a:lnTo>
                    <a:pt x="126644" y="429895"/>
                  </a:lnTo>
                  <a:lnTo>
                    <a:pt x="126644" y="455231"/>
                  </a:lnTo>
                  <a:lnTo>
                    <a:pt x="126644" y="480555"/>
                  </a:lnTo>
                  <a:lnTo>
                    <a:pt x="101307" y="480555"/>
                  </a:lnTo>
                  <a:lnTo>
                    <a:pt x="101307" y="455231"/>
                  </a:lnTo>
                  <a:lnTo>
                    <a:pt x="126644" y="455231"/>
                  </a:lnTo>
                  <a:lnTo>
                    <a:pt x="126644" y="429895"/>
                  </a:lnTo>
                  <a:lnTo>
                    <a:pt x="101307" y="429895"/>
                  </a:lnTo>
                  <a:lnTo>
                    <a:pt x="101307" y="404571"/>
                  </a:lnTo>
                  <a:lnTo>
                    <a:pt x="75984" y="404571"/>
                  </a:lnTo>
                  <a:lnTo>
                    <a:pt x="75984" y="379234"/>
                  </a:lnTo>
                  <a:lnTo>
                    <a:pt x="101307" y="379234"/>
                  </a:lnTo>
                  <a:lnTo>
                    <a:pt x="101307" y="353910"/>
                  </a:lnTo>
                  <a:lnTo>
                    <a:pt x="75984" y="353910"/>
                  </a:lnTo>
                  <a:lnTo>
                    <a:pt x="50647" y="353910"/>
                  </a:lnTo>
                  <a:lnTo>
                    <a:pt x="25323" y="353910"/>
                  </a:lnTo>
                  <a:lnTo>
                    <a:pt x="25323" y="379234"/>
                  </a:lnTo>
                  <a:lnTo>
                    <a:pt x="50647" y="379234"/>
                  </a:lnTo>
                  <a:lnTo>
                    <a:pt x="50647" y="429895"/>
                  </a:lnTo>
                  <a:lnTo>
                    <a:pt x="75984" y="429895"/>
                  </a:lnTo>
                  <a:lnTo>
                    <a:pt x="75984" y="455231"/>
                  </a:lnTo>
                  <a:lnTo>
                    <a:pt x="50647" y="455231"/>
                  </a:lnTo>
                  <a:lnTo>
                    <a:pt x="50647" y="480555"/>
                  </a:lnTo>
                  <a:lnTo>
                    <a:pt x="25323" y="480555"/>
                  </a:lnTo>
                  <a:lnTo>
                    <a:pt x="0" y="480555"/>
                  </a:lnTo>
                  <a:lnTo>
                    <a:pt x="0" y="505879"/>
                  </a:lnTo>
                  <a:lnTo>
                    <a:pt x="177304" y="505879"/>
                  </a:lnTo>
                  <a:lnTo>
                    <a:pt x="177304" y="480555"/>
                  </a:lnTo>
                  <a:lnTo>
                    <a:pt x="151968" y="480555"/>
                  </a:lnTo>
                  <a:lnTo>
                    <a:pt x="151968" y="455231"/>
                  </a:lnTo>
                  <a:lnTo>
                    <a:pt x="177304" y="455231"/>
                  </a:lnTo>
                  <a:lnTo>
                    <a:pt x="177304" y="429895"/>
                  </a:lnTo>
                  <a:close/>
                </a:path>
                <a:path w="1038860" h="657860">
                  <a:moveTo>
                    <a:pt x="177304" y="379234"/>
                  </a:moveTo>
                  <a:lnTo>
                    <a:pt x="151968" y="379234"/>
                  </a:lnTo>
                  <a:lnTo>
                    <a:pt x="151968" y="404571"/>
                  </a:lnTo>
                  <a:lnTo>
                    <a:pt x="177304" y="404571"/>
                  </a:lnTo>
                  <a:lnTo>
                    <a:pt x="177304" y="379234"/>
                  </a:lnTo>
                  <a:close/>
                </a:path>
                <a:path w="1038860" h="657860">
                  <a:moveTo>
                    <a:pt x="202628" y="581875"/>
                  </a:moveTo>
                  <a:lnTo>
                    <a:pt x="177304" y="581875"/>
                  </a:lnTo>
                  <a:lnTo>
                    <a:pt x="151968" y="581875"/>
                  </a:lnTo>
                  <a:lnTo>
                    <a:pt x="151968" y="607199"/>
                  </a:lnTo>
                  <a:lnTo>
                    <a:pt x="177304" y="607199"/>
                  </a:lnTo>
                  <a:lnTo>
                    <a:pt x="177304" y="632536"/>
                  </a:lnTo>
                  <a:lnTo>
                    <a:pt x="202628" y="632536"/>
                  </a:lnTo>
                  <a:lnTo>
                    <a:pt x="202628" y="581875"/>
                  </a:lnTo>
                  <a:close/>
                </a:path>
                <a:path w="1038860" h="657860">
                  <a:moveTo>
                    <a:pt x="202628" y="531215"/>
                  </a:moveTo>
                  <a:lnTo>
                    <a:pt x="177304" y="531215"/>
                  </a:lnTo>
                  <a:lnTo>
                    <a:pt x="151968" y="531215"/>
                  </a:lnTo>
                  <a:lnTo>
                    <a:pt x="151968" y="556539"/>
                  </a:lnTo>
                  <a:lnTo>
                    <a:pt x="177304" y="556539"/>
                  </a:lnTo>
                  <a:lnTo>
                    <a:pt x="202628" y="556539"/>
                  </a:lnTo>
                  <a:lnTo>
                    <a:pt x="202628" y="531215"/>
                  </a:lnTo>
                  <a:close/>
                </a:path>
                <a:path w="1038860" h="657860">
                  <a:moveTo>
                    <a:pt x="202628" y="455231"/>
                  </a:moveTo>
                  <a:lnTo>
                    <a:pt x="177304" y="455231"/>
                  </a:lnTo>
                  <a:lnTo>
                    <a:pt x="177304" y="480555"/>
                  </a:lnTo>
                  <a:lnTo>
                    <a:pt x="202628" y="480555"/>
                  </a:lnTo>
                  <a:lnTo>
                    <a:pt x="202628" y="455231"/>
                  </a:lnTo>
                  <a:close/>
                </a:path>
                <a:path w="1038860" h="657860">
                  <a:moveTo>
                    <a:pt x="202628" y="404571"/>
                  </a:moveTo>
                  <a:lnTo>
                    <a:pt x="177304" y="404571"/>
                  </a:lnTo>
                  <a:lnTo>
                    <a:pt x="177304" y="429895"/>
                  </a:lnTo>
                  <a:lnTo>
                    <a:pt x="202628" y="429895"/>
                  </a:lnTo>
                  <a:lnTo>
                    <a:pt x="202628" y="404571"/>
                  </a:lnTo>
                  <a:close/>
                </a:path>
                <a:path w="1038860" h="657860">
                  <a:moveTo>
                    <a:pt x="227952" y="556539"/>
                  </a:moveTo>
                  <a:lnTo>
                    <a:pt x="202628" y="556539"/>
                  </a:lnTo>
                  <a:lnTo>
                    <a:pt x="202628" y="581875"/>
                  </a:lnTo>
                  <a:lnTo>
                    <a:pt x="227952" y="581875"/>
                  </a:lnTo>
                  <a:lnTo>
                    <a:pt x="227952" y="556539"/>
                  </a:lnTo>
                  <a:close/>
                </a:path>
                <a:path w="1038860" h="657860">
                  <a:moveTo>
                    <a:pt x="253288" y="531215"/>
                  </a:moveTo>
                  <a:lnTo>
                    <a:pt x="227952" y="531215"/>
                  </a:lnTo>
                  <a:lnTo>
                    <a:pt x="227952" y="556539"/>
                  </a:lnTo>
                  <a:lnTo>
                    <a:pt x="253288" y="556539"/>
                  </a:lnTo>
                  <a:lnTo>
                    <a:pt x="253288" y="531215"/>
                  </a:lnTo>
                  <a:close/>
                </a:path>
                <a:path w="1038860" h="657860">
                  <a:moveTo>
                    <a:pt x="253288" y="429895"/>
                  </a:moveTo>
                  <a:lnTo>
                    <a:pt x="227952" y="429895"/>
                  </a:lnTo>
                  <a:lnTo>
                    <a:pt x="202628" y="429895"/>
                  </a:lnTo>
                  <a:lnTo>
                    <a:pt x="202628" y="455231"/>
                  </a:lnTo>
                  <a:lnTo>
                    <a:pt x="227952" y="455231"/>
                  </a:lnTo>
                  <a:lnTo>
                    <a:pt x="253288" y="455231"/>
                  </a:lnTo>
                  <a:lnTo>
                    <a:pt x="253288" y="429895"/>
                  </a:lnTo>
                  <a:close/>
                </a:path>
                <a:path w="1038860" h="657860">
                  <a:moveTo>
                    <a:pt x="253288" y="353910"/>
                  </a:moveTo>
                  <a:lnTo>
                    <a:pt x="227952" y="353910"/>
                  </a:lnTo>
                  <a:lnTo>
                    <a:pt x="202628" y="353910"/>
                  </a:lnTo>
                  <a:lnTo>
                    <a:pt x="202628" y="379234"/>
                  </a:lnTo>
                  <a:lnTo>
                    <a:pt x="227952" y="379234"/>
                  </a:lnTo>
                  <a:lnTo>
                    <a:pt x="253288" y="379234"/>
                  </a:lnTo>
                  <a:lnTo>
                    <a:pt x="253288" y="353910"/>
                  </a:lnTo>
                  <a:close/>
                </a:path>
                <a:path w="1038860" h="657860">
                  <a:moveTo>
                    <a:pt x="329272" y="404571"/>
                  </a:moveTo>
                  <a:lnTo>
                    <a:pt x="303949" y="404571"/>
                  </a:lnTo>
                  <a:lnTo>
                    <a:pt x="303949" y="379234"/>
                  </a:lnTo>
                  <a:lnTo>
                    <a:pt x="278612" y="379234"/>
                  </a:lnTo>
                  <a:lnTo>
                    <a:pt x="253288" y="379234"/>
                  </a:lnTo>
                  <a:lnTo>
                    <a:pt x="253288" y="429895"/>
                  </a:lnTo>
                  <a:lnTo>
                    <a:pt x="278612" y="429895"/>
                  </a:lnTo>
                  <a:lnTo>
                    <a:pt x="278612" y="455231"/>
                  </a:lnTo>
                  <a:lnTo>
                    <a:pt x="303949" y="455231"/>
                  </a:lnTo>
                  <a:lnTo>
                    <a:pt x="303949" y="429895"/>
                  </a:lnTo>
                  <a:lnTo>
                    <a:pt x="329272" y="429895"/>
                  </a:lnTo>
                  <a:lnTo>
                    <a:pt x="329272" y="404571"/>
                  </a:lnTo>
                  <a:close/>
                </a:path>
                <a:path w="1038860" h="657860">
                  <a:moveTo>
                    <a:pt x="481253" y="404571"/>
                  </a:moveTo>
                  <a:lnTo>
                    <a:pt x="455917" y="404571"/>
                  </a:lnTo>
                  <a:lnTo>
                    <a:pt x="455917" y="429895"/>
                  </a:lnTo>
                  <a:lnTo>
                    <a:pt x="481253" y="429895"/>
                  </a:lnTo>
                  <a:lnTo>
                    <a:pt x="481253" y="404571"/>
                  </a:lnTo>
                  <a:close/>
                </a:path>
                <a:path w="1038860" h="657860">
                  <a:moveTo>
                    <a:pt x="506577" y="429895"/>
                  </a:moveTo>
                  <a:lnTo>
                    <a:pt x="481253" y="429895"/>
                  </a:lnTo>
                  <a:lnTo>
                    <a:pt x="481253" y="455231"/>
                  </a:lnTo>
                  <a:lnTo>
                    <a:pt x="455917" y="455231"/>
                  </a:lnTo>
                  <a:lnTo>
                    <a:pt x="455917" y="480555"/>
                  </a:lnTo>
                  <a:lnTo>
                    <a:pt x="481253" y="480555"/>
                  </a:lnTo>
                  <a:lnTo>
                    <a:pt x="506577" y="480555"/>
                  </a:lnTo>
                  <a:lnTo>
                    <a:pt x="506577" y="429895"/>
                  </a:lnTo>
                  <a:close/>
                </a:path>
                <a:path w="1038860" h="657860">
                  <a:moveTo>
                    <a:pt x="531901" y="632536"/>
                  </a:moveTo>
                  <a:lnTo>
                    <a:pt x="506577" y="632536"/>
                  </a:lnTo>
                  <a:lnTo>
                    <a:pt x="506577" y="657860"/>
                  </a:lnTo>
                  <a:lnTo>
                    <a:pt x="531901" y="657860"/>
                  </a:lnTo>
                  <a:lnTo>
                    <a:pt x="531901" y="632536"/>
                  </a:lnTo>
                  <a:close/>
                </a:path>
                <a:path w="1038860" h="657860">
                  <a:moveTo>
                    <a:pt x="607898" y="632536"/>
                  </a:moveTo>
                  <a:lnTo>
                    <a:pt x="582561" y="632536"/>
                  </a:lnTo>
                  <a:lnTo>
                    <a:pt x="582561" y="657860"/>
                  </a:lnTo>
                  <a:lnTo>
                    <a:pt x="607898" y="657860"/>
                  </a:lnTo>
                  <a:lnTo>
                    <a:pt x="607898" y="632536"/>
                  </a:lnTo>
                  <a:close/>
                </a:path>
                <a:path w="1038860" h="657860">
                  <a:moveTo>
                    <a:pt x="683882" y="607199"/>
                  </a:moveTo>
                  <a:lnTo>
                    <a:pt x="658545" y="607199"/>
                  </a:lnTo>
                  <a:lnTo>
                    <a:pt x="658545" y="632536"/>
                  </a:lnTo>
                  <a:lnTo>
                    <a:pt x="683882" y="632536"/>
                  </a:lnTo>
                  <a:lnTo>
                    <a:pt x="683882" y="607199"/>
                  </a:lnTo>
                  <a:close/>
                </a:path>
                <a:path w="1038860" h="657860">
                  <a:moveTo>
                    <a:pt x="759866" y="607199"/>
                  </a:moveTo>
                  <a:lnTo>
                    <a:pt x="734542" y="607199"/>
                  </a:lnTo>
                  <a:lnTo>
                    <a:pt x="734542" y="657860"/>
                  </a:lnTo>
                  <a:lnTo>
                    <a:pt x="759866" y="657860"/>
                  </a:lnTo>
                  <a:lnTo>
                    <a:pt x="759866" y="607199"/>
                  </a:lnTo>
                  <a:close/>
                </a:path>
                <a:path w="1038860" h="657860">
                  <a:moveTo>
                    <a:pt x="911847" y="607199"/>
                  </a:moveTo>
                  <a:lnTo>
                    <a:pt x="886510" y="607199"/>
                  </a:lnTo>
                  <a:lnTo>
                    <a:pt x="886510" y="581875"/>
                  </a:lnTo>
                  <a:lnTo>
                    <a:pt x="861187" y="581875"/>
                  </a:lnTo>
                  <a:lnTo>
                    <a:pt x="861187" y="632536"/>
                  </a:lnTo>
                  <a:lnTo>
                    <a:pt x="886510" y="632536"/>
                  </a:lnTo>
                  <a:lnTo>
                    <a:pt x="911847" y="632536"/>
                  </a:lnTo>
                  <a:lnTo>
                    <a:pt x="911847" y="607199"/>
                  </a:lnTo>
                  <a:close/>
                </a:path>
                <a:path w="1038860" h="657860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59866" y="354330"/>
                  </a:lnTo>
                  <a:lnTo>
                    <a:pt x="759866" y="379730"/>
                  </a:lnTo>
                  <a:lnTo>
                    <a:pt x="759866" y="405130"/>
                  </a:lnTo>
                  <a:lnTo>
                    <a:pt x="759866" y="429895"/>
                  </a:lnTo>
                  <a:lnTo>
                    <a:pt x="734542" y="429895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34542" y="354330"/>
                  </a:lnTo>
                  <a:lnTo>
                    <a:pt x="759866" y="354330"/>
                  </a:lnTo>
                  <a:lnTo>
                    <a:pt x="759866" y="328930"/>
                  </a:lnTo>
                  <a:lnTo>
                    <a:pt x="734542" y="328930"/>
                  </a:lnTo>
                  <a:lnTo>
                    <a:pt x="734542" y="227330"/>
                  </a:lnTo>
                  <a:lnTo>
                    <a:pt x="759866" y="227330"/>
                  </a:lnTo>
                  <a:lnTo>
                    <a:pt x="785202" y="227330"/>
                  </a:lnTo>
                  <a:lnTo>
                    <a:pt x="785202" y="203200"/>
                  </a:lnTo>
                  <a:lnTo>
                    <a:pt x="759866" y="203200"/>
                  </a:lnTo>
                  <a:lnTo>
                    <a:pt x="734542" y="203200"/>
                  </a:lnTo>
                  <a:lnTo>
                    <a:pt x="734542" y="127000"/>
                  </a:lnTo>
                  <a:lnTo>
                    <a:pt x="759866" y="127000"/>
                  </a:lnTo>
                  <a:lnTo>
                    <a:pt x="759866" y="101600"/>
                  </a:lnTo>
                  <a:lnTo>
                    <a:pt x="734542" y="10160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50800"/>
                  </a:lnTo>
                  <a:lnTo>
                    <a:pt x="683882" y="50800"/>
                  </a:lnTo>
                  <a:lnTo>
                    <a:pt x="683882" y="76200"/>
                  </a:lnTo>
                  <a:lnTo>
                    <a:pt x="709206" y="76200"/>
                  </a:lnTo>
                  <a:lnTo>
                    <a:pt x="709206" y="101600"/>
                  </a:lnTo>
                  <a:lnTo>
                    <a:pt x="683882" y="101600"/>
                  </a:lnTo>
                  <a:lnTo>
                    <a:pt x="658545" y="101600"/>
                  </a:lnTo>
                  <a:lnTo>
                    <a:pt x="658545" y="127000"/>
                  </a:lnTo>
                  <a:lnTo>
                    <a:pt x="683882" y="127000"/>
                  </a:lnTo>
                  <a:lnTo>
                    <a:pt x="683882" y="177800"/>
                  </a:lnTo>
                  <a:lnTo>
                    <a:pt x="709206" y="177800"/>
                  </a:lnTo>
                  <a:lnTo>
                    <a:pt x="709206" y="252730"/>
                  </a:lnTo>
                  <a:lnTo>
                    <a:pt x="683882" y="252730"/>
                  </a:lnTo>
                  <a:lnTo>
                    <a:pt x="683882" y="278130"/>
                  </a:lnTo>
                  <a:lnTo>
                    <a:pt x="709206" y="27813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328930"/>
                  </a:lnTo>
                  <a:lnTo>
                    <a:pt x="658545" y="328930"/>
                  </a:lnTo>
                  <a:lnTo>
                    <a:pt x="658545" y="379730"/>
                  </a:lnTo>
                  <a:lnTo>
                    <a:pt x="683882" y="379730"/>
                  </a:lnTo>
                  <a:lnTo>
                    <a:pt x="709206" y="379730"/>
                  </a:lnTo>
                  <a:lnTo>
                    <a:pt x="709206" y="405130"/>
                  </a:lnTo>
                  <a:lnTo>
                    <a:pt x="683882" y="405130"/>
                  </a:lnTo>
                  <a:lnTo>
                    <a:pt x="658545" y="405130"/>
                  </a:lnTo>
                  <a:lnTo>
                    <a:pt x="658545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45" y="506730"/>
                  </a:lnTo>
                  <a:lnTo>
                    <a:pt x="658545" y="531215"/>
                  </a:lnTo>
                  <a:lnTo>
                    <a:pt x="633222" y="531215"/>
                  </a:lnTo>
                  <a:lnTo>
                    <a:pt x="633222" y="581875"/>
                  </a:lnTo>
                  <a:lnTo>
                    <a:pt x="658545" y="581875"/>
                  </a:lnTo>
                  <a:lnTo>
                    <a:pt x="658545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55231"/>
                  </a:lnTo>
                  <a:lnTo>
                    <a:pt x="759866" y="455231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231"/>
                  </a:lnTo>
                  <a:lnTo>
                    <a:pt x="759866" y="455231"/>
                  </a:lnTo>
                  <a:lnTo>
                    <a:pt x="759866" y="480555"/>
                  </a:lnTo>
                  <a:lnTo>
                    <a:pt x="785202" y="480555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1875"/>
                  </a:lnTo>
                  <a:lnTo>
                    <a:pt x="759866" y="581875"/>
                  </a:lnTo>
                  <a:lnTo>
                    <a:pt x="759866" y="607199"/>
                  </a:lnTo>
                  <a:lnTo>
                    <a:pt x="785202" y="607199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57860"/>
                  </a:lnTo>
                  <a:lnTo>
                    <a:pt x="810526" y="657860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657860">
                  <a:moveTo>
                    <a:pt x="962507" y="607199"/>
                  </a:moveTo>
                  <a:lnTo>
                    <a:pt x="937171" y="607199"/>
                  </a:lnTo>
                  <a:lnTo>
                    <a:pt x="937171" y="632536"/>
                  </a:lnTo>
                  <a:lnTo>
                    <a:pt x="962507" y="632536"/>
                  </a:lnTo>
                  <a:lnTo>
                    <a:pt x="962507" y="607199"/>
                  </a:lnTo>
                  <a:close/>
                </a:path>
                <a:path w="1038860" h="657860">
                  <a:moveTo>
                    <a:pt x="987831" y="531215"/>
                  </a:moveTo>
                  <a:lnTo>
                    <a:pt x="962507" y="531215"/>
                  </a:lnTo>
                  <a:lnTo>
                    <a:pt x="962507" y="505879"/>
                  </a:lnTo>
                  <a:lnTo>
                    <a:pt x="937171" y="505879"/>
                  </a:lnTo>
                  <a:lnTo>
                    <a:pt x="937171" y="581875"/>
                  </a:lnTo>
                  <a:lnTo>
                    <a:pt x="962507" y="581875"/>
                  </a:lnTo>
                  <a:lnTo>
                    <a:pt x="962507" y="556539"/>
                  </a:lnTo>
                  <a:lnTo>
                    <a:pt x="987831" y="556539"/>
                  </a:lnTo>
                  <a:lnTo>
                    <a:pt x="987831" y="531215"/>
                  </a:lnTo>
                  <a:close/>
                </a:path>
                <a:path w="1038860" h="657860">
                  <a:moveTo>
                    <a:pt x="987831" y="429895"/>
                  </a:moveTo>
                  <a:lnTo>
                    <a:pt x="962507" y="429895"/>
                  </a:lnTo>
                  <a:lnTo>
                    <a:pt x="962507" y="455231"/>
                  </a:lnTo>
                  <a:lnTo>
                    <a:pt x="987831" y="455231"/>
                  </a:lnTo>
                  <a:lnTo>
                    <a:pt x="987831" y="429895"/>
                  </a:lnTo>
                  <a:close/>
                </a:path>
                <a:path w="1038860" h="657860">
                  <a:moveTo>
                    <a:pt x="1038491" y="480555"/>
                  </a:moveTo>
                  <a:lnTo>
                    <a:pt x="1013155" y="480555"/>
                  </a:lnTo>
                  <a:lnTo>
                    <a:pt x="1013155" y="556539"/>
                  </a:lnTo>
                  <a:lnTo>
                    <a:pt x="1038491" y="556539"/>
                  </a:lnTo>
                  <a:lnTo>
                    <a:pt x="1038491" y="480555"/>
                  </a:lnTo>
                  <a:close/>
                </a:path>
                <a:path w="1038860" h="657860">
                  <a:moveTo>
                    <a:pt x="1038491" y="404571"/>
                  </a:moveTo>
                  <a:lnTo>
                    <a:pt x="1013155" y="404571"/>
                  </a:lnTo>
                  <a:lnTo>
                    <a:pt x="1013155" y="455231"/>
                  </a:lnTo>
                  <a:lnTo>
                    <a:pt x="1038491" y="455231"/>
                  </a:lnTo>
                  <a:lnTo>
                    <a:pt x="1038491" y="4045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5663498"/>
              <a:ext cx="1038860" cy="506730"/>
            </a:xfrm>
            <a:custGeom>
              <a:avLst/>
              <a:gdLst/>
              <a:ahLst/>
              <a:cxnLst/>
              <a:rect l="l" t="t" r="r" b="b"/>
              <a:pathLst>
                <a:path w="1038860" h="506729">
                  <a:moveTo>
                    <a:pt x="177304" y="354393"/>
                  </a:moveTo>
                  <a:lnTo>
                    <a:pt x="151968" y="354393"/>
                  </a:lnTo>
                  <a:lnTo>
                    <a:pt x="151968" y="329069"/>
                  </a:lnTo>
                  <a:lnTo>
                    <a:pt x="126644" y="329069"/>
                  </a:lnTo>
                  <a:lnTo>
                    <a:pt x="126644" y="354393"/>
                  </a:lnTo>
                  <a:lnTo>
                    <a:pt x="101307" y="354393"/>
                  </a:lnTo>
                  <a:lnTo>
                    <a:pt x="101307" y="303745"/>
                  </a:lnTo>
                  <a:lnTo>
                    <a:pt x="75984" y="303745"/>
                  </a:lnTo>
                  <a:lnTo>
                    <a:pt x="75984" y="253085"/>
                  </a:lnTo>
                  <a:lnTo>
                    <a:pt x="101307" y="253085"/>
                  </a:lnTo>
                  <a:lnTo>
                    <a:pt x="101307" y="278409"/>
                  </a:lnTo>
                  <a:lnTo>
                    <a:pt x="126644" y="278409"/>
                  </a:lnTo>
                  <a:lnTo>
                    <a:pt x="126644" y="202425"/>
                  </a:lnTo>
                  <a:lnTo>
                    <a:pt x="101307" y="202425"/>
                  </a:lnTo>
                  <a:lnTo>
                    <a:pt x="75984" y="202425"/>
                  </a:lnTo>
                  <a:lnTo>
                    <a:pt x="50647" y="202425"/>
                  </a:lnTo>
                  <a:lnTo>
                    <a:pt x="50647" y="227749"/>
                  </a:lnTo>
                  <a:lnTo>
                    <a:pt x="25323" y="227749"/>
                  </a:lnTo>
                  <a:lnTo>
                    <a:pt x="0" y="227749"/>
                  </a:lnTo>
                  <a:lnTo>
                    <a:pt x="0" y="278409"/>
                  </a:lnTo>
                  <a:lnTo>
                    <a:pt x="25323" y="278409"/>
                  </a:lnTo>
                  <a:lnTo>
                    <a:pt x="50647" y="278409"/>
                  </a:lnTo>
                  <a:lnTo>
                    <a:pt x="50647" y="303745"/>
                  </a:lnTo>
                  <a:lnTo>
                    <a:pt x="25323" y="303745"/>
                  </a:lnTo>
                  <a:lnTo>
                    <a:pt x="0" y="303745"/>
                  </a:lnTo>
                  <a:lnTo>
                    <a:pt x="0" y="329069"/>
                  </a:lnTo>
                  <a:lnTo>
                    <a:pt x="25323" y="329069"/>
                  </a:lnTo>
                  <a:lnTo>
                    <a:pt x="50647" y="329069"/>
                  </a:lnTo>
                  <a:lnTo>
                    <a:pt x="75984" y="329069"/>
                  </a:lnTo>
                  <a:lnTo>
                    <a:pt x="75984" y="354393"/>
                  </a:lnTo>
                  <a:lnTo>
                    <a:pt x="50647" y="354393"/>
                  </a:lnTo>
                  <a:lnTo>
                    <a:pt x="25323" y="354393"/>
                  </a:lnTo>
                  <a:lnTo>
                    <a:pt x="0" y="354393"/>
                  </a:lnTo>
                  <a:lnTo>
                    <a:pt x="0" y="379730"/>
                  </a:lnTo>
                  <a:lnTo>
                    <a:pt x="25323" y="379730"/>
                  </a:lnTo>
                  <a:lnTo>
                    <a:pt x="50647" y="379730"/>
                  </a:lnTo>
                  <a:lnTo>
                    <a:pt x="177304" y="379730"/>
                  </a:lnTo>
                  <a:lnTo>
                    <a:pt x="177304" y="354393"/>
                  </a:lnTo>
                  <a:close/>
                </a:path>
                <a:path w="1038860" h="506729">
                  <a:moveTo>
                    <a:pt x="607898" y="303745"/>
                  </a:moveTo>
                  <a:lnTo>
                    <a:pt x="582561" y="303745"/>
                  </a:lnTo>
                  <a:lnTo>
                    <a:pt x="582561" y="329069"/>
                  </a:lnTo>
                  <a:lnTo>
                    <a:pt x="607898" y="329069"/>
                  </a:lnTo>
                  <a:lnTo>
                    <a:pt x="607898" y="303745"/>
                  </a:lnTo>
                  <a:close/>
                </a:path>
                <a:path w="1038860" h="506729">
                  <a:moveTo>
                    <a:pt x="633222" y="152400"/>
                  </a:moveTo>
                  <a:lnTo>
                    <a:pt x="607898" y="152400"/>
                  </a:lnTo>
                  <a:lnTo>
                    <a:pt x="607898" y="127000"/>
                  </a:lnTo>
                  <a:lnTo>
                    <a:pt x="582561" y="127000"/>
                  </a:lnTo>
                  <a:lnTo>
                    <a:pt x="582561" y="101600"/>
                  </a:lnTo>
                  <a:lnTo>
                    <a:pt x="557237" y="101600"/>
                  </a:lnTo>
                  <a:lnTo>
                    <a:pt x="557237" y="152400"/>
                  </a:lnTo>
                  <a:lnTo>
                    <a:pt x="531901" y="152400"/>
                  </a:lnTo>
                  <a:lnTo>
                    <a:pt x="506577" y="152400"/>
                  </a:lnTo>
                  <a:lnTo>
                    <a:pt x="506577" y="254000"/>
                  </a:lnTo>
                  <a:lnTo>
                    <a:pt x="481253" y="254000"/>
                  </a:lnTo>
                  <a:lnTo>
                    <a:pt x="481253" y="228600"/>
                  </a:lnTo>
                  <a:lnTo>
                    <a:pt x="455917" y="228600"/>
                  </a:lnTo>
                  <a:lnTo>
                    <a:pt x="455917" y="254000"/>
                  </a:lnTo>
                  <a:lnTo>
                    <a:pt x="455917" y="279400"/>
                  </a:lnTo>
                  <a:lnTo>
                    <a:pt x="430593" y="279400"/>
                  </a:lnTo>
                  <a:lnTo>
                    <a:pt x="405257" y="279400"/>
                  </a:lnTo>
                  <a:lnTo>
                    <a:pt x="379933" y="279400"/>
                  </a:lnTo>
                  <a:lnTo>
                    <a:pt x="379933" y="254000"/>
                  </a:lnTo>
                  <a:lnTo>
                    <a:pt x="405257" y="254000"/>
                  </a:lnTo>
                  <a:lnTo>
                    <a:pt x="430593" y="254000"/>
                  </a:lnTo>
                  <a:lnTo>
                    <a:pt x="455917" y="254000"/>
                  </a:lnTo>
                  <a:lnTo>
                    <a:pt x="455917" y="228600"/>
                  </a:lnTo>
                  <a:lnTo>
                    <a:pt x="430593" y="228600"/>
                  </a:lnTo>
                  <a:lnTo>
                    <a:pt x="405257" y="228600"/>
                  </a:lnTo>
                  <a:lnTo>
                    <a:pt x="379933" y="228600"/>
                  </a:lnTo>
                  <a:lnTo>
                    <a:pt x="379933" y="203200"/>
                  </a:lnTo>
                  <a:lnTo>
                    <a:pt x="405257" y="203200"/>
                  </a:lnTo>
                  <a:lnTo>
                    <a:pt x="430593" y="203200"/>
                  </a:lnTo>
                  <a:lnTo>
                    <a:pt x="455917" y="203200"/>
                  </a:lnTo>
                  <a:lnTo>
                    <a:pt x="481253" y="203200"/>
                  </a:lnTo>
                  <a:lnTo>
                    <a:pt x="481253" y="177800"/>
                  </a:lnTo>
                  <a:lnTo>
                    <a:pt x="455917" y="177800"/>
                  </a:lnTo>
                  <a:lnTo>
                    <a:pt x="455917" y="152400"/>
                  </a:lnTo>
                  <a:lnTo>
                    <a:pt x="430593" y="152400"/>
                  </a:lnTo>
                  <a:lnTo>
                    <a:pt x="405257" y="152400"/>
                  </a:lnTo>
                  <a:lnTo>
                    <a:pt x="379933" y="152400"/>
                  </a:lnTo>
                  <a:lnTo>
                    <a:pt x="379933" y="127000"/>
                  </a:lnTo>
                  <a:lnTo>
                    <a:pt x="405257" y="127000"/>
                  </a:lnTo>
                  <a:lnTo>
                    <a:pt x="430593" y="127000"/>
                  </a:lnTo>
                  <a:lnTo>
                    <a:pt x="455917" y="127000"/>
                  </a:lnTo>
                  <a:lnTo>
                    <a:pt x="455917" y="101600"/>
                  </a:lnTo>
                  <a:lnTo>
                    <a:pt x="430593" y="101600"/>
                  </a:lnTo>
                  <a:lnTo>
                    <a:pt x="430593" y="76200"/>
                  </a:lnTo>
                  <a:lnTo>
                    <a:pt x="455917" y="76200"/>
                  </a:lnTo>
                  <a:lnTo>
                    <a:pt x="455917" y="50800"/>
                  </a:lnTo>
                  <a:lnTo>
                    <a:pt x="481253" y="50800"/>
                  </a:lnTo>
                  <a:lnTo>
                    <a:pt x="481253" y="25400"/>
                  </a:lnTo>
                  <a:lnTo>
                    <a:pt x="455917" y="25400"/>
                  </a:lnTo>
                  <a:lnTo>
                    <a:pt x="455917" y="0"/>
                  </a:lnTo>
                  <a:lnTo>
                    <a:pt x="430593" y="0"/>
                  </a:lnTo>
                  <a:lnTo>
                    <a:pt x="430593" y="50800"/>
                  </a:lnTo>
                  <a:lnTo>
                    <a:pt x="405257" y="50800"/>
                  </a:lnTo>
                  <a:lnTo>
                    <a:pt x="405257" y="76200"/>
                  </a:lnTo>
                  <a:lnTo>
                    <a:pt x="379933" y="76200"/>
                  </a:lnTo>
                  <a:lnTo>
                    <a:pt x="379933" y="101600"/>
                  </a:lnTo>
                  <a:lnTo>
                    <a:pt x="354609" y="101600"/>
                  </a:lnTo>
                  <a:lnTo>
                    <a:pt x="354609" y="127000"/>
                  </a:lnTo>
                  <a:lnTo>
                    <a:pt x="329272" y="127000"/>
                  </a:lnTo>
                  <a:lnTo>
                    <a:pt x="329272" y="152400"/>
                  </a:lnTo>
                  <a:lnTo>
                    <a:pt x="354609" y="152400"/>
                  </a:lnTo>
                  <a:lnTo>
                    <a:pt x="354609" y="177800"/>
                  </a:lnTo>
                  <a:lnTo>
                    <a:pt x="329272" y="177800"/>
                  </a:lnTo>
                  <a:lnTo>
                    <a:pt x="329272" y="203200"/>
                  </a:lnTo>
                  <a:lnTo>
                    <a:pt x="354609" y="203200"/>
                  </a:lnTo>
                  <a:lnTo>
                    <a:pt x="354609" y="228600"/>
                  </a:lnTo>
                  <a:lnTo>
                    <a:pt x="329272" y="228600"/>
                  </a:lnTo>
                  <a:lnTo>
                    <a:pt x="303949" y="228600"/>
                  </a:lnTo>
                  <a:lnTo>
                    <a:pt x="303949" y="152400"/>
                  </a:lnTo>
                  <a:lnTo>
                    <a:pt x="278612" y="152400"/>
                  </a:lnTo>
                  <a:lnTo>
                    <a:pt x="278612" y="177800"/>
                  </a:lnTo>
                  <a:lnTo>
                    <a:pt x="253288" y="177800"/>
                  </a:lnTo>
                  <a:lnTo>
                    <a:pt x="253288" y="203200"/>
                  </a:lnTo>
                  <a:lnTo>
                    <a:pt x="278612" y="203200"/>
                  </a:lnTo>
                  <a:lnTo>
                    <a:pt x="278612" y="254000"/>
                  </a:lnTo>
                  <a:lnTo>
                    <a:pt x="253288" y="254000"/>
                  </a:lnTo>
                  <a:lnTo>
                    <a:pt x="227952" y="254000"/>
                  </a:lnTo>
                  <a:lnTo>
                    <a:pt x="227952" y="279400"/>
                  </a:lnTo>
                  <a:lnTo>
                    <a:pt x="253288" y="279400"/>
                  </a:lnTo>
                  <a:lnTo>
                    <a:pt x="278612" y="279400"/>
                  </a:lnTo>
                  <a:lnTo>
                    <a:pt x="278612" y="303745"/>
                  </a:lnTo>
                  <a:lnTo>
                    <a:pt x="253288" y="303745"/>
                  </a:lnTo>
                  <a:lnTo>
                    <a:pt x="227952" y="303745"/>
                  </a:lnTo>
                  <a:lnTo>
                    <a:pt x="202628" y="303745"/>
                  </a:lnTo>
                  <a:lnTo>
                    <a:pt x="202628" y="329069"/>
                  </a:lnTo>
                  <a:lnTo>
                    <a:pt x="177304" y="329069"/>
                  </a:lnTo>
                  <a:lnTo>
                    <a:pt x="177304" y="354393"/>
                  </a:lnTo>
                  <a:lnTo>
                    <a:pt x="202628" y="354393"/>
                  </a:lnTo>
                  <a:lnTo>
                    <a:pt x="227952" y="354393"/>
                  </a:lnTo>
                  <a:lnTo>
                    <a:pt x="227952" y="329069"/>
                  </a:lnTo>
                  <a:lnTo>
                    <a:pt x="253288" y="329069"/>
                  </a:lnTo>
                  <a:lnTo>
                    <a:pt x="253288" y="354393"/>
                  </a:lnTo>
                  <a:lnTo>
                    <a:pt x="227952" y="354393"/>
                  </a:lnTo>
                  <a:lnTo>
                    <a:pt x="227952" y="379730"/>
                  </a:lnTo>
                  <a:lnTo>
                    <a:pt x="202628" y="379730"/>
                  </a:lnTo>
                  <a:lnTo>
                    <a:pt x="202628" y="455714"/>
                  </a:lnTo>
                  <a:lnTo>
                    <a:pt x="227952" y="455714"/>
                  </a:lnTo>
                  <a:lnTo>
                    <a:pt x="227952" y="506374"/>
                  </a:lnTo>
                  <a:lnTo>
                    <a:pt x="253288" y="506374"/>
                  </a:lnTo>
                  <a:lnTo>
                    <a:pt x="253288" y="430390"/>
                  </a:lnTo>
                  <a:lnTo>
                    <a:pt x="227952" y="430390"/>
                  </a:lnTo>
                  <a:lnTo>
                    <a:pt x="227952" y="405053"/>
                  </a:lnTo>
                  <a:lnTo>
                    <a:pt x="253288" y="405053"/>
                  </a:lnTo>
                  <a:lnTo>
                    <a:pt x="253288" y="430390"/>
                  </a:lnTo>
                  <a:lnTo>
                    <a:pt x="278612" y="430390"/>
                  </a:lnTo>
                  <a:lnTo>
                    <a:pt x="278612" y="405053"/>
                  </a:lnTo>
                  <a:lnTo>
                    <a:pt x="303949" y="405053"/>
                  </a:lnTo>
                  <a:lnTo>
                    <a:pt x="303949" y="354393"/>
                  </a:lnTo>
                  <a:lnTo>
                    <a:pt x="278612" y="354393"/>
                  </a:lnTo>
                  <a:lnTo>
                    <a:pt x="278612" y="304800"/>
                  </a:lnTo>
                  <a:lnTo>
                    <a:pt x="303949" y="304800"/>
                  </a:lnTo>
                  <a:lnTo>
                    <a:pt x="303949" y="254000"/>
                  </a:lnTo>
                  <a:lnTo>
                    <a:pt x="329272" y="254000"/>
                  </a:lnTo>
                  <a:lnTo>
                    <a:pt x="329272" y="279400"/>
                  </a:lnTo>
                  <a:lnTo>
                    <a:pt x="354609" y="279400"/>
                  </a:lnTo>
                  <a:lnTo>
                    <a:pt x="354609" y="304800"/>
                  </a:lnTo>
                  <a:lnTo>
                    <a:pt x="329272" y="304800"/>
                  </a:lnTo>
                  <a:lnTo>
                    <a:pt x="303949" y="304800"/>
                  </a:lnTo>
                  <a:lnTo>
                    <a:pt x="303949" y="330200"/>
                  </a:lnTo>
                  <a:lnTo>
                    <a:pt x="329272" y="330200"/>
                  </a:lnTo>
                  <a:lnTo>
                    <a:pt x="329272" y="379730"/>
                  </a:lnTo>
                  <a:lnTo>
                    <a:pt x="354609" y="379730"/>
                  </a:lnTo>
                  <a:lnTo>
                    <a:pt x="354609" y="330200"/>
                  </a:lnTo>
                  <a:lnTo>
                    <a:pt x="379933" y="330200"/>
                  </a:lnTo>
                  <a:lnTo>
                    <a:pt x="405257" y="330200"/>
                  </a:lnTo>
                  <a:lnTo>
                    <a:pt x="405257" y="304800"/>
                  </a:lnTo>
                  <a:lnTo>
                    <a:pt x="430593" y="304800"/>
                  </a:lnTo>
                  <a:lnTo>
                    <a:pt x="455917" y="304800"/>
                  </a:lnTo>
                  <a:lnTo>
                    <a:pt x="455917" y="330200"/>
                  </a:lnTo>
                  <a:lnTo>
                    <a:pt x="430593" y="330200"/>
                  </a:lnTo>
                  <a:lnTo>
                    <a:pt x="430593" y="355600"/>
                  </a:lnTo>
                  <a:lnTo>
                    <a:pt x="455917" y="355600"/>
                  </a:lnTo>
                  <a:lnTo>
                    <a:pt x="455917" y="379730"/>
                  </a:lnTo>
                  <a:lnTo>
                    <a:pt x="481253" y="379730"/>
                  </a:lnTo>
                  <a:lnTo>
                    <a:pt x="481253" y="279400"/>
                  </a:lnTo>
                  <a:lnTo>
                    <a:pt x="506577" y="279400"/>
                  </a:lnTo>
                  <a:lnTo>
                    <a:pt x="531901" y="279400"/>
                  </a:lnTo>
                  <a:lnTo>
                    <a:pt x="531901" y="254000"/>
                  </a:lnTo>
                  <a:lnTo>
                    <a:pt x="557237" y="254000"/>
                  </a:lnTo>
                  <a:lnTo>
                    <a:pt x="557237" y="228600"/>
                  </a:lnTo>
                  <a:lnTo>
                    <a:pt x="531901" y="228600"/>
                  </a:lnTo>
                  <a:lnTo>
                    <a:pt x="531901" y="203200"/>
                  </a:lnTo>
                  <a:lnTo>
                    <a:pt x="557237" y="203200"/>
                  </a:lnTo>
                  <a:lnTo>
                    <a:pt x="582561" y="203200"/>
                  </a:lnTo>
                  <a:lnTo>
                    <a:pt x="582561" y="279400"/>
                  </a:lnTo>
                  <a:lnTo>
                    <a:pt x="607898" y="279400"/>
                  </a:lnTo>
                  <a:lnTo>
                    <a:pt x="607898" y="203200"/>
                  </a:lnTo>
                  <a:lnTo>
                    <a:pt x="633222" y="203200"/>
                  </a:lnTo>
                  <a:lnTo>
                    <a:pt x="633222" y="152400"/>
                  </a:lnTo>
                  <a:close/>
                </a:path>
                <a:path w="1038860" h="506729">
                  <a:moveTo>
                    <a:pt x="658545" y="354393"/>
                  </a:moveTo>
                  <a:lnTo>
                    <a:pt x="633222" y="354393"/>
                  </a:lnTo>
                  <a:lnTo>
                    <a:pt x="607898" y="354393"/>
                  </a:lnTo>
                  <a:lnTo>
                    <a:pt x="582561" y="354393"/>
                  </a:lnTo>
                  <a:lnTo>
                    <a:pt x="582561" y="329069"/>
                  </a:lnTo>
                  <a:lnTo>
                    <a:pt x="557237" y="329069"/>
                  </a:lnTo>
                  <a:lnTo>
                    <a:pt x="557237" y="379730"/>
                  </a:lnTo>
                  <a:lnTo>
                    <a:pt x="582561" y="379730"/>
                  </a:lnTo>
                  <a:lnTo>
                    <a:pt x="582561" y="405053"/>
                  </a:lnTo>
                  <a:lnTo>
                    <a:pt x="607898" y="405053"/>
                  </a:lnTo>
                  <a:lnTo>
                    <a:pt x="607898" y="379730"/>
                  </a:lnTo>
                  <a:lnTo>
                    <a:pt x="633222" y="379730"/>
                  </a:lnTo>
                  <a:lnTo>
                    <a:pt x="658545" y="379730"/>
                  </a:lnTo>
                  <a:lnTo>
                    <a:pt x="658545" y="354393"/>
                  </a:lnTo>
                  <a:close/>
                </a:path>
                <a:path w="1038860" h="506729">
                  <a:moveTo>
                    <a:pt x="683882" y="329069"/>
                  </a:moveTo>
                  <a:lnTo>
                    <a:pt x="658545" y="329069"/>
                  </a:lnTo>
                  <a:lnTo>
                    <a:pt x="658545" y="354393"/>
                  </a:lnTo>
                  <a:lnTo>
                    <a:pt x="683882" y="354393"/>
                  </a:lnTo>
                  <a:lnTo>
                    <a:pt x="683882" y="329069"/>
                  </a:lnTo>
                  <a:close/>
                </a:path>
                <a:path w="1038860" h="506729">
                  <a:moveTo>
                    <a:pt x="709206" y="303745"/>
                  </a:moveTo>
                  <a:lnTo>
                    <a:pt x="683882" y="303745"/>
                  </a:lnTo>
                  <a:lnTo>
                    <a:pt x="683882" y="329069"/>
                  </a:lnTo>
                  <a:lnTo>
                    <a:pt x="709206" y="329069"/>
                  </a:lnTo>
                  <a:lnTo>
                    <a:pt x="709206" y="303745"/>
                  </a:lnTo>
                  <a:close/>
                </a:path>
                <a:path w="1038860" h="506729">
                  <a:moveTo>
                    <a:pt x="835850" y="329069"/>
                  </a:moveTo>
                  <a:lnTo>
                    <a:pt x="810526" y="329069"/>
                  </a:lnTo>
                  <a:lnTo>
                    <a:pt x="810526" y="354393"/>
                  </a:lnTo>
                  <a:lnTo>
                    <a:pt x="835850" y="354393"/>
                  </a:lnTo>
                  <a:lnTo>
                    <a:pt x="835850" y="329069"/>
                  </a:lnTo>
                  <a:close/>
                </a:path>
                <a:path w="1038860" h="506729">
                  <a:moveTo>
                    <a:pt x="861187" y="303745"/>
                  </a:moveTo>
                  <a:lnTo>
                    <a:pt x="835850" y="303745"/>
                  </a:lnTo>
                  <a:lnTo>
                    <a:pt x="835850" y="329069"/>
                  </a:lnTo>
                  <a:lnTo>
                    <a:pt x="861187" y="329069"/>
                  </a:lnTo>
                  <a:lnTo>
                    <a:pt x="861187" y="303745"/>
                  </a:lnTo>
                  <a:close/>
                </a:path>
                <a:path w="1038860" h="506729">
                  <a:moveTo>
                    <a:pt x="886510" y="329069"/>
                  </a:moveTo>
                  <a:lnTo>
                    <a:pt x="861187" y="329069"/>
                  </a:lnTo>
                  <a:lnTo>
                    <a:pt x="861187" y="354393"/>
                  </a:lnTo>
                  <a:lnTo>
                    <a:pt x="886510" y="354393"/>
                  </a:lnTo>
                  <a:lnTo>
                    <a:pt x="886510" y="329069"/>
                  </a:lnTo>
                  <a:close/>
                </a:path>
                <a:path w="1038860" h="506729">
                  <a:moveTo>
                    <a:pt x="962507" y="329069"/>
                  </a:moveTo>
                  <a:lnTo>
                    <a:pt x="937171" y="329069"/>
                  </a:lnTo>
                  <a:lnTo>
                    <a:pt x="937171" y="303745"/>
                  </a:lnTo>
                  <a:lnTo>
                    <a:pt x="911847" y="303745"/>
                  </a:lnTo>
                  <a:lnTo>
                    <a:pt x="911847" y="354393"/>
                  </a:lnTo>
                  <a:lnTo>
                    <a:pt x="937171" y="354393"/>
                  </a:lnTo>
                  <a:lnTo>
                    <a:pt x="962507" y="354393"/>
                  </a:lnTo>
                  <a:lnTo>
                    <a:pt x="962507" y="329069"/>
                  </a:lnTo>
                  <a:close/>
                </a:path>
                <a:path w="1038860" h="506729">
                  <a:moveTo>
                    <a:pt x="1038491" y="253085"/>
                  </a:moveTo>
                  <a:lnTo>
                    <a:pt x="1013155" y="253085"/>
                  </a:lnTo>
                  <a:lnTo>
                    <a:pt x="1013155" y="227749"/>
                  </a:lnTo>
                  <a:lnTo>
                    <a:pt x="987831" y="227749"/>
                  </a:lnTo>
                  <a:lnTo>
                    <a:pt x="987831" y="278409"/>
                  </a:lnTo>
                  <a:lnTo>
                    <a:pt x="1013155" y="278409"/>
                  </a:lnTo>
                  <a:lnTo>
                    <a:pt x="1013155" y="303745"/>
                  </a:lnTo>
                  <a:lnTo>
                    <a:pt x="987831" y="303745"/>
                  </a:lnTo>
                  <a:lnTo>
                    <a:pt x="987831" y="354393"/>
                  </a:lnTo>
                  <a:lnTo>
                    <a:pt x="1013155" y="354393"/>
                  </a:lnTo>
                  <a:lnTo>
                    <a:pt x="1013155" y="329069"/>
                  </a:lnTo>
                  <a:lnTo>
                    <a:pt x="1038491" y="329069"/>
                  </a:lnTo>
                  <a:lnTo>
                    <a:pt x="1038491" y="2530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879" y="520686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5">
                  <a:moveTo>
                    <a:pt x="126644" y="912342"/>
                  </a:moveTo>
                  <a:lnTo>
                    <a:pt x="50647" y="912342"/>
                  </a:lnTo>
                  <a:lnTo>
                    <a:pt x="50647" y="988326"/>
                  </a:lnTo>
                  <a:lnTo>
                    <a:pt x="126644" y="988326"/>
                  </a:lnTo>
                  <a:lnTo>
                    <a:pt x="126644" y="912342"/>
                  </a:lnTo>
                  <a:close/>
                </a:path>
                <a:path w="1038860" h="1039495">
                  <a:moveTo>
                    <a:pt x="126644" y="51155"/>
                  </a:moveTo>
                  <a:lnTo>
                    <a:pt x="50647" y="51155"/>
                  </a:lnTo>
                  <a:lnTo>
                    <a:pt x="50647" y="127139"/>
                  </a:lnTo>
                  <a:lnTo>
                    <a:pt x="126644" y="127139"/>
                  </a:lnTo>
                  <a:lnTo>
                    <a:pt x="126644" y="51155"/>
                  </a:lnTo>
                  <a:close/>
                </a:path>
                <a:path w="1038860" h="1039495">
                  <a:moveTo>
                    <a:pt x="177304" y="861060"/>
                  </a:moveTo>
                  <a:lnTo>
                    <a:pt x="0" y="861060"/>
                  </a:lnTo>
                  <a:lnTo>
                    <a:pt x="0" y="88646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304" y="1038860"/>
                  </a:lnTo>
                  <a:lnTo>
                    <a:pt x="177304" y="1013663"/>
                  </a:lnTo>
                  <a:lnTo>
                    <a:pt x="177304" y="1013460"/>
                  </a:lnTo>
                  <a:lnTo>
                    <a:pt x="177304" y="887018"/>
                  </a:lnTo>
                  <a:lnTo>
                    <a:pt x="151968" y="887018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6460"/>
                  </a:lnTo>
                  <a:lnTo>
                    <a:pt x="177304" y="886460"/>
                  </a:lnTo>
                  <a:lnTo>
                    <a:pt x="177304" y="861060"/>
                  </a:lnTo>
                  <a:close/>
                </a:path>
                <a:path w="1038860" h="1039495">
                  <a:moveTo>
                    <a:pt x="17730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304" y="177800"/>
                  </a:lnTo>
                  <a:lnTo>
                    <a:pt x="177304" y="152476"/>
                  </a:lnTo>
                  <a:lnTo>
                    <a:pt x="177304" y="25831"/>
                  </a:lnTo>
                  <a:lnTo>
                    <a:pt x="151968" y="25831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304" y="25400"/>
                  </a:lnTo>
                  <a:lnTo>
                    <a:pt x="177304" y="0"/>
                  </a:lnTo>
                  <a:close/>
                </a:path>
                <a:path w="1038860" h="1039495">
                  <a:moveTo>
                    <a:pt x="227952" y="963002"/>
                  </a:moveTo>
                  <a:lnTo>
                    <a:pt x="202628" y="963002"/>
                  </a:lnTo>
                  <a:lnTo>
                    <a:pt x="202628" y="988326"/>
                  </a:lnTo>
                  <a:lnTo>
                    <a:pt x="227952" y="988326"/>
                  </a:lnTo>
                  <a:lnTo>
                    <a:pt x="227952" y="963002"/>
                  </a:lnTo>
                  <a:close/>
                </a:path>
                <a:path w="1038860" h="1039495">
                  <a:moveTo>
                    <a:pt x="253288" y="760374"/>
                  </a:moveTo>
                  <a:lnTo>
                    <a:pt x="227952" y="760374"/>
                  </a:lnTo>
                  <a:lnTo>
                    <a:pt x="227952" y="785698"/>
                  </a:lnTo>
                  <a:lnTo>
                    <a:pt x="253288" y="785698"/>
                  </a:lnTo>
                  <a:lnTo>
                    <a:pt x="253288" y="760374"/>
                  </a:lnTo>
                  <a:close/>
                </a:path>
                <a:path w="1038860" h="1039495">
                  <a:moveTo>
                    <a:pt x="303949" y="988326"/>
                  </a:moveTo>
                  <a:lnTo>
                    <a:pt x="278612" y="988326"/>
                  </a:lnTo>
                  <a:lnTo>
                    <a:pt x="278612" y="963002"/>
                  </a:lnTo>
                  <a:lnTo>
                    <a:pt x="253288" y="963002"/>
                  </a:lnTo>
                  <a:lnTo>
                    <a:pt x="253288" y="988326"/>
                  </a:lnTo>
                  <a:lnTo>
                    <a:pt x="227952" y="988326"/>
                  </a:lnTo>
                  <a:lnTo>
                    <a:pt x="227952" y="1038987"/>
                  </a:lnTo>
                  <a:lnTo>
                    <a:pt x="253288" y="1038987"/>
                  </a:lnTo>
                  <a:lnTo>
                    <a:pt x="253288" y="1013663"/>
                  </a:lnTo>
                  <a:lnTo>
                    <a:pt x="278612" y="1013663"/>
                  </a:lnTo>
                  <a:lnTo>
                    <a:pt x="278612" y="1038987"/>
                  </a:lnTo>
                  <a:lnTo>
                    <a:pt x="303949" y="1038987"/>
                  </a:lnTo>
                  <a:lnTo>
                    <a:pt x="303949" y="988326"/>
                  </a:lnTo>
                  <a:close/>
                </a:path>
                <a:path w="1038860" h="1039495">
                  <a:moveTo>
                    <a:pt x="379933" y="1013663"/>
                  </a:moveTo>
                  <a:lnTo>
                    <a:pt x="354609" y="1013663"/>
                  </a:lnTo>
                  <a:lnTo>
                    <a:pt x="354609" y="1038987"/>
                  </a:lnTo>
                  <a:lnTo>
                    <a:pt x="379933" y="1038987"/>
                  </a:lnTo>
                  <a:lnTo>
                    <a:pt x="379933" y="1013663"/>
                  </a:lnTo>
                  <a:close/>
                </a:path>
                <a:path w="1038860" h="1039495">
                  <a:moveTo>
                    <a:pt x="455917" y="836358"/>
                  </a:moveTo>
                  <a:lnTo>
                    <a:pt x="430593" y="836358"/>
                  </a:lnTo>
                  <a:lnTo>
                    <a:pt x="430593" y="811022"/>
                  </a:lnTo>
                  <a:lnTo>
                    <a:pt x="405257" y="811022"/>
                  </a:lnTo>
                  <a:lnTo>
                    <a:pt x="379933" y="811022"/>
                  </a:lnTo>
                  <a:lnTo>
                    <a:pt x="379933" y="836358"/>
                  </a:lnTo>
                  <a:lnTo>
                    <a:pt x="405257" y="836358"/>
                  </a:lnTo>
                  <a:lnTo>
                    <a:pt x="405257" y="861682"/>
                  </a:lnTo>
                  <a:lnTo>
                    <a:pt x="379933" y="861682"/>
                  </a:lnTo>
                  <a:lnTo>
                    <a:pt x="379933" y="887018"/>
                  </a:lnTo>
                  <a:lnTo>
                    <a:pt x="354609" y="887018"/>
                  </a:lnTo>
                  <a:lnTo>
                    <a:pt x="329272" y="887018"/>
                  </a:lnTo>
                  <a:lnTo>
                    <a:pt x="329272" y="988326"/>
                  </a:lnTo>
                  <a:lnTo>
                    <a:pt x="354609" y="988326"/>
                  </a:lnTo>
                  <a:lnTo>
                    <a:pt x="379933" y="988326"/>
                  </a:lnTo>
                  <a:lnTo>
                    <a:pt x="405257" y="988326"/>
                  </a:lnTo>
                  <a:lnTo>
                    <a:pt x="405257" y="963002"/>
                  </a:lnTo>
                  <a:lnTo>
                    <a:pt x="379933" y="963002"/>
                  </a:lnTo>
                  <a:lnTo>
                    <a:pt x="379933" y="912342"/>
                  </a:lnTo>
                  <a:lnTo>
                    <a:pt x="405257" y="912342"/>
                  </a:lnTo>
                  <a:lnTo>
                    <a:pt x="405257" y="887018"/>
                  </a:lnTo>
                  <a:lnTo>
                    <a:pt x="430593" y="887018"/>
                  </a:lnTo>
                  <a:lnTo>
                    <a:pt x="430593" y="861682"/>
                  </a:lnTo>
                  <a:lnTo>
                    <a:pt x="455917" y="861682"/>
                  </a:lnTo>
                  <a:lnTo>
                    <a:pt x="455917" y="836358"/>
                  </a:lnTo>
                  <a:close/>
                </a:path>
                <a:path w="1038860" h="1039495">
                  <a:moveTo>
                    <a:pt x="481253" y="912342"/>
                  </a:moveTo>
                  <a:lnTo>
                    <a:pt x="455917" y="912342"/>
                  </a:lnTo>
                  <a:lnTo>
                    <a:pt x="455917" y="937679"/>
                  </a:lnTo>
                  <a:lnTo>
                    <a:pt x="481253" y="937679"/>
                  </a:lnTo>
                  <a:lnTo>
                    <a:pt x="481253" y="912342"/>
                  </a:lnTo>
                  <a:close/>
                </a:path>
                <a:path w="1038860" h="1039495">
                  <a:moveTo>
                    <a:pt x="506577" y="963002"/>
                  </a:moveTo>
                  <a:lnTo>
                    <a:pt x="481253" y="963002"/>
                  </a:lnTo>
                  <a:lnTo>
                    <a:pt x="455917" y="963002"/>
                  </a:lnTo>
                  <a:lnTo>
                    <a:pt x="430593" y="963002"/>
                  </a:lnTo>
                  <a:lnTo>
                    <a:pt x="430593" y="988326"/>
                  </a:lnTo>
                  <a:lnTo>
                    <a:pt x="455917" y="988326"/>
                  </a:lnTo>
                  <a:lnTo>
                    <a:pt x="481253" y="988326"/>
                  </a:lnTo>
                  <a:lnTo>
                    <a:pt x="506577" y="988326"/>
                  </a:lnTo>
                  <a:lnTo>
                    <a:pt x="506577" y="963002"/>
                  </a:lnTo>
                  <a:close/>
                </a:path>
                <a:path w="1038860" h="1039495">
                  <a:moveTo>
                    <a:pt x="531901" y="937679"/>
                  </a:moveTo>
                  <a:lnTo>
                    <a:pt x="506577" y="937679"/>
                  </a:lnTo>
                  <a:lnTo>
                    <a:pt x="506577" y="963002"/>
                  </a:lnTo>
                  <a:lnTo>
                    <a:pt x="531901" y="963002"/>
                  </a:lnTo>
                  <a:lnTo>
                    <a:pt x="531901" y="937679"/>
                  </a:lnTo>
                  <a:close/>
                </a:path>
                <a:path w="1038860" h="1039495">
                  <a:moveTo>
                    <a:pt x="557237" y="1013663"/>
                  </a:moveTo>
                  <a:lnTo>
                    <a:pt x="531901" y="1013663"/>
                  </a:lnTo>
                  <a:lnTo>
                    <a:pt x="531901" y="988326"/>
                  </a:lnTo>
                  <a:lnTo>
                    <a:pt x="506577" y="988326"/>
                  </a:lnTo>
                  <a:lnTo>
                    <a:pt x="506577" y="1013663"/>
                  </a:lnTo>
                  <a:lnTo>
                    <a:pt x="481253" y="1013663"/>
                  </a:lnTo>
                  <a:lnTo>
                    <a:pt x="455917" y="1013663"/>
                  </a:lnTo>
                  <a:lnTo>
                    <a:pt x="430593" y="1013663"/>
                  </a:lnTo>
                  <a:lnTo>
                    <a:pt x="405257" y="1013663"/>
                  </a:lnTo>
                  <a:lnTo>
                    <a:pt x="405257" y="1038987"/>
                  </a:lnTo>
                  <a:lnTo>
                    <a:pt x="557237" y="1038987"/>
                  </a:lnTo>
                  <a:lnTo>
                    <a:pt x="557237" y="1013663"/>
                  </a:lnTo>
                  <a:close/>
                </a:path>
                <a:path w="1038860" h="1039495">
                  <a:moveTo>
                    <a:pt x="557237" y="963002"/>
                  </a:moveTo>
                  <a:lnTo>
                    <a:pt x="531901" y="963002"/>
                  </a:lnTo>
                  <a:lnTo>
                    <a:pt x="531901" y="988326"/>
                  </a:lnTo>
                  <a:lnTo>
                    <a:pt x="557237" y="988326"/>
                  </a:lnTo>
                  <a:lnTo>
                    <a:pt x="557237" y="963002"/>
                  </a:lnTo>
                  <a:close/>
                </a:path>
                <a:path w="1038860" h="1039495">
                  <a:moveTo>
                    <a:pt x="557237" y="836358"/>
                  </a:moveTo>
                  <a:lnTo>
                    <a:pt x="531901" y="836358"/>
                  </a:lnTo>
                  <a:lnTo>
                    <a:pt x="506577" y="836358"/>
                  </a:lnTo>
                  <a:lnTo>
                    <a:pt x="506577" y="861682"/>
                  </a:lnTo>
                  <a:lnTo>
                    <a:pt x="481253" y="861682"/>
                  </a:lnTo>
                  <a:lnTo>
                    <a:pt x="455917" y="861682"/>
                  </a:lnTo>
                  <a:lnTo>
                    <a:pt x="455917" y="887018"/>
                  </a:lnTo>
                  <a:lnTo>
                    <a:pt x="481253" y="887018"/>
                  </a:lnTo>
                  <a:lnTo>
                    <a:pt x="506577" y="887018"/>
                  </a:lnTo>
                  <a:lnTo>
                    <a:pt x="506577" y="912342"/>
                  </a:lnTo>
                  <a:lnTo>
                    <a:pt x="531901" y="912342"/>
                  </a:lnTo>
                  <a:lnTo>
                    <a:pt x="531901" y="937679"/>
                  </a:lnTo>
                  <a:lnTo>
                    <a:pt x="557237" y="937679"/>
                  </a:lnTo>
                  <a:lnTo>
                    <a:pt x="557237" y="887018"/>
                  </a:lnTo>
                  <a:lnTo>
                    <a:pt x="531901" y="887018"/>
                  </a:lnTo>
                  <a:lnTo>
                    <a:pt x="531901" y="861682"/>
                  </a:lnTo>
                  <a:lnTo>
                    <a:pt x="557237" y="861682"/>
                  </a:lnTo>
                  <a:lnTo>
                    <a:pt x="557237" y="836358"/>
                  </a:lnTo>
                  <a:close/>
                </a:path>
                <a:path w="1038860" h="1039495">
                  <a:moveTo>
                    <a:pt x="582561" y="988326"/>
                  </a:moveTo>
                  <a:lnTo>
                    <a:pt x="557237" y="988326"/>
                  </a:lnTo>
                  <a:lnTo>
                    <a:pt x="557237" y="1013663"/>
                  </a:lnTo>
                  <a:lnTo>
                    <a:pt x="582561" y="1013663"/>
                  </a:lnTo>
                  <a:lnTo>
                    <a:pt x="582561" y="988326"/>
                  </a:lnTo>
                  <a:close/>
                </a:path>
                <a:path w="1038860" h="1039495">
                  <a:moveTo>
                    <a:pt x="633222" y="887018"/>
                  </a:moveTo>
                  <a:lnTo>
                    <a:pt x="607898" y="887018"/>
                  </a:lnTo>
                  <a:lnTo>
                    <a:pt x="607898" y="912342"/>
                  </a:lnTo>
                  <a:lnTo>
                    <a:pt x="633222" y="912342"/>
                  </a:lnTo>
                  <a:lnTo>
                    <a:pt x="633222" y="887018"/>
                  </a:lnTo>
                  <a:close/>
                </a:path>
                <a:path w="1038860" h="1039495">
                  <a:moveTo>
                    <a:pt x="658545" y="988326"/>
                  </a:moveTo>
                  <a:lnTo>
                    <a:pt x="633222" y="988326"/>
                  </a:lnTo>
                  <a:lnTo>
                    <a:pt x="633222" y="963002"/>
                  </a:lnTo>
                  <a:lnTo>
                    <a:pt x="607898" y="963002"/>
                  </a:lnTo>
                  <a:lnTo>
                    <a:pt x="607898" y="1038987"/>
                  </a:lnTo>
                  <a:lnTo>
                    <a:pt x="633222" y="1038987"/>
                  </a:lnTo>
                  <a:lnTo>
                    <a:pt x="658545" y="1038987"/>
                  </a:lnTo>
                  <a:lnTo>
                    <a:pt x="658545" y="988326"/>
                  </a:lnTo>
                  <a:close/>
                </a:path>
                <a:path w="1038860" h="1039495">
                  <a:moveTo>
                    <a:pt x="759866" y="887018"/>
                  </a:moveTo>
                  <a:lnTo>
                    <a:pt x="734542" y="887018"/>
                  </a:lnTo>
                  <a:lnTo>
                    <a:pt x="734542" y="912342"/>
                  </a:lnTo>
                  <a:lnTo>
                    <a:pt x="709206" y="912342"/>
                  </a:lnTo>
                  <a:lnTo>
                    <a:pt x="709206" y="937679"/>
                  </a:lnTo>
                  <a:lnTo>
                    <a:pt x="683882" y="937679"/>
                  </a:lnTo>
                  <a:lnTo>
                    <a:pt x="683882" y="963002"/>
                  </a:lnTo>
                  <a:lnTo>
                    <a:pt x="658545" y="963002"/>
                  </a:lnTo>
                  <a:lnTo>
                    <a:pt x="658545" y="988326"/>
                  </a:lnTo>
                  <a:lnTo>
                    <a:pt x="683882" y="988326"/>
                  </a:lnTo>
                  <a:lnTo>
                    <a:pt x="683882" y="1013663"/>
                  </a:lnTo>
                  <a:lnTo>
                    <a:pt x="709206" y="1013663"/>
                  </a:lnTo>
                  <a:lnTo>
                    <a:pt x="709206" y="1038987"/>
                  </a:lnTo>
                  <a:lnTo>
                    <a:pt x="734542" y="1038987"/>
                  </a:lnTo>
                  <a:lnTo>
                    <a:pt x="734542" y="937679"/>
                  </a:lnTo>
                  <a:lnTo>
                    <a:pt x="759866" y="937679"/>
                  </a:lnTo>
                  <a:lnTo>
                    <a:pt x="759866" y="887018"/>
                  </a:lnTo>
                  <a:close/>
                </a:path>
                <a:path w="1038860" h="1039495">
                  <a:moveTo>
                    <a:pt x="759866" y="836358"/>
                  </a:moveTo>
                  <a:lnTo>
                    <a:pt x="734542" y="836358"/>
                  </a:lnTo>
                  <a:lnTo>
                    <a:pt x="734542" y="811022"/>
                  </a:lnTo>
                  <a:lnTo>
                    <a:pt x="709206" y="811022"/>
                  </a:lnTo>
                  <a:lnTo>
                    <a:pt x="683882" y="811022"/>
                  </a:lnTo>
                  <a:lnTo>
                    <a:pt x="683882" y="861682"/>
                  </a:lnTo>
                  <a:lnTo>
                    <a:pt x="658545" y="861682"/>
                  </a:lnTo>
                  <a:lnTo>
                    <a:pt x="633222" y="861682"/>
                  </a:lnTo>
                  <a:lnTo>
                    <a:pt x="633222" y="887018"/>
                  </a:lnTo>
                  <a:lnTo>
                    <a:pt x="658545" y="887018"/>
                  </a:lnTo>
                  <a:lnTo>
                    <a:pt x="683882" y="887018"/>
                  </a:lnTo>
                  <a:lnTo>
                    <a:pt x="709206" y="887018"/>
                  </a:lnTo>
                  <a:lnTo>
                    <a:pt x="709206" y="861682"/>
                  </a:lnTo>
                  <a:lnTo>
                    <a:pt x="734542" y="861682"/>
                  </a:lnTo>
                  <a:lnTo>
                    <a:pt x="759866" y="861682"/>
                  </a:lnTo>
                  <a:lnTo>
                    <a:pt x="759866" y="836358"/>
                  </a:lnTo>
                  <a:close/>
                </a:path>
                <a:path w="1038860" h="1039495">
                  <a:moveTo>
                    <a:pt x="785202" y="963002"/>
                  </a:moveTo>
                  <a:lnTo>
                    <a:pt x="759866" y="963002"/>
                  </a:lnTo>
                  <a:lnTo>
                    <a:pt x="759866" y="1013663"/>
                  </a:lnTo>
                  <a:lnTo>
                    <a:pt x="785202" y="1013663"/>
                  </a:lnTo>
                  <a:lnTo>
                    <a:pt x="785202" y="963002"/>
                  </a:lnTo>
                  <a:close/>
                </a:path>
                <a:path w="1038860" h="1039495">
                  <a:moveTo>
                    <a:pt x="861187" y="963002"/>
                  </a:moveTo>
                  <a:lnTo>
                    <a:pt x="835850" y="963002"/>
                  </a:lnTo>
                  <a:lnTo>
                    <a:pt x="835850" y="988326"/>
                  </a:lnTo>
                  <a:lnTo>
                    <a:pt x="810526" y="988326"/>
                  </a:lnTo>
                  <a:lnTo>
                    <a:pt x="810526" y="1038987"/>
                  </a:lnTo>
                  <a:lnTo>
                    <a:pt x="835850" y="1038987"/>
                  </a:lnTo>
                  <a:lnTo>
                    <a:pt x="835850" y="1013663"/>
                  </a:lnTo>
                  <a:lnTo>
                    <a:pt x="861187" y="1013663"/>
                  </a:lnTo>
                  <a:lnTo>
                    <a:pt x="861187" y="963002"/>
                  </a:lnTo>
                  <a:close/>
                </a:path>
                <a:path w="1038860" h="1039495">
                  <a:moveTo>
                    <a:pt x="886510" y="1013663"/>
                  </a:moveTo>
                  <a:lnTo>
                    <a:pt x="861187" y="1013663"/>
                  </a:lnTo>
                  <a:lnTo>
                    <a:pt x="861187" y="1038987"/>
                  </a:lnTo>
                  <a:lnTo>
                    <a:pt x="886510" y="1038987"/>
                  </a:lnTo>
                  <a:lnTo>
                    <a:pt x="886510" y="1013663"/>
                  </a:lnTo>
                  <a:close/>
                </a:path>
                <a:path w="1038860" h="1039495">
                  <a:moveTo>
                    <a:pt x="886510" y="861682"/>
                  </a:moveTo>
                  <a:lnTo>
                    <a:pt x="861187" y="861682"/>
                  </a:lnTo>
                  <a:lnTo>
                    <a:pt x="861187" y="887018"/>
                  </a:lnTo>
                  <a:lnTo>
                    <a:pt x="886510" y="887018"/>
                  </a:lnTo>
                  <a:lnTo>
                    <a:pt x="886510" y="861682"/>
                  </a:lnTo>
                  <a:close/>
                </a:path>
                <a:path w="1038860" h="1039495">
                  <a:moveTo>
                    <a:pt x="962507" y="1013663"/>
                  </a:moveTo>
                  <a:lnTo>
                    <a:pt x="937171" y="1013663"/>
                  </a:lnTo>
                  <a:lnTo>
                    <a:pt x="911847" y="1013663"/>
                  </a:lnTo>
                  <a:lnTo>
                    <a:pt x="911847" y="1038987"/>
                  </a:lnTo>
                  <a:lnTo>
                    <a:pt x="937171" y="1038987"/>
                  </a:lnTo>
                  <a:lnTo>
                    <a:pt x="962507" y="1038987"/>
                  </a:lnTo>
                  <a:lnTo>
                    <a:pt x="962507" y="1013663"/>
                  </a:lnTo>
                  <a:close/>
                </a:path>
                <a:path w="1038860" h="1039495">
                  <a:moveTo>
                    <a:pt x="962507" y="937679"/>
                  </a:moveTo>
                  <a:lnTo>
                    <a:pt x="937171" y="937679"/>
                  </a:lnTo>
                  <a:lnTo>
                    <a:pt x="911847" y="937679"/>
                  </a:lnTo>
                  <a:lnTo>
                    <a:pt x="886510" y="937679"/>
                  </a:lnTo>
                  <a:lnTo>
                    <a:pt x="886510" y="963002"/>
                  </a:lnTo>
                  <a:lnTo>
                    <a:pt x="911847" y="963002"/>
                  </a:lnTo>
                  <a:lnTo>
                    <a:pt x="911847" y="988326"/>
                  </a:lnTo>
                  <a:lnTo>
                    <a:pt x="937171" y="988326"/>
                  </a:lnTo>
                  <a:lnTo>
                    <a:pt x="962507" y="988326"/>
                  </a:lnTo>
                  <a:lnTo>
                    <a:pt x="962507" y="937679"/>
                  </a:lnTo>
                  <a:close/>
                </a:path>
                <a:path w="1038860" h="1039495">
                  <a:moveTo>
                    <a:pt x="962507" y="836358"/>
                  </a:moveTo>
                  <a:lnTo>
                    <a:pt x="937171" y="836358"/>
                  </a:lnTo>
                  <a:lnTo>
                    <a:pt x="937171" y="811530"/>
                  </a:ln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358"/>
                  </a:lnTo>
                  <a:lnTo>
                    <a:pt x="785202" y="836358"/>
                  </a:lnTo>
                  <a:lnTo>
                    <a:pt x="785202" y="963002"/>
                  </a:lnTo>
                  <a:lnTo>
                    <a:pt x="810526" y="963002"/>
                  </a:lnTo>
                  <a:lnTo>
                    <a:pt x="835850" y="963002"/>
                  </a:lnTo>
                  <a:lnTo>
                    <a:pt x="835850" y="937679"/>
                  </a:lnTo>
                  <a:lnTo>
                    <a:pt x="810526" y="937679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342"/>
                  </a:lnTo>
                  <a:lnTo>
                    <a:pt x="962507" y="912342"/>
                  </a:lnTo>
                  <a:lnTo>
                    <a:pt x="962507" y="887018"/>
                  </a:lnTo>
                  <a:lnTo>
                    <a:pt x="937171" y="887018"/>
                  </a:lnTo>
                  <a:lnTo>
                    <a:pt x="937171" y="861682"/>
                  </a:lnTo>
                  <a:lnTo>
                    <a:pt x="962507" y="861682"/>
                  </a:lnTo>
                  <a:lnTo>
                    <a:pt x="962507" y="836358"/>
                  </a:lnTo>
                  <a:close/>
                </a:path>
                <a:path w="1038860" h="1039495">
                  <a:moveTo>
                    <a:pt x="987831" y="861682"/>
                  </a:moveTo>
                  <a:lnTo>
                    <a:pt x="962507" y="861682"/>
                  </a:lnTo>
                  <a:lnTo>
                    <a:pt x="962507" y="887018"/>
                  </a:lnTo>
                  <a:lnTo>
                    <a:pt x="987831" y="887018"/>
                  </a:lnTo>
                  <a:lnTo>
                    <a:pt x="987831" y="861682"/>
                  </a:lnTo>
                  <a:close/>
                </a:path>
                <a:path w="1038860" h="1039495">
                  <a:moveTo>
                    <a:pt x="987831" y="51155"/>
                  </a:moveTo>
                  <a:lnTo>
                    <a:pt x="911847" y="51155"/>
                  </a:lnTo>
                  <a:lnTo>
                    <a:pt x="911847" y="127139"/>
                  </a:lnTo>
                  <a:lnTo>
                    <a:pt x="987831" y="127139"/>
                  </a:lnTo>
                  <a:lnTo>
                    <a:pt x="987831" y="51155"/>
                  </a:lnTo>
                  <a:close/>
                </a:path>
                <a:path w="1038860" h="1039495">
                  <a:moveTo>
                    <a:pt x="1038491" y="1013663"/>
                  </a:moveTo>
                  <a:lnTo>
                    <a:pt x="1013155" y="1013663"/>
                  </a:lnTo>
                  <a:lnTo>
                    <a:pt x="1013155" y="1038987"/>
                  </a:lnTo>
                  <a:lnTo>
                    <a:pt x="1038491" y="1038987"/>
                  </a:lnTo>
                  <a:lnTo>
                    <a:pt x="1038491" y="1013663"/>
                  </a:lnTo>
                  <a:close/>
                </a:path>
                <a:path w="1038860" h="1039495">
                  <a:moveTo>
                    <a:pt x="1038491" y="937679"/>
                  </a:moveTo>
                  <a:lnTo>
                    <a:pt x="1013155" y="937679"/>
                  </a:lnTo>
                  <a:lnTo>
                    <a:pt x="987831" y="937679"/>
                  </a:lnTo>
                  <a:lnTo>
                    <a:pt x="987831" y="988326"/>
                  </a:lnTo>
                  <a:lnTo>
                    <a:pt x="1013155" y="988326"/>
                  </a:lnTo>
                  <a:lnTo>
                    <a:pt x="1038491" y="988326"/>
                  </a:lnTo>
                  <a:lnTo>
                    <a:pt x="1038491" y="937679"/>
                  </a:lnTo>
                  <a:close/>
                </a:path>
                <a:path w="1038860" h="1039495">
                  <a:moveTo>
                    <a:pt x="1038491" y="836358"/>
                  </a:moveTo>
                  <a:lnTo>
                    <a:pt x="1013155" y="836358"/>
                  </a:lnTo>
                  <a:lnTo>
                    <a:pt x="1013155" y="887018"/>
                  </a:lnTo>
                  <a:lnTo>
                    <a:pt x="987831" y="887018"/>
                  </a:lnTo>
                  <a:lnTo>
                    <a:pt x="987831" y="912342"/>
                  </a:lnTo>
                  <a:lnTo>
                    <a:pt x="1013155" y="912342"/>
                  </a:lnTo>
                  <a:lnTo>
                    <a:pt x="1038491" y="912342"/>
                  </a:lnTo>
                  <a:lnTo>
                    <a:pt x="1038491" y="836358"/>
                  </a:lnTo>
                  <a:close/>
                </a:path>
                <a:path w="1038860" h="1039495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476"/>
                  </a:lnTo>
                  <a:lnTo>
                    <a:pt x="1038491" y="25831"/>
                  </a:lnTo>
                  <a:lnTo>
                    <a:pt x="1013155" y="25831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3537" y="611920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989" y="0"/>
                  </a:moveTo>
                  <a:lnTo>
                    <a:pt x="0" y="0"/>
                  </a:lnTo>
                  <a:lnTo>
                    <a:pt x="0" y="75988"/>
                  </a:lnTo>
                  <a:lnTo>
                    <a:pt x="75989" y="75988"/>
                  </a:lnTo>
                  <a:lnTo>
                    <a:pt x="759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03371" y="8840610"/>
              <a:ext cx="9739630" cy="0"/>
            </a:xfrm>
            <a:custGeom>
              <a:avLst/>
              <a:gdLst/>
              <a:ahLst/>
              <a:cxnLst/>
              <a:rect l="l" t="t" r="r" b="b"/>
              <a:pathLst>
                <a:path w="9739630">
                  <a:moveTo>
                    <a:pt x="0" y="0"/>
                  </a:moveTo>
                  <a:lnTo>
                    <a:pt x="973916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3912" y="7569929"/>
              <a:ext cx="2560955" cy="2560955"/>
            </a:xfrm>
            <a:custGeom>
              <a:avLst/>
              <a:gdLst/>
              <a:ahLst/>
              <a:cxnLst/>
              <a:rect l="l" t="t" r="r" b="b"/>
              <a:pathLst>
                <a:path w="2560954" h="2560954">
                  <a:moveTo>
                    <a:pt x="1280253" y="0"/>
                  </a:moveTo>
                  <a:lnTo>
                    <a:pt x="1227484" y="1067"/>
                  </a:lnTo>
                  <a:lnTo>
                    <a:pt x="1175258" y="4244"/>
                  </a:lnTo>
                  <a:lnTo>
                    <a:pt x="1123615" y="9487"/>
                  </a:lnTo>
                  <a:lnTo>
                    <a:pt x="1072598" y="16756"/>
                  </a:lnTo>
                  <a:lnTo>
                    <a:pt x="1022247" y="26011"/>
                  </a:lnTo>
                  <a:lnTo>
                    <a:pt x="972604" y="37208"/>
                  </a:lnTo>
                  <a:lnTo>
                    <a:pt x="923709" y="50308"/>
                  </a:lnTo>
                  <a:lnTo>
                    <a:pt x="875605" y="65270"/>
                  </a:lnTo>
                  <a:lnTo>
                    <a:pt x="828332" y="82051"/>
                  </a:lnTo>
                  <a:lnTo>
                    <a:pt x="781932" y="100611"/>
                  </a:lnTo>
                  <a:lnTo>
                    <a:pt x="736446" y="120909"/>
                  </a:lnTo>
                  <a:lnTo>
                    <a:pt x="691914" y="142904"/>
                  </a:lnTo>
                  <a:lnTo>
                    <a:pt x="648379" y="166553"/>
                  </a:lnTo>
                  <a:lnTo>
                    <a:pt x="605881" y="191817"/>
                  </a:lnTo>
                  <a:lnTo>
                    <a:pt x="564462" y="218654"/>
                  </a:lnTo>
                  <a:lnTo>
                    <a:pt x="524163" y="247022"/>
                  </a:lnTo>
                  <a:lnTo>
                    <a:pt x="485025" y="276881"/>
                  </a:lnTo>
                  <a:lnTo>
                    <a:pt x="447089" y="308190"/>
                  </a:lnTo>
                  <a:lnTo>
                    <a:pt x="410397" y="340906"/>
                  </a:lnTo>
                  <a:lnTo>
                    <a:pt x="374990" y="374990"/>
                  </a:lnTo>
                  <a:lnTo>
                    <a:pt x="340906" y="410397"/>
                  </a:lnTo>
                  <a:lnTo>
                    <a:pt x="308190" y="447089"/>
                  </a:lnTo>
                  <a:lnTo>
                    <a:pt x="276881" y="485025"/>
                  </a:lnTo>
                  <a:lnTo>
                    <a:pt x="247022" y="524163"/>
                  </a:lnTo>
                  <a:lnTo>
                    <a:pt x="218654" y="564462"/>
                  </a:lnTo>
                  <a:lnTo>
                    <a:pt x="191817" y="605881"/>
                  </a:lnTo>
                  <a:lnTo>
                    <a:pt x="166553" y="648378"/>
                  </a:lnTo>
                  <a:lnTo>
                    <a:pt x="142904" y="691914"/>
                  </a:lnTo>
                  <a:lnTo>
                    <a:pt x="120909" y="736445"/>
                  </a:lnTo>
                  <a:lnTo>
                    <a:pt x="100611" y="781932"/>
                  </a:lnTo>
                  <a:lnTo>
                    <a:pt x="82051" y="828332"/>
                  </a:lnTo>
                  <a:lnTo>
                    <a:pt x="65270" y="875605"/>
                  </a:lnTo>
                  <a:lnTo>
                    <a:pt x="50308" y="923709"/>
                  </a:lnTo>
                  <a:lnTo>
                    <a:pt x="37208" y="972603"/>
                  </a:lnTo>
                  <a:lnTo>
                    <a:pt x="26011" y="1022246"/>
                  </a:lnTo>
                  <a:lnTo>
                    <a:pt x="16756" y="1072597"/>
                  </a:lnTo>
                  <a:lnTo>
                    <a:pt x="9487" y="1123614"/>
                  </a:lnTo>
                  <a:lnTo>
                    <a:pt x="4244" y="1175257"/>
                  </a:lnTo>
                  <a:lnTo>
                    <a:pt x="1067" y="1227483"/>
                  </a:lnTo>
                  <a:lnTo>
                    <a:pt x="0" y="1280252"/>
                  </a:lnTo>
                  <a:lnTo>
                    <a:pt x="1067" y="1333022"/>
                  </a:lnTo>
                  <a:lnTo>
                    <a:pt x="4244" y="1385248"/>
                  </a:lnTo>
                  <a:lnTo>
                    <a:pt x="9487" y="1436890"/>
                  </a:lnTo>
                  <a:lnTo>
                    <a:pt x="16756" y="1487908"/>
                  </a:lnTo>
                  <a:lnTo>
                    <a:pt x="26011" y="1538258"/>
                  </a:lnTo>
                  <a:lnTo>
                    <a:pt x="37208" y="1587901"/>
                  </a:lnTo>
                  <a:lnTo>
                    <a:pt x="50308" y="1636795"/>
                  </a:lnTo>
                  <a:lnTo>
                    <a:pt x="65270" y="1684899"/>
                  </a:lnTo>
                  <a:lnTo>
                    <a:pt x="82051" y="1732172"/>
                  </a:lnTo>
                  <a:lnTo>
                    <a:pt x="100611" y="1778572"/>
                  </a:lnTo>
                  <a:lnTo>
                    <a:pt x="120909" y="1824058"/>
                  </a:lnTo>
                  <a:lnTo>
                    <a:pt x="142904" y="1868590"/>
                  </a:lnTo>
                  <a:lnTo>
                    <a:pt x="166553" y="1912125"/>
                  </a:lnTo>
                  <a:lnTo>
                    <a:pt x="191817" y="1954623"/>
                  </a:lnTo>
                  <a:lnTo>
                    <a:pt x="218654" y="1996042"/>
                  </a:lnTo>
                  <a:lnTo>
                    <a:pt x="247022" y="2036341"/>
                  </a:lnTo>
                  <a:lnTo>
                    <a:pt x="276881" y="2075479"/>
                  </a:lnTo>
                  <a:lnTo>
                    <a:pt x="308190" y="2113415"/>
                  </a:lnTo>
                  <a:lnTo>
                    <a:pt x="340906" y="2150108"/>
                  </a:lnTo>
                  <a:lnTo>
                    <a:pt x="374990" y="2185516"/>
                  </a:lnTo>
                  <a:lnTo>
                    <a:pt x="410397" y="2219599"/>
                  </a:lnTo>
                  <a:lnTo>
                    <a:pt x="447089" y="2252316"/>
                  </a:lnTo>
                  <a:lnTo>
                    <a:pt x="485025" y="2283624"/>
                  </a:lnTo>
                  <a:lnTo>
                    <a:pt x="524163" y="2313483"/>
                  </a:lnTo>
                  <a:lnTo>
                    <a:pt x="564462" y="2341852"/>
                  </a:lnTo>
                  <a:lnTo>
                    <a:pt x="605881" y="2368688"/>
                  </a:lnTo>
                  <a:lnTo>
                    <a:pt x="648379" y="2393952"/>
                  </a:lnTo>
                  <a:lnTo>
                    <a:pt x="691914" y="2417602"/>
                  </a:lnTo>
                  <a:lnTo>
                    <a:pt x="736446" y="2439596"/>
                  </a:lnTo>
                  <a:lnTo>
                    <a:pt x="781932" y="2459894"/>
                  </a:lnTo>
                  <a:lnTo>
                    <a:pt x="828332" y="2478455"/>
                  </a:lnTo>
                  <a:lnTo>
                    <a:pt x="875605" y="2495236"/>
                  </a:lnTo>
                  <a:lnTo>
                    <a:pt x="923709" y="2510197"/>
                  </a:lnTo>
                  <a:lnTo>
                    <a:pt x="972604" y="2523297"/>
                  </a:lnTo>
                  <a:lnTo>
                    <a:pt x="1022247" y="2534495"/>
                  </a:lnTo>
                  <a:lnTo>
                    <a:pt x="1072598" y="2543749"/>
                  </a:lnTo>
                  <a:lnTo>
                    <a:pt x="1123615" y="2551019"/>
                  </a:lnTo>
                  <a:lnTo>
                    <a:pt x="1175258" y="2556262"/>
                  </a:lnTo>
                  <a:lnTo>
                    <a:pt x="1227484" y="2559438"/>
                  </a:lnTo>
                  <a:lnTo>
                    <a:pt x="1280253" y="2560506"/>
                  </a:lnTo>
                  <a:lnTo>
                    <a:pt x="1333023" y="2559438"/>
                  </a:lnTo>
                  <a:lnTo>
                    <a:pt x="1385249" y="2556262"/>
                  </a:lnTo>
                  <a:lnTo>
                    <a:pt x="1436891" y="2551019"/>
                  </a:lnTo>
                  <a:lnTo>
                    <a:pt x="1487908" y="2543749"/>
                  </a:lnTo>
                  <a:lnTo>
                    <a:pt x="1538259" y="2534495"/>
                  </a:lnTo>
                  <a:lnTo>
                    <a:pt x="1587902" y="2523297"/>
                  </a:lnTo>
                  <a:lnTo>
                    <a:pt x="1636796" y="2510197"/>
                  </a:lnTo>
                  <a:lnTo>
                    <a:pt x="1684900" y="2495236"/>
                  </a:lnTo>
                  <a:lnTo>
                    <a:pt x="1732173" y="2478455"/>
                  </a:lnTo>
                  <a:lnTo>
                    <a:pt x="1778573" y="2459894"/>
                  </a:lnTo>
                  <a:lnTo>
                    <a:pt x="1824059" y="2439596"/>
                  </a:lnTo>
                  <a:lnTo>
                    <a:pt x="1868590" y="2417602"/>
                  </a:lnTo>
                  <a:lnTo>
                    <a:pt x="1912126" y="2393952"/>
                  </a:lnTo>
                  <a:lnTo>
                    <a:pt x="1954623" y="2368688"/>
                  </a:lnTo>
                  <a:lnTo>
                    <a:pt x="1996042" y="2341852"/>
                  </a:lnTo>
                  <a:lnTo>
                    <a:pt x="2036342" y="2313483"/>
                  </a:lnTo>
                  <a:lnTo>
                    <a:pt x="2075480" y="2283624"/>
                  </a:lnTo>
                  <a:lnTo>
                    <a:pt x="2113416" y="2252316"/>
                  </a:lnTo>
                  <a:lnTo>
                    <a:pt x="2150108" y="2219599"/>
                  </a:lnTo>
                  <a:lnTo>
                    <a:pt x="2185516" y="2185516"/>
                  </a:lnTo>
                  <a:lnTo>
                    <a:pt x="2219599" y="2150108"/>
                  </a:lnTo>
                  <a:lnTo>
                    <a:pt x="2252316" y="2113415"/>
                  </a:lnTo>
                  <a:lnTo>
                    <a:pt x="2283624" y="2075479"/>
                  </a:lnTo>
                  <a:lnTo>
                    <a:pt x="2313483" y="2036341"/>
                  </a:lnTo>
                  <a:lnTo>
                    <a:pt x="2341852" y="1996042"/>
                  </a:lnTo>
                  <a:lnTo>
                    <a:pt x="2368688" y="1954623"/>
                  </a:lnTo>
                  <a:lnTo>
                    <a:pt x="2393952" y="1912125"/>
                  </a:lnTo>
                  <a:lnTo>
                    <a:pt x="2417602" y="1868590"/>
                  </a:lnTo>
                  <a:lnTo>
                    <a:pt x="2439596" y="1824058"/>
                  </a:lnTo>
                  <a:lnTo>
                    <a:pt x="2459894" y="1778572"/>
                  </a:lnTo>
                  <a:lnTo>
                    <a:pt x="2478455" y="1732172"/>
                  </a:lnTo>
                  <a:lnTo>
                    <a:pt x="2495236" y="1684899"/>
                  </a:lnTo>
                  <a:lnTo>
                    <a:pt x="2510197" y="1636795"/>
                  </a:lnTo>
                  <a:lnTo>
                    <a:pt x="2523297" y="1587901"/>
                  </a:lnTo>
                  <a:lnTo>
                    <a:pt x="2534495" y="1538258"/>
                  </a:lnTo>
                  <a:lnTo>
                    <a:pt x="2543749" y="1487908"/>
                  </a:lnTo>
                  <a:lnTo>
                    <a:pt x="2551019" y="1436890"/>
                  </a:lnTo>
                  <a:lnTo>
                    <a:pt x="2556262" y="1385248"/>
                  </a:lnTo>
                  <a:lnTo>
                    <a:pt x="2559438" y="1333022"/>
                  </a:lnTo>
                  <a:lnTo>
                    <a:pt x="2560506" y="1280252"/>
                  </a:lnTo>
                  <a:lnTo>
                    <a:pt x="2559438" y="1227483"/>
                  </a:lnTo>
                  <a:lnTo>
                    <a:pt x="2556262" y="1175257"/>
                  </a:lnTo>
                  <a:lnTo>
                    <a:pt x="2551019" y="1123614"/>
                  </a:lnTo>
                  <a:lnTo>
                    <a:pt x="2543749" y="1072597"/>
                  </a:lnTo>
                  <a:lnTo>
                    <a:pt x="2534495" y="1022246"/>
                  </a:lnTo>
                  <a:lnTo>
                    <a:pt x="2523297" y="972603"/>
                  </a:lnTo>
                  <a:lnTo>
                    <a:pt x="2510197" y="923709"/>
                  </a:lnTo>
                  <a:lnTo>
                    <a:pt x="2495236" y="875605"/>
                  </a:lnTo>
                  <a:lnTo>
                    <a:pt x="2478455" y="828332"/>
                  </a:lnTo>
                  <a:lnTo>
                    <a:pt x="2459894" y="781932"/>
                  </a:lnTo>
                  <a:lnTo>
                    <a:pt x="2439596" y="736445"/>
                  </a:lnTo>
                  <a:lnTo>
                    <a:pt x="2417602" y="691914"/>
                  </a:lnTo>
                  <a:lnTo>
                    <a:pt x="2393952" y="648378"/>
                  </a:lnTo>
                  <a:lnTo>
                    <a:pt x="2368688" y="605881"/>
                  </a:lnTo>
                  <a:lnTo>
                    <a:pt x="2341852" y="564462"/>
                  </a:lnTo>
                  <a:lnTo>
                    <a:pt x="2313483" y="524163"/>
                  </a:lnTo>
                  <a:lnTo>
                    <a:pt x="2283624" y="485025"/>
                  </a:lnTo>
                  <a:lnTo>
                    <a:pt x="2252316" y="447089"/>
                  </a:lnTo>
                  <a:lnTo>
                    <a:pt x="2219599" y="410397"/>
                  </a:lnTo>
                  <a:lnTo>
                    <a:pt x="2185516" y="374990"/>
                  </a:lnTo>
                  <a:lnTo>
                    <a:pt x="2150108" y="340906"/>
                  </a:lnTo>
                  <a:lnTo>
                    <a:pt x="2113416" y="308190"/>
                  </a:lnTo>
                  <a:lnTo>
                    <a:pt x="2075480" y="276881"/>
                  </a:lnTo>
                  <a:lnTo>
                    <a:pt x="2036342" y="247022"/>
                  </a:lnTo>
                  <a:lnTo>
                    <a:pt x="1996042" y="218654"/>
                  </a:lnTo>
                  <a:lnTo>
                    <a:pt x="1954623" y="191817"/>
                  </a:lnTo>
                  <a:lnTo>
                    <a:pt x="1912126" y="166553"/>
                  </a:lnTo>
                  <a:lnTo>
                    <a:pt x="1868590" y="142904"/>
                  </a:lnTo>
                  <a:lnTo>
                    <a:pt x="1824059" y="120909"/>
                  </a:lnTo>
                  <a:lnTo>
                    <a:pt x="1778573" y="100611"/>
                  </a:lnTo>
                  <a:lnTo>
                    <a:pt x="1732173" y="82051"/>
                  </a:lnTo>
                  <a:lnTo>
                    <a:pt x="1684900" y="65270"/>
                  </a:lnTo>
                  <a:lnTo>
                    <a:pt x="1636796" y="50308"/>
                  </a:lnTo>
                  <a:lnTo>
                    <a:pt x="1587902" y="37208"/>
                  </a:lnTo>
                  <a:lnTo>
                    <a:pt x="1538259" y="26011"/>
                  </a:lnTo>
                  <a:lnTo>
                    <a:pt x="1487908" y="16756"/>
                  </a:lnTo>
                  <a:lnTo>
                    <a:pt x="1436891" y="9487"/>
                  </a:lnTo>
                  <a:lnTo>
                    <a:pt x="1385249" y="4244"/>
                  </a:lnTo>
                  <a:lnTo>
                    <a:pt x="1333023" y="1067"/>
                  </a:lnTo>
                  <a:lnTo>
                    <a:pt x="1280253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3912" y="7569929"/>
              <a:ext cx="2560955" cy="2560955"/>
            </a:xfrm>
            <a:custGeom>
              <a:avLst/>
              <a:gdLst/>
              <a:ahLst/>
              <a:cxnLst/>
              <a:rect l="l" t="t" r="r" b="b"/>
              <a:pathLst>
                <a:path w="2560954" h="2560954">
                  <a:moveTo>
                    <a:pt x="1280253" y="0"/>
                  </a:moveTo>
                  <a:lnTo>
                    <a:pt x="1333023" y="1067"/>
                  </a:lnTo>
                  <a:lnTo>
                    <a:pt x="1385249" y="4244"/>
                  </a:lnTo>
                  <a:lnTo>
                    <a:pt x="1436891" y="9487"/>
                  </a:lnTo>
                  <a:lnTo>
                    <a:pt x="1487908" y="16756"/>
                  </a:lnTo>
                  <a:lnTo>
                    <a:pt x="1538259" y="26011"/>
                  </a:lnTo>
                  <a:lnTo>
                    <a:pt x="1587902" y="37208"/>
                  </a:lnTo>
                  <a:lnTo>
                    <a:pt x="1636796" y="50308"/>
                  </a:lnTo>
                  <a:lnTo>
                    <a:pt x="1684900" y="65270"/>
                  </a:lnTo>
                  <a:lnTo>
                    <a:pt x="1732173" y="82051"/>
                  </a:lnTo>
                  <a:lnTo>
                    <a:pt x="1778573" y="100611"/>
                  </a:lnTo>
                  <a:lnTo>
                    <a:pt x="1824059" y="120909"/>
                  </a:lnTo>
                  <a:lnTo>
                    <a:pt x="1868590" y="142904"/>
                  </a:lnTo>
                  <a:lnTo>
                    <a:pt x="1912126" y="166553"/>
                  </a:lnTo>
                  <a:lnTo>
                    <a:pt x="1954623" y="191817"/>
                  </a:lnTo>
                  <a:lnTo>
                    <a:pt x="1996042" y="218654"/>
                  </a:lnTo>
                  <a:lnTo>
                    <a:pt x="2036342" y="247022"/>
                  </a:lnTo>
                  <a:lnTo>
                    <a:pt x="2075480" y="276881"/>
                  </a:lnTo>
                  <a:lnTo>
                    <a:pt x="2113416" y="308190"/>
                  </a:lnTo>
                  <a:lnTo>
                    <a:pt x="2150108" y="340906"/>
                  </a:lnTo>
                  <a:lnTo>
                    <a:pt x="2185516" y="374990"/>
                  </a:lnTo>
                  <a:lnTo>
                    <a:pt x="2219599" y="410397"/>
                  </a:lnTo>
                  <a:lnTo>
                    <a:pt x="2252316" y="447089"/>
                  </a:lnTo>
                  <a:lnTo>
                    <a:pt x="2283624" y="485025"/>
                  </a:lnTo>
                  <a:lnTo>
                    <a:pt x="2313483" y="524163"/>
                  </a:lnTo>
                  <a:lnTo>
                    <a:pt x="2341852" y="564462"/>
                  </a:lnTo>
                  <a:lnTo>
                    <a:pt x="2368688" y="605881"/>
                  </a:lnTo>
                  <a:lnTo>
                    <a:pt x="2393952" y="648378"/>
                  </a:lnTo>
                  <a:lnTo>
                    <a:pt x="2417602" y="691914"/>
                  </a:lnTo>
                  <a:lnTo>
                    <a:pt x="2439596" y="736445"/>
                  </a:lnTo>
                  <a:lnTo>
                    <a:pt x="2459894" y="781932"/>
                  </a:lnTo>
                  <a:lnTo>
                    <a:pt x="2478455" y="828332"/>
                  </a:lnTo>
                  <a:lnTo>
                    <a:pt x="2495236" y="875605"/>
                  </a:lnTo>
                  <a:lnTo>
                    <a:pt x="2510197" y="923709"/>
                  </a:lnTo>
                  <a:lnTo>
                    <a:pt x="2523297" y="972603"/>
                  </a:lnTo>
                  <a:lnTo>
                    <a:pt x="2534495" y="1022246"/>
                  </a:lnTo>
                  <a:lnTo>
                    <a:pt x="2543749" y="1072597"/>
                  </a:lnTo>
                  <a:lnTo>
                    <a:pt x="2551019" y="1123614"/>
                  </a:lnTo>
                  <a:lnTo>
                    <a:pt x="2556262" y="1175257"/>
                  </a:lnTo>
                  <a:lnTo>
                    <a:pt x="2559438" y="1227483"/>
                  </a:lnTo>
                  <a:lnTo>
                    <a:pt x="2560506" y="1280252"/>
                  </a:lnTo>
                  <a:lnTo>
                    <a:pt x="2559438" y="1333022"/>
                  </a:lnTo>
                  <a:lnTo>
                    <a:pt x="2556262" y="1385248"/>
                  </a:lnTo>
                  <a:lnTo>
                    <a:pt x="2551019" y="1436890"/>
                  </a:lnTo>
                  <a:lnTo>
                    <a:pt x="2543749" y="1487908"/>
                  </a:lnTo>
                  <a:lnTo>
                    <a:pt x="2534495" y="1538258"/>
                  </a:lnTo>
                  <a:lnTo>
                    <a:pt x="2523297" y="1587901"/>
                  </a:lnTo>
                  <a:lnTo>
                    <a:pt x="2510197" y="1636795"/>
                  </a:lnTo>
                  <a:lnTo>
                    <a:pt x="2495236" y="1684899"/>
                  </a:lnTo>
                  <a:lnTo>
                    <a:pt x="2478455" y="1732172"/>
                  </a:lnTo>
                  <a:lnTo>
                    <a:pt x="2459894" y="1778572"/>
                  </a:lnTo>
                  <a:lnTo>
                    <a:pt x="2439596" y="1824058"/>
                  </a:lnTo>
                  <a:lnTo>
                    <a:pt x="2417602" y="1868590"/>
                  </a:lnTo>
                  <a:lnTo>
                    <a:pt x="2393952" y="1912125"/>
                  </a:lnTo>
                  <a:lnTo>
                    <a:pt x="2368688" y="1954623"/>
                  </a:lnTo>
                  <a:lnTo>
                    <a:pt x="2341852" y="1996042"/>
                  </a:lnTo>
                  <a:lnTo>
                    <a:pt x="2313483" y="2036341"/>
                  </a:lnTo>
                  <a:lnTo>
                    <a:pt x="2283624" y="2075479"/>
                  </a:lnTo>
                  <a:lnTo>
                    <a:pt x="2252316" y="2113415"/>
                  </a:lnTo>
                  <a:lnTo>
                    <a:pt x="2219599" y="2150108"/>
                  </a:lnTo>
                  <a:lnTo>
                    <a:pt x="2185516" y="2185516"/>
                  </a:lnTo>
                  <a:lnTo>
                    <a:pt x="2150108" y="2219599"/>
                  </a:lnTo>
                  <a:lnTo>
                    <a:pt x="2113416" y="2252316"/>
                  </a:lnTo>
                  <a:lnTo>
                    <a:pt x="2075480" y="2283624"/>
                  </a:lnTo>
                  <a:lnTo>
                    <a:pt x="2036342" y="2313483"/>
                  </a:lnTo>
                  <a:lnTo>
                    <a:pt x="1996042" y="2341852"/>
                  </a:lnTo>
                  <a:lnTo>
                    <a:pt x="1954623" y="2368688"/>
                  </a:lnTo>
                  <a:lnTo>
                    <a:pt x="1912126" y="2393952"/>
                  </a:lnTo>
                  <a:lnTo>
                    <a:pt x="1868590" y="2417602"/>
                  </a:lnTo>
                  <a:lnTo>
                    <a:pt x="1824059" y="2439596"/>
                  </a:lnTo>
                  <a:lnTo>
                    <a:pt x="1778573" y="2459894"/>
                  </a:lnTo>
                  <a:lnTo>
                    <a:pt x="1732173" y="2478455"/>
                  </a:lnTo>
                  <a:lnTo>
                    <a:pt x="1684900" y="2495236"/>
                  </a:lnTo>
                  <a:lnTo>
                    <a:pt x="1636796" y="2510197"/>
                  </a:lnTo>
                  <a:lnTo>
                    <a:pt x="1587902" y="2523297"/>
                  </a:lnTo>
                  <a:lnTo>
                    <a:pt x="1538259" y="2534495"/>
                  </a:lnTo>
                  <a:lnTo>
                    <a:pt x="1487908" y="2543749"/>
                  </a:lnTo>
                  <a:lnTo>
                    <a:pt x="1436891" y="2551019"/>
                  </a:lnTo>
                  <a:lnTo>
                    <a:pt x="1385249" y="2556262"/>
                  </a:lnTo>
                  <a:lnTo>
                    <a:pt x="1333023" y="2559438"/>
                  </a:lnTo>
                  <a:lnTo>
                    <a:pt x="1280253" y="2560506"/>
                  </a:lnTo>
                  <a:lnTo>
                    <a:pt x="1227484" y="2559438"/>
                  </a:lnTo>
                  <a:lnTo>
                    <a:pt x="1175258" y="2556262"/>
                  </a:lnTo>
                  <a:lnTo>
                    <a:pt x="1123615" y="2551019"/>
                  </a:lnTo>
                  <a:lnTo>
                    <a:pt x="1072598" y="2543749"/>
                  </a:lnTo>
                  <a:lnTo>
                    <a:pt x="1022247" y="2534495"/>
                  </a:lnTo>
                  <a:lnTo>
                    <a:pt x="972604" y="2523297"/>
                  </a:lnTo>
                  <a:lnTo>
                    <a:pt x="923709" y="2510197"/>
                  </a:lnTo>
                  <a:lnTo>
                    <a:pt x="875605" y="2495236"/>
                  </a:lnTo>
                  <a:lnTo>
                    <a:pt x="828332" y="2478455"/>
                  </a:lnTo>
                  <a:lnTo>
                    <a:pt x="781932" y="2459894"/>
                  </a:lnTo>
                  <a:lnTo>
                    <a:pt x="736446" y="2439596"/>
                  </a:lnTo>
                  <a:lnTo>
                    <a:pt x="691914" y="2417602"/>
                  </a:lnTo>
                  <a:lnTo>
                    <a:pt x="648379" y="2393952"/>
                  </a:lnTo>
                  <a:lnTo>
                    <a:pt x="605881" y="2368688"/>
                  </a:lnTo>
                  <a:lnTo>
                    <a:pt x="564462" y="2341852"/>
                  </a:lnTo>
                  <a:lnTo>
                    <a:pt x="524163" y="2313483"/>
                  </a:lnTo>
                  <a:lnTo>
                    <a:pt x="485025" y="2283624"/>
                  </a:lnTo>
                  <a:lnTo>
                    <a:pt x="447089" y="2252316"/>
                  </a:lnTo>
                  <a:lnTo>
                    <a:pt x="410397" y="2219599"/>
                  </a:lnTo>
                  <a:lnTo>
                    <a:pt x="374990" y="2185516"/>
                  </a:lnTo>
                  <a:lnTo>
                    <a:pt x="340906" y="2150108"/>
                  </a:lnTo>
                  <a:lnTo>
                    <a:pt x="308190" y="2113415"/>
                  </a:lnTo>
                  <a:lnTo>
                    <a:pt x="276881" y="2075479"/>
                  </a:lnTo>
                  <a:lnTo>
                    <a:pt x="247022" y="2036341"/>
                  </a:lnTo>
                  <a:lnTo>
                    <a:pt x="218654" y="1996042"/>
                  </a:lnTo>
                  <a:lnTo>
                    <a:pt x="191817" y="1954623"/>
                  </a:lnTo>
                  <a:lnTo>
                    <a:pt x="166553" y="1912125"/>
                  </a:lnTo>
                  <a:lnTo>
                    <a:pt x="142904" y="1868590"/>
                  </a:lnTo>
                  <a:lnTo>
                    <a:pt x="120909" y="1824058"/>
                  </a:lnTo>
                  <a:lnTo>
                    <a:pt x="100611" y="1778572"/>
                  </a:lnTo>
                  <a:lnTo>
                    <a:pt x="82051" y="1732172"/>
                  </a:lnTo>
                  <a:lnTo>
                    <a:pt x="65270" y="1684899"/>
                  </a:lnTo>
                  <a:lnTo>
                    <a:pt x="50308" y="1636795"/>
                  </a:lnTo>
                  <a:lnTo>
                    <a:pt x="37208" y="1587901"/>
                  </a:lnTo>
                  <a:lnTo>
                    <a:pt x="26011" y="1538258"/>
                  </a:lnTo>
                  <a:lnTo>
                    <a:pt x="16756" y="1487908"/>
                  </a:lnTo>
                  <a:lnTo>
                    <a:pt x="9487" y="1436890"/>
                  </a:lnTo>
                  <a:lnTo>
                    <a:pt x="4244" y="1385248"/>
                  </a:lnTo>
                  <a:lnTo>
                    <a:pt x="1067" y="1333022"/>
                  </a:lnTo>
                  <a:lnTo>
                    <a:pt x="0" y="1280252"/>
                  </a:lnTo>
                  <a:lnTo>
                    <a:pt x="1067" y="1227483"/>
                  </a:lnTo>
                  <a:lnTo>
                    <a:pt x="4244" y="1175257"/>
                  </a:lnTo>
                  <a:lnTo>
                    <a:pt x="9487" y="1123614"/>
                  </a:lnTo>
                  <a:lnTo>
                    <a:pt x="16756" y="1072597"/>
                  </a:lnTo>
                  <a:lnTo>
                    <a:pt x="26011" y="1022246"/>
                  </a:lnTo>
                  <a:lnTo>
                    <a:pt x="37208" y="972603"/>
                  </a:lnTo>
                  <a:lnTo>
                    <a:pt x="50308" y="923709"/>
                  </a:lnTo>
                  <a:lnTo>
                    <a:pt x="65270" y="875605"/>
                  </a:lnTo>
                  <a:lnTo>
                    <a:pt x="82051" y="828332"/>
                  </a:lnTo>
                  <a:lnTo>
                    <a:pt x="100611" y="781932"/>
                  </a:lnTo>
                  <a:lnTo>
                    <a:pt x="120909" y="736445"/>
                  </a:lnTo>
                  <a:lnTo>
                    <a:pt x="142904" y="691914"/>
                  </a:lnTo>
                  <a:lnTo>
                    <a:pt x="166553" y="648378"/>
                  </a:lnTo>
                  <a:lnTo>
                    <a:pt x="191817" y="605881"/>
                  </a:lnTo>
                  <a:lnTo>
                    <a:pt x="218654" y="564462"/>
                  </a:lnTo>
                  <a:lnTo>
                    <a:pt x="247022" y="524163"/>
                  </a:lnTo>
                  <a:lnTo>
                    <a:pt x="276881" y="485025"/>
                  </a:lnTo>
                  <a:lnTo>
                    <a:pt x="308190" y="447089"/>
                  </a:lnTo>
                  <a:lnTo>
                    <a:pt x="340906" y="410397"/>
                  </a:lnTo>
                  <a:lnTo>
                    <a:pt x="374990" y="374990"/>
                  </a:lnTo>
                  <a:lnTo>
                    <a:pt x="410397" y="340906"/>
                  </a:lnTo>
                  <a:lnTo>
                    <a:pt x="447089" y="308190"/>
                  </a:lnTo>
                  <a:lnTo>
                    <a:pt x="485025" y="276881"/>
                  </a:lnTo>
                  <a:lnTo>
                    <a:pt x="524163" y="247022"/>
                  </a:lnTo>
                  <a:lnTo>
                    <a:pt x="564462" y="218654"/>
                  </a:lnTo>
                  <a:lnTo>
                    <a:pt x="605881" y="191817"/>
                  </a:lnTo>
                  <a:lnTo>
                    <a:pt x="648379" y="166553"/>
                  </a:lnTo>
                  <a:lnTo>
                    <a:pt x="691914" y="142904"/>
                  </a:lnTo>
                  <a:lnTo>
                    <a:pt x="736446" y="120909"/>
                  </a:lnTo>
                  <a:lnTo>
                    <a:pt x="781932" y="100611"/>
                  </a:lnTo>
                  <a:lnTo>
                    <a:pt x="828332" y="82051"/>
                  </a:lnTo>
                  <a:lnTo>
                    <a:pt x="875605" y="65270"/>
                  </a:lnTo>
                  <a:lnTo>
                    <a:pt x="923709" y="50308"/>
                  </a:lnTo>
                  <a:lnTo>
                    <a:pt x="972604" y="37208"/>
                  </a:lnTo>
                  <a:lnTo>
                    <a:pt x="1022247" y="26011"/>
                  </a:lnTo>
                  <a:lnTo>
                    <a:pt x="1072598" y="16756"/>
                  </a:lnTo>
                  <a:lnTo>
                    <a:pt x="1123615" y="9487"/>
                  </a:lnTo>
                  <a:lnTo>
                    <a:pt x="1175258" y="4244"/>
                  </a:lnTo>
                  <a:lnTo>
                    <a:pt x="1227484" y="1067"/>
                  </a:lnTo>
                  <a:lnTo>
                    <a:pt x="1280253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9626" y="8841066"/>
              <a:ext cx="2548255" cy="0"/>
            </a:xfrm>
            <a:custGeom>
              <a:avLst/>
              <a:gdLst/>
              <a:ahLst/>
              <a:cxnLst/>
              <a:rect l="l" t="t" r="r" b="b"/>
              <a:pathLst>
                <a:path w="2548254">
                  <a:moveTo>
                    <a:pt x="0" y="0"/>
                  </a:moveTo>
                  <a:lnTo>
                    <a:pt x="254793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2607" y="6402733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https://technologystudent.com/despro_3/linkage6.html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92299" y="9031129"/>
            <a:ext cx="118173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35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35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4296343" y="5382950"/>
            <a:ext cx="7987030" cy="5041900"/>
            <a:chOff x="4296343" y="5382950"/>
            <a:chExt cx="7987030" cy="5041900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96343" y="7262400"/>
              <a:ext cx="3156585" cy="3162300"/>
            </a:xfrm>
            <a:custGeom>
              <a:avLst/>
              <a:gdLst/>
              <a:ahLst/>
              <a:cxnLst/>
              <a:rect l="l" t="t" r="r" b="b"/>
              <a:pathLst>
                <a:path w="3156584" h="3162300">
                  <a:moveTo>
                    <a:pt x="205708" y="800099"/>
                  </a:moveTo>
                  <a:lnTo>
                    <a:pt x="193597" y="825499"/>
                  </a:lnTo>
                  <a:lnTo>
                    <a:pt x="181822" y="850899"/>
                  </a:lnTo>
                  <a:lnTo>
                    <a:pt x="170380" y="863599"/>
                  </a:lnTo>
                  <a:lnTo>
                    <a:pt x="159278" y="888999"/>
                  </a:lnTo>
                  <a:lnTo>
                    <a:pt x="148518" y="914399"/>
                  </a:lnTo>
                  <a:lnTo>
                    <a:pt x="138103" y="939799"/>
                  </a:lnTo>
                  <a:lnTo>
                    <a:pt x="128045" y="965199"/>
                  </a:lnTo>
                  <a:lnTo>
                    <a:pt x="118328" y="977899"/>
                  </a:lnTo>
                  <a:lnTo>
                    <a:pt x="99979" y="1028699"/>
                  </a:lnTo>
                  <a:lnTo>
                    <a:pt x="83084" y="1079499"/>
                  </a:lnTo>
                  <a:lnTo>
                    <a:pt x="67665" y="1130299"/>
                  </a:lnTo>
                  <a:lnTo>
                    <a:pt x="60520" y="1155699"/>
                  </a:lnTo>
                  <a:lnTo>
                    <a:pt x="53755" y="1168399"/>
                  </a:lnTo>
                  <a:lnTo>
                    <a:pt x="41382" y="1219199"/>
                  </a:lnTo>
                  <a:lnTo>
                    <a:pt x="30563" y="1269999"/>
                  </a:lnTo>
                  <a:lnTo>
                    <a:pt x="21341" y="1320799"/>
                  </a:lnTo>
                  <a:lnTo>
                    <a:pt x="13731" y="1371599"/>
                  </a:lnTo>
                  <a:lnTo>
                    <a:pt x="7766" y="1422399"/>
                  </a:lnTo>
                  <a:lnTo>
                    <a:pt x="3470" y="1473199"/>
                  </a:lnTo>
                  <a:lnTo>
                    <a:pt x="1958" y="1511299"/>
                  </a:lnTo>
                  <a:lnTo>
                    <a:pt x="875" y="1536699"/>
                  </a:lnTo>
                  <a:lnTo>
                    <a:pt x="219" y="1562099"/>
                  </a:lnTo>
                  <a:lnTo>
                    <a:pt x="0" y="1587499"/>
                  </a:lnTo>
                  <a:lnTo>
                    <a:pt x="2063" y="1663699"/>
                  </a:lnTo>
                  <a:lnTo>
                    <a:pt x="8176" y="1752599"/>
                  </a:lnTo>
                  <a:lnTo>
                    <a:pt x="18248" y="1828799"/>
                  </a:lnTo>
                  <a:lnTo>
                    <a:pt x="32174" y="1904999"/>
                  </a:lnTo>
                  <a:lnTo>
                    <a:pt x="49856" y="1981199"/>
                  </a:lnTo>
                  <a:lnTo>
                    <a:pt x="71197" y="2057399"/>
                  </a:lnTo>
                  <a:lnTo>
                    <a:pt x="96095" y="2133599"/>
                  </a:lnTo>
                  <a:lnTo>
                    <a:pt x="124448" y="2197099"/>
                  </a:lnTo>
                  <a:lnTo>
                    <a:pt x="156161" y="2273299"/>
                  </a:lnTo>
                  <a:lnTo>
                    <a:pt x="191131" y="2336799"/>
                  </a:lnTo>
                  <a:lnTo>
                    <a:pt x="229262" y="2400299"/>
                  </a:lnTo>
                  <a:lnTo>
                    <a:pt x="270454" y="2476499"/>
                  </a:lnTo>
                  <a:lnTo>
                    <a:pt x="314600" y="2527299"/>
                  </a:lnTo>
                  <a:lnTo>
                    <a:pt x="361613" y="2590799"/>
                  </a:lnTo>
                  <a:lnTo>
                    <a:pt x="411379" y="2654299"/>
                  </a:lnTo>
                  <a:lnTo>
                    <a:pt x="463810" y="2705099"/>
                  </a:lnTo>
                  <a:lnTo>
                    <a:pt x="518807" y="2755899"/>
                  </a:lnTo>
                  <a:lnTo>
                    <a:pt x="576259" y="2806699"/>
                  </a:lnTo>
                  <a:lnTo>
                    <a:pt x="636080" y="2857499"/>
                  </a:lnTo>
                  <a:lnTo>
                    <a:pt x="698165" y="2895599"/>
                  </a:lnTo>
                  <a:lnTo>
                    <a:pt x="762411" y="2933699"/>
                  </a:lnTo>
                  <a:lnTo>
                    <a:pt x="828727" y="2971799"/>
                  </a:lnTo>
                  <a:lnTo>
                    <a:pt x="897008" y="3009899"/>
                  </a:lnTo>
                  <a:lnTo>
                    <a:pt x="967158" y="3047999"/>
                  </a:lnTo>
                  <a:lnTo>
                    <a:pt x="1039072" y="3073399"/>
                  </a:lnTo>
                  <a:lnTo>
                    <a:pt x="1187799" y="3124199"/>
                  </a:lnTo>
                  <a:lnTo>
                    <a:pt x="1421648" y="3162299"/>
                  </a:lnTo>
                  <a:lnTo>
                    <a:pt x="1583542" y="3162299"/>
                  </a:lnTo>
                  <a:lnTo>
                    <a:pt x="1583542" y="3149599"/>
                  </a:lnTo>
                  <a:lnTo>
                    <a:pt x="1503022" y="3149599"/>
                  </a:lnTo>
                  <a:lnTo>
                    <a:pt x="1423569" y="3136899"/>
                  </a:lnTo>
                  <a:lnTo>
                    <a:pt x="1345274" y="3136899"/>
                  </a:lnTo>
                  <a:lnTo>
                    <a:pt x="1268233" y="3111499"/>
                  </a:lnTo>
                  <a:lnTo>
                    <a:pt x="1192543" y="3098799"/>
                  </a:lnTo>
                  <a:lnTo>
                    <a:pt x="1118304" y="3073399"/>
                  </a:lnTo>
                  <a:lnTo>
                    <a:pt x="1045616" y="3060699"/>
                  </a:lnTo>
                  <a:lnTo>
                    <a:pt x="974573" y="3022599"/>
                  </a:lnTo>
                  <a:lnTo>
                    <a:pt x="905275" y="2997199"/>
                  </a:lnTo>
                  <a:lnTo>
                    <a:pt x="837821" y="2959099"/>
                  </a:lnTo>
                  <a:lnTo>
                    <a:pt x="772304" y="2920999"/>
                  </a:lnTo>
                  <a:lnTo>
                    <a:pt x="708830" y="2882899"/>
                  </a:lnTo>
                  <a:lnTo>
                    <a:pt x="647485" y="2844799"/>
                  </a:lnTo>
                  <a:lnTo>
                    <a:pt x="588384" y="2793999"/>
                  </a:lnTo>
                  <a:lnTo>
                    <a:pt x="531615" y="2743199"/>
                  </a:lnTo>
                  <a:lnTo>
                    <a:pt x="477281" y="2692399"/>
                  </a:lnTo>
                  <a:lnTo>
                    <a:pt x="425476" y="2641599"/>
                  </a:lnTo>
                  <a:lnTo>
                    <a:pt x="376300" y="2578099"/>
                  </a:lnTo>
                  <a:lnTo>
                    <a:pt x="329857" y="2527299"/>
                  </a:lnTo>
                  <a:lnTo>
                    <a:pt x="286236" y="2463799"/>
                  </a:lnTo>
                  <a:lnTo>
                    <a:pt x="245541" y="2400299"/>
                  </a:lnTo>
                  <a:lnTo>
                    <a:pt x="207871" y="2336799"/>
                  </a:lnTo>
                  <a:lnTo>
                    <a:pt x="173319" y="2260599"/>
                  </a:lnTo>
                  <a:lnTo>
                    <a:pt x="141994" y="2197099"/>
                  </a:lnTo>
                  <a:lnTo>
                    <a:pt x="113979" y="2120899"/>
                  </a:lnTo>
                  <a:lnTo>
                    <a:pt x="89385" y="2044699"/>
                  </a:lnTo>
                  <a:lnTo>
                    <a:pt x="68303" y="1981199"/>
                  </a:lnTo>
                  <a:lnTo>
                    <a:pt x="50835" y="1904999"/>
                  </a:lnTo>
                  <a:lnTo>
                    <a:pt x="37076" y="1828799"/>
                  </a:lnTo>
                  <a:lnTo>
                    <a:pt x="27125" y="1739899"/>
                  </a:lnTo>
                  <a:lnTo>
                    <a:pt x="21085" y="1663699"/>
                  </a:lnTo>
                  <a:lnTo>
                    <a:pt x="19051" y="1587499"/>
                  </a:lnTo>
                  <a:lnTo>
                    <a:pt x="19264" y="1562099"/>
                  </a:lnTo>
                  <a:lnTo>
                    <a:pt x="20981" y="1511299"/>
                  </a:lnTo>
                  <a:lnTo>
                    <a:pt x="24394" y="1460499"/>
                  </a:lnTo>
                  <a:lnTo>
                    <a:pt x="29462" y="1409699"/>
                  </a:lnTo>
                  <a:lnTo>
                    <a:pt x="36173" y="1358899"/>
                  </a:lnTo>
                  <a:lnTo>
                    <a:pt x="44493" y="1308099"/>
                  </a:lnTo>
                  <a:lnTo>
                    <a:pt x="54392" y="1257299"/>
                  </a:lnTo>
                  <a:lnTo>
                    <a:pt x="65852" y="1206499"/>
                  </a:lnTo>
                  <a:lnTo>
                    <a:pt x="78836" y="1155699"/>
                  </a:lnTo>
                  <a:lnTo>
                    <a:pt x="93327" y="1104899"/>
                  </a:lnTo>
                  <a:lnTo>
                    <a:pt x="109292" y="1054099"/>
                  </a:lnTo>
                  <a:lnTo>
                    <a:pt x="117821" y="1041399"/>
                  </a:lnTo>
                  <a:lnTo>
                    <a:pt x="126709" y="1015999"/>
                  </a:lnTo>
                  <a:lnTo>
                    <a:pt x="135947" y="990599"/>
                  </a:lnTo>
                  <a:lnTo>
                    <a:pt x="145540" y="965199"/>
                  </a:lnTo>
                  <a:lnTo>
                    <a:pt x="155484" y="939799"/>
                  </a:lnTo>
                  <a:lnTo>
                    <a:pt x="165769" y="927099"/>
                  </a:lnTo>
                  <a:lnTo>
                    <a:pt x="176400" y="901699"/>
                  </a:lnTo>
                  <a:lnTo>
                    <a:pt x="187365" y="876299"/>
                  </a:lnTo>
                  <a:lnTo>
                    <a:pt x="198669" y="850899"/>
                  </a:lnTo>
                  <a:lnTo>
                    <a:pt x="210309" y="838199"/>
                  </a:lnTo>
                  <a:lnTo>
                    <a:pt x="222267" y="812799"/>
                  </a:lnTo>
                  <a:lnTo>
                    <a:pt x="205708" y="800099"/>
                  </a:lnTo>
                  <a:close/>
                </a:path>
                <a:path w="3156584" h="3162300">
                  <a:moveTo>
                    <a:pt x="1816704" y="3149599"/>
                  </a:moveTo>
                  <a:lnTo>
                    <a:pt x="1583542" y="3149599"/>
                  </a:lnTo>
                  <a:lnTo>
                    <a:pt x="1583542" y="3162299"/>
                  </a:lnTo>
                  <a:lnTo>
                    <a:pt x="1770627" y="3162299"/>
                  </a:lnTo>
                  <a:lnTo>
                    <a:pt x="1816704" y="3149599"/>
                  </a:lnTo>
                  <a:close/>
                </a:path>
                <a:path w="3156584" h="3162300">
                  <a:moveTo>
                    <a:pt x="2809567" y="2556743"/>
                  </a:moveTo>
                  <a:lnTo>
                    <a:pt x="2783498" y="2590799"/>
                  </a:lnTo>
                  <a:lnTo>
                    <a:pt x="2753399" y="2628899"/>
                  </a:lnTo>
                  <a:lnTo>
                    <a:pt x="2722384" y="2654299"/>
                  </a:lnTo>
                  <a:lnTo>
                    <a:pt x="2690486" y="2692399"/>
                  </a:lnTo>
                  <a:lnTo>
                    <a:pt x="2657725" y="2717799"/>
                  </a:lnTo>
                  <a:lnTo>
                    <a:pt x="2624119" y="2755899"/>
                  </a:lnTo>
                  <a:lnTo>
                    <a:pt x="2589710" y="2781299"/>
                  </a:lnTo>
                  <a:lnTo>
                    <a:pt x="2554503" y="2806699"/>
                  </a:lnTo>
                  <a:lnTo>
                    <a:pt x="2518535" y="2844799"/>
                  </a:lnTo>
                  <a:lnTo>
                    <a:pt x="2481830" y="2870199"/>
                  </a:lnTo>
                  <a:lnTo>
                    <a:pt x="2444404" y="2895599"/>
                  </a:lnTo>
                  <a:lnTo>
                    <a:pt x="2406290" y="2920999"/>
                  </a:lnTo>
                  <a:lnTo>
                    <a:pt x="2367511" y="2933699"/>
                  </a:lnTo>
                  <a:lnTo>
                    <a:pt x="2288048" y="2984499"/>
                  </a:lnTo>
                  <a:lnTo>
                    <a:pt x="2247416" y="2997199"/>
                  </a:lnTo>
                  <a:lnTo>
                    <a:pt x="2206217" y="3022599"/>
                  </a:lnTo>
                  <a:lnTo>
                    <a:pt x="2122210" y="3047999"/>
                  </a:lnTo>
                  <a:lnTo>
                    <a:pt x="2079457" y="3073399"/>
                  </a:lnTo>
                  <a:lnTo>
                    <a:pt x="1948472" y="3111499"/>
                  </a:lnTo>
                  <a:lnTo>
                    <a:pt x="1903982" y="3111499"/>
                  </a:lnTo>
                  <a:lnTo>
                    <a:pt x="1813918" y="3136899"/>
                  </a:lnTo>
                  <a:lnTo>
                    <a:pt x="1768388" y="3136899"/>
                  </a:lnTo>
                  <a:lnTo>
                    <a:pt x="1722564" y="3149599"/>
                  </a:lnTo>
                  <a:lnTo>
                    <a:pt x="1862463" y="3149599"/>
                  </a:lnTo>
                  <a:lnTo>
                    <a:pt x="2128763" y="3073399"/>
                  </a:lnTo>
                  <a:lnTo>
                    <a:pt x="2171542" y="3060699"/>
                  </a:lnTo>
                  <a:lnTo>
                    <a:pt x="2213799" y="3035299"/>
                  </a:lnTo>
                  <a:lnTo>
                    <a:pt x="2255500" y="3022599"/>
                  </a:lnTo>
                  <a:lnTo>
                    <a:pt x="2296623" y="2997199"/>
                  </a:lnTo>
                  <a:lnTo>
                    <a:pt x="2337153" y="2984499"/>
                  </a:lnTo>
                  <a:lnTo>
                    <a:pt x="2377058" y="2959099"/>
                  </a:lnTo>
                  <a:lnTo>
                    <a:pt x="2416313" y="2933699"/>
                  </a:lnTo>
                  <a:lnTo>
                    <a:pt x="2454894" y="2908299"/>
                  </a:lnTo>
                  <a:lnTo>
                    <a:pt x="2492773" y="2882899"/>
                  </a:lnTo>
                  <a:lnTo>
                    <a:pt x="2529925" y="2857499"/>
                  </a:lnTo>
                  <a:lnTo>
                    <a:pt x="2566332" y="2832099"/>
                  </a:lnTo>
                  <a:lnTo>
                    <a:pt x="2601965" y="2793999"/>
                  </a:lnTo>
                  <a:lnTo>
                    <a:pt x="2636799" y="2768599"/>
                  </a:lnTo>
                  <a:lnTo>
                    <a:pt x="2670807" y="2730499"/>
                  </a:lnTo>
                  <a:lnTo>
                    <a:pt x="2703970" y="2705099"/>
                  </a:lnTo>
                  <a:lnTo>
                    <a:pt x="2736251" y="2666999"/>
                  </a:lnTo>
                  <a:lnTo>
                    <a:pt x="2767641" y="2641599"/>
                  </a:lnTo>
                  <a:lnTo>
                    <a:pt x="2798107" y="2603499"/>
                  </a:lnTo>
                  <a:lnTo>
                    <a:pt x="2826196" y="2567243"/>
                  </a:lnTo>
                  <a:lnTo>
                    <a:pt x="2825813" y="2565399"/>
                  </a:lnTo>
                  <a:lnTo>
                    <a:pt x="2811636" y="2565399"/>
                  </a:lnTo>
                  <a:lnTo>
                    <a:pt x="2809567" y="2556743"/>
                  </a:lnTo>
                  <a:close/>
                </a:path>
                <a:path w="3156584" h="3162300">
                  <a:moveTo>
                    <a:pt x="2876237" y="2514599"/>
                  </a:moveTo>
                  <a:lnTo>
                    <a:pt x="2840864" y="2514599"/>
                  </a:lnTo>
                  <a:lnTo>
                    <a:pt x="2856165" y="2527299"/>
                  </a:lnTo>
                  <a:lnTo>
                    <a:pt x="2827624" y="2565399"/>
                  </a:lnTo>
                  <a:lnTo>
                    <a:pt x="2826196" y="2567243"/>
                  </a:lnTo>
                  <a:lnTo>
                    <a:pt x="2828448" y="2578099"/>
                  </a:lnTo>
                  <a:lnTo>
                    <a:pt x="2838326" y="2578099"/>
                  </a:lnTo>
                  <a:lnTo>
                    <a:pt x="2840626" y="2590799"/>
                  </a:lnTo>
                  <a:lnTo>
                    <a:pt x="2847139" y="2590799"/>
                  </a:lnTo>
                  <a:lnTo>
                    <a:pt x="2849177" y="2603499"/>
                  </a:lnTo>
                  <a:lnTo>
                    <a:pt x="2854886" y="2603499"/>
                  </a:lnTo>
                  <a:lnTo>
                    <a:pt x="2876237" y="2514599"/>
                  </a:lnTo>
                  <a:close/>
                </a:path>
                <a:path w="3156584" h="3162300">
                  <a:moveTo>
                    <a:pt x="2840864" y="2514599"/>
                  </a:moveTo>
                  <a:lnTo>
                    <a:pt x="2812662" y="2552699"/>
                  </a:lnTo>
                  <a:lnTo>
                    <a:pt x="2809567" y="2556743"/>
                  </a:lnTo>
                  <a:lnTo>
                    <a:pt x="2811636" y="2565399"/>
                  </a:lnTo>
                  <a:lnTo>
                    <a:pt x="2825813" y="2565399"/>
                  </a:lnTo>
                  <a:lnTo>
                    <a:pt x="2826196" y="2567243"/>
                  </a:lnTo>
                  <a:lnTo>
                    <a:pt x="2827624" y="2565399"/>
                  </a:lnTo>
                  <a:lnTo>
                    <a:pt x="2856165" y="2527299"/>
                  </a:lnTo>
                  <a:lnTo>
                    <a:pt x="2840864" y="2514599"/>
                  </a:lnTo>
                  <a:close/>
                </a:path>
                <a:path w="3156584" h="3162300">
                  <a:moveTo>
                    <a:pt x="2888438" y="2463799"/>
                  </a:moveTo>
                  <a:lnTo>
                    <a:pt x="2763104" y="2539999"/>
                  </a:lnTo>
                  <a:lnTo>
                    <a:pt x="2781932" y="2539999"/>
                  </a:lnTo>
                  <a:lnTo>
                    <a:pt x="2785499" y="2552699"/>
                  </a:lnTo>
                  <a:lnTo>
                    <a:pt x="2808601" y="2552699"/>
                  </a:lnTo>
                  <a:lnTo>
                    <a:pt x="2809567" y="2556743"/>
                  </a:lnTo>
                  <a:lnTo>
                    <a:pt x="2812662" y="2552699"/>
                  </a:lnTo>
                  <a:lnTo>
                    <a:pt x="2840864" y="2514599"/>
                  </a:lnTo>
                  <a:lnTo>
                    <a:pt x="2876237" y="2514599"/>
                  </a:lnTo>
                  <a:lnTo>
                    <a:pt x="2888438" y="2463799"/>
                  </a:lnTo>
                  <a:close/>
                </a:path>
                <a:path w="3156584" h="3162300">
                  <a:moveTo>
                    <a:pt x="1659154" y="0"/>
                  </a:moveTo>
                  <a:lnTo>
                    <a:pt x="1583542" y="0"/>
                  </a:lnTo>
                  <a:lnTo>
                    <a:pt x="1583542" y="25400"/>
                  </a:lnTo>
                  <a:lnTo>
                    <a:pt x="1732067" y="25400"/>
                  </a:lnTo>
                  <a:lnTo>
                    <a:pt x="2016687" y="76200"/>
                  </a:lnTo>
                  <a:lnTo>
                    <a:pt x="2151533" y="127000"/>
                  </a:lnTo>
                  <a:lnTo>
                    <a:pt x="2280575" y="177800"/>
                  </a:lnTo>
                  <a:lnTo>
                    <a:pt x="2342725" y="215899"/>
                  </a:lnTo>
                  <a:lnTo>
                    <a:pt x="2403180" y="253999"/>
                  </a:lnTo>
                  <a:lnTo>
                    <a:pt x="2461878" y="292099"/>
                  </a:lnTo>
                  <a:lnTo>
                    <a:pt x="2518726" y="330199"/>
                  </a:lnTo>
                  <a:lnTo>
                    <a:pt x="2573658" y="368299"/>
                  </a:lnTo>
                  <a:lnTo>
                    <a:pt x="2626586" y="419099"/>
                  </a:lnTo>
                  <a:lnTo>
                    <a:pt x="2677431" y="469899"/>
                  </a:lnTo>
                  <a:lnTo>
                    <a:pt x="2726118" y="520699"/>
                  </a:lnTo>
                  <a:lnTo>
                    <a:pt x="2772572" y="571499"/>
                  </a:lnTo>
                  <a:lnTo>
                    <a:pt x="2816712" y="622299"/>
                  </a:lnTo>
                  <a:lnTo>
                    <a:pt x="2858455" y="673099"/>
                  </a:lnTo>
                  <a:lnTo>
                    <a:pt x="2897723" y="736599"/>
                  </a:lnTo>
                  <a:lnTo>
                    <a:pt x="2934442" y="800099"/>
                  </a:lnTo>
                  <a:lnTo>
                    <a:pt x="2968534" y="850899"/>
                  </a:lnTo>
                  <a:lnTo>
                    <a:pt x="2999920" y="914399"/>
                  </a:lnTo>
                  <a:lnTo>
                    <a:pt x="3028518" y="990599"/>
                  </a:lnTo>
                  <a:lnTo>
                    <a:pt x="3054250" y="1054099"/>
                  </a:lnTo>
                  <a:lnTo>
                    <a:pt x="3077039" y="1117599"/>
                  </a:lnTo>
                  <a:lnTo>
                    <a:pt x="3096807" y="1181099"/>
                  </a:lnTo>
                  <a:lnTo>
                    <a:pt x="3113478" y="1257299"/>
                  </a:lnTo>
                  <a:lnTo>
                    <a:pt x="3126971" y="1333499"/>
                  </a:lnTo>
                  <a:lnTo>
                    <a:pt x="3137209" y="1396999"/>
                  </a:lnTo>
                  <a:lnTo>
                    <a:pt x="3156123" y="1396999"/>
                  </a:lnTo>
                  <a:lnTo>
                    <a:pt x="3145763" y="1320799"/>
                  </a:lnTo>
                  <a:lnTo>
                    <a:pt x="3132104" y="1257299"/>
                  </a:lnTo>
                  <a:lnTo>
                    <a:pt x="3115231" y="1181099"/>
                  </a:lnTo>
                  <a:lnTo>
                    <a:pt x="3095219" y="1117599"/>
                  </a:lnTo>
                  <a:lnTo>
                    <a:pt x="3072150" y="1041399"/>
                  </a:lnTo>
                  <a:lnTo>
                    <a:pt x="3046101" y="977899"/>
                  </a:lnTo>
                  <a:lnTo>
                    <a:pt x="3017156" y="914399"/>
                  </a:lnTo>
                  <a:lnTo>
                    <a:pt x="2985390" y="850899"/>
                  </a:lnTo>
                  <a:lnTo>
                    <a:pt x="2950880" y="787399"/>
                  </a:lnTo>
                  <a:lnTo>
                    <a:pt x="2913714" y="723899"/>
                  </a:lnTo>
                  <a:lnTo>
                    <a:pt x="2873963" y="673099"/>
                  </a:lnTo>
                  <a:lnTo>
                    <a:pt x="2831717" y="609599"/>
                  </a:lnTo>
                  <a:lnTo>
                    <a:pt x="2787044" y="558799"/>
                  </a:lnTo>
                  <a:lnTo>
                    <a:pt x="2740028" y="507999"/>
                  </a:lnTo>
                  <a:lnTo>
                    <a:pt x="2690751" y="457199"/>
                  </a:lnTo>
                  <a:lnTo>
                    <a:pt x="2639286" y="406399"/>
                  </a:lnTo>
                  <a:lnTo>
                    <a:pt x="2585718" y="355599"/>
                  </a:lnTo>
                  <a:lnTo>
                    <a:pt x="2530123" y="317499"/>
                  </a:lnTo>
                  <a:lnTo>
                    <a:pt x="2472584" y="279399"/>
                  </a:lnTo>
                  <a:lnTo>
                    <a:pt x="2413173" y="241299"/>
                  </a:lnTo>
                  <a:lnTo>
                    <a:pt x="2351977" y="203199"/>
                  </a:lnTo>
                  <a:lnTo>
                    <a:pt x="2289070" y="165100"/>
                  </a:lnTo>
                  <a:lnTo>
                    <a:pt x="2158452" y="114300"/>
                  </a:lnTo>
                  <a:lnTo>
                    <a:pt x="2021951" y="63500"/>
                  </a:lnTo>
                  <a:lnTo>
                    <a:pt x="1951690" y="50800"/>
                  </a:lnTo>
                  <a:lnTo>
                    <a:pt x="1880200" y="25400"/>
                  </a:lnTo>
                  <a:lnTo>
                    <a:pt x="1807564" y="12700"/>
                  </a:lnTo>
                  <a:lnTo>
                    <a:pt x="1733853" y="12700"/>
                  </a:lnTo>
                  <a:lnTo>
                    <a:pt x="1659154" y="0"/>
                  </a:lnTo>
                  <a:close/>
                </a:path>
                <a:path w="3156584" h="3162300">
                  <a:moveTo>
                    <a:pt x="473853" y="393699"/>
                  </a:moveTo>
                  <a:lnTo>
                    <a:pt x="471131" y="393699"/>
                  </a:lnTo>
                  <a:lnTo>
                    <a:pt x="417921" y="520699"/>
                  </a:lnTo>
                  <a:lnTo>
                    <a:pt x="518735" y="482599"/>
                  </a:lnTo>
                  <a:lnTo>
                    <a:pt x="471838" y="482599"/>
                  </a:lnTo>
                  <a:lnTo>
                    <a:pt x="458302" y="469899"/>
                  </a:lnTo>
                  <a:lnTo>
                    <a:pt x="485528" y="444499"/>
                  </a:lnTo>
                  <a:lnTo>
                    <a:pt x="499229" y="432012"/>
                  </a:lnTo>
                  <a:lnTo>
                    <a:pt x="499187" y="431799"/>
                  </a:lnTo>
                  <a:lnTo>
                    <a:pt x="489978" y="431799"/>
                  </a:lnTo>
                  <a:lnTo>
                    <a:pt x="487873" y="419099"/>
                  </a:lnTo>
                  <a:lnTo>
                    <a:pt x="482025" y="419099"/>
                  </a:lnTo>
                  <a:lnTo>
                    <a:pt x="480232" y="406399"/>
                  </a:lnTo>
                  <a:lnTo>
                    <a:pt x="475330" y="406399"/>
                  </a:lnTo>
                  <a:lnTo>
                    <a:pt x="473853" y="393699"/>
                  </a:lnTo>
                  <a:close/>
                </a:path>
                <a:path w="3156584" h="3162300">
                  <a:moveTo>
                    <a:pt x="499229" y="432012"/>
                  </a:moveTo>
                  <a:lnTo>
                    <a:pt x="485494" y="444531"/>
                  </a:lnTo>
                  <a:lnTo>
                    <a:pt x="458302" y="469899"/>
                  </a:lnTo>
                  <a:lnTo>
                    <a:pt x="471838" y="482599"/>
                  </a:lnTo>
                  <a:lnTo>
                    <a:pt x="498740" y="457199"/>
                  </a:lnTo>
                  <a:lnTo>
                    <a:pt x="512471" y="444531"/>
                  </a:lnTo>
                  <a:lnTo>
                    <a:pt x="501685" y="444499"/>
                  </a:lnTo>
                  <a:lnTo>
                    <a:pt x="499229" y="432012"/>
                  </a:lnTo>
                  <a:close/>
                </a:path>
                <a:path w="3156584" h="3162300">
                  <a:moveTo>
                    <a:pt x="512471" y="444531"/>
                  </a:moveTo>
                  <a:lnTo>
                    <a:pt x="498740" y="457199"/>
                  </a:lnTo>
                  <a:lnTo>
                    <a:pt x="471838" y="482599"/>
                  </a:lnTo>
                  <a:lnTo>
                    <a:pt x="518735" y="482599"/>
                  </a:lnTo>
                  <a:lnTo>
                    <a:pt x="552340" y="469899"/>
                  </a:lnTo>
                  <a:lnTo>
                    <a:pt x="537794" y="469899"/>
                  </a:lnTo>
                  <a:lnTo>
                    <a:pt x="534352" y="457199"/>
                  </a:lnTo>
                  <a:lnTo>
                    <a:pt x="515354" y="457199"/>
                  </a:lnTo>
                  <a:lnTo>
                    <a:pt x="512471" y="444531"/>
                  </a:lnTo>
                  <a:close/>
                </a:path>
                <a:path w="3156584" h="3162300">
                  <a:moveTo>
                    <a:pt x="1343775" y="38100"/>
                  </a:moveTo>
                  <a:lnTo>
                    <a:pt x="1223712" y="38100"/>
                  </a:lnTo>
                  <a:lnTo>
                    <a:pt x="1072584" y="88900"/>
                  </a:lnTo>
                  <a:lnTo>
                    <a:pt x="928025" y="139700"/>
                  </a:lnTo>
                  <a:lnTo>
                    <a:pt x="893005" y="165100"/>
                  </a:lnTo>
                  <a:lnTo>
                    <a:pt x="824403" y="190499"/>
                  </a:lnTo>
                  <a:lnTo>
                    <a:pt x="790848" y="215899"/>
                  </a:lnTo>
                  <a:lnTo>
                    <a:pt x="757803" y="228599"/>
                  </a:lnTo>
                  <a:lnTo>
                    <a:pt x="725277" y="253999"/>
                  </a:lnTo>
                  <a:lnTo>
                    <a:pt x="693299" y="279399"/>
                  </a:lnTo>
                  <a:lnTo>
                    <a:pt x="661868" y="292099"/>
                  </a:lnTo>
                  <a:lnTo>
                    <a:pt x="630994" y="317499"/>
                  </a:lnTo>
                  <a:lnTo>
                    <a:pt x="600699" y="342899"/>
                  </a:lnTo>
                  <a:lnTo>
                    <a:pt x="570993" y="368299"/>
                  </a:lnTo>
                  <a:lnTo>
                    <a:pt x="541887" y="393699"/>
                  </a:lnTo>
                  <a:lnTo>
                    <a:pt x="513396" y="419099"/>
                  </a:lnTo>
                  <a:lnTo>
                    <a:pt x="499229" y="432012"/>
                  </a:lnTo>
                  <a:lnTo>
                    <a:pt x="501685" y="444499"/>
                  </a:lnTo>
                  <a:lnTo>
                    <a:pt x="512464" y="444499"/>
                  </a:lnTo>
                  <a:lnTo>
                    <a:pt x="554422" y="406399"/>
                  </a:lnTo>
                  <a:lnTo>
                    <a:pt x="583182" y="380999"/>
                  </a:lnTo>
                  <a:lnTo>
                    <a:pt x="612529" y="355599"/>
                  </a:lnTo>
                  <a:lnTo>
                    <a:pt x="642463" y="330199"/>
                  </a:lnTo>
                  <a:lnTo>
                    <a:pt x="672962" y="317499"/>
                  </a:lnTo>
                  <a:lnTo>
                    <a:pt x="704019" y="292099"/>
                  </a:lnTo>
                  <a:lnTo>
                    <a:pt x="735617" y="266699"/>
                  </a:lnTo>
                  <a:lnTo>
                    <a:pt x="767746" y="253999"/>
                  </a:lnTo>
                  <a:lnTo>
                    <a:pt x="800395" y="228599"/>
                  </a:lnTo>
                  <a:lnTo>
                    <a:pt x="833547" y="215899"/>
                  </a:lnTo>
                  <a:lnTo>
                    <a:pt x="867194" y="190499"/>
                  </a:lnTo>
                  <a:lnTo>
                    <a:pt x="935917" y="165100"/>
                  </a:lnTo>
                  <a:lnTo>
                    <a:pt x="970967" y="139700"/>
                  </a:lnTo>
                  <a:lnTo>
                    <a:pt x="1152612" y="76200"/>
                  </a:lnTo>
                  <a:lnTo>
                    <a:pt x="1190134" y="76200"/>
                  </a:lnTo>
                  <a:lnTo>
                    <a:pt x="1266271" y="50800"/>
                  </a:lnTo>
                  <a:lnTo>
                    <a:pt x="1304856" y="50800"/>
                  </a:lnTo>
                  <a:lnTo>
                    <a:pt x="1343775" y="38100"/>
                  </a:lnTo>
                  <a:close/>
                </a:path>
                <a:path w="3156584" h="3162300">
                  <a:moveTo>
                    <a:pt x="1422558" y="25400"/>
                  </a:moveTo>
                  <a:lnTo>
                    <a:pt x="1301487" y="25400"/>
                  </a:lnTo>
                  <a:lnTo>
                    <a:pt x="1262426" y="38100"/>
                  </a:lnTo>
                  <a:lnTo>
                    <a:pt x="1383016" y="38100"/>
                  </a:lnTo>
                  <a:lnTo>
                    <a:pt x="1422558" y="25400"/>
                  </a:lnTo>
                  <a:close/>
                </a:path>
                <a:path w="3156584" h="3162300">
                  <a:moveTo>
                    <a:pt x="1583542" y="0"/>
                  </a:moveTo>
                  <a:lnTo>
                    <a:pt x="1460938" y="0"/>
                  </a:lnTo>
                  <a:lnTo>
                    <a:pt x="1420622" y="12700"/>
                  </a:lnTo>
                  <a:lnTo>
                    <a:pt x="1380596" y="12700"/>
                  </a:lnTo>
                  <a:lnTo>
                    <a:pt x="1340881" y="25400"/>
                  </a:lnTo>
                  <a:lnTo>
                    <a:pt x="1583542" y="25400"/>
                  </a:lnTo>
                  <a:lnTo>
                    <a:pt x="1583542" y="0"/>
                  </a:lnTo>
                  <a:close/>
                </a:path>
              </a:pathLst>
            </a:custGeom>
            <a:solidFill>
              <a:srgbClr val="DD2B1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2989" y="7574961"/>
              <a:ext cx="2548255" cy="2548255"/>
            </a:xfrm>
            <a:custGeom>
              <a:avLst/>
              <a:gdLst/>
              <a:ahLst/>
              <a:cxnLst/>
              <a:rect l="l" t="t" r="r" b="b"/>
              <a:pathLst>
                <a:path w="2548254" h="2548254">
                  <a:moveTo>
                    <a:pt x="1274039" y="0"/>
                  </a:moveTo>
                  <a:lnTo>
                    <a:pt x="1321803" y="878"/>
                  </a:lnTo>
                  <a:lnTo>
                    <a:pt x="1369122" y="3494"/>
                  </a:lnTo>
                  <a:lnTo>
                    <a:pt x="1415967" y="7816"/>
                  </a:lnTo>
                  <a:lnTo>
                    <a:pt x="1462307" y="13813"/>
                  </a:lnTo>
                  <a:lnTo>
                    <a:pt x="1508111" y="21455"/>
                  </a:lnTo>
                  <a:lnTo>
                    <a:pt x="1553348" y="30711"/>
                  </a:lnTo>
                  <a:lnTo>
                    <a:pt x="1597987" y="41550"/>
                  </a:lnTo>
                  <a:lnTo>
                    <a:pt x="1641998" y="53941"/>
                  </a:lnTo>
                  <a:lnTo>
                    <a:pt x="1685350" y="67854"/>
                  </a:lnTo>
                  <a:lnTo>
                    <a:pt x="1728012" y="83257"/>
                  </a:lnTo>
                  <a:lnTo>
                    <a:pt x="1769952" y="100120"/>
                  </a:lnTo>
                  <a:lnTo>
                    <a:pt x="1811142" y="118412"/>
                  </a:lnTo>
                  <a:lnTo>
                    <a:pt x="1851548" y="138103"/>
                  </a:lnTo>
                  <a:lnTo>
                    <a:pt x="1891142" y="159161"/>
                  </a:lnTo>
                  <a:lnTo>
                    <a:pt x="1929892" y="181555"/>
                  </a:lnTo>
                  <a:lnTo>
                    <a:pt x="1967767" y="205256"/>
                  </a:lnTo>
                  <a:lnTo>
                    <a:pt x="2004736" y="230231"/>
                  </a:lnTo>
                  <a:lnTo>
                    <a:pt x="2040769" y="256451"/>
                  </a:lnTo>
                  <a:lnTo>
                    <a:pt x="2075834" y="283885"/>
                  </a:lnTo>
                  <a:lnTo>
                    <a:pt x="2109902" y="312501"/>
                  </a:lnTo>
                  <a:lnTo>
                    <a:pt x="2142941" y="342269"/>
                  </a:lnTo>
                  <a:lnTo>
                    <a:pt x="2174921" y="373158"/>
                  </a:lnTo>
                  <a:lnTo>
                    <a:pt x="2205810" y="405137"/>
                  </a:lnTo>
                  <a:lnTo>
                    <a:pt x="2235578" y="438176"/>
                  </a:lnTo>
                  <a:lnTo>
                    <a:pt x="2264194" y="472244"/>
                  </a:lnTo>
                  <a:lnTo>
                    <a:pt x="2291628" y="507310"/>
                  </a:lnTo>
                  <a:lnTo>
                    <a:pt x="2317847" y="543343"/>
                  </a:lnTo>
                  <a:lnTo>
                    <a:pt x="2342823" y="580312"/>
                  </a:lnTo>
                  <a:lnTo>
                    <a:pt x="2366524" y="618187"/>
                  </a:lnTo>
                  <a:lnTo>
                    <a:pt x="2388918" y="656937"/>
                  </a:lnTo>
                  <a:lnTo>
                    <a:pt x="2409976" y="696530"/>
                  </a:lnTo>
                  <a:lnTo>
                    <a:pt x="2429666" y="736937"/>
                  </a:lnTo>
                  <a:lnTo>
                    <a:pt x="2447959" y="778126"/>
                  </a:lnTo>
                  <a:lnTo>
                    <a:pt x="2464822" y="820067"/>
                  </a:lnTo>
                  <a:lnTo>
                    <a:pt x="2480225" y="862729"/>
                  </a:lnTo>
                  <a:lnTo>
                    <a:pt x="2494137" y="906081"/>
                  </a:lnTo>
                  <a:lnTo>
                    <a:pt x="2506529" y="950091"/>
                  </a:lnTo>
                  <a:lnTo>
                    <a:pt x="2517367" y="994731"/>
                  </a:lnTo>
                  <a:lnTo>
                    <a:pt x="2526623" y="1039968"/>
                  </a:lnTo>
                  <a:lnTo>
                    <a:pt x="2534265" y="1085772"/>
                  </a:lnTo>
                  <a:lnTo>
                    <a:pt x="2540263" y="1132111"/>
                  </a:lnTo>
                  <a:lnTo>
                    <a:pt x="2544585" y="1178957"/>
                  </a:lnTo>
                  <a:lnTo>
                    <a:pt x="2547200" y="1226276"/>
                  </a:lnTo>
                  <a:lnTo>
                    <a:pt x="2548079" y="1274039"/>
                  </a:lnTo>
                  <a:lnTo>
                    <a:pt x="2547200" y="1321803"/>
                  </a:lnTo>
                  <a:lnTo>
                    <a:pt x="2544585" y="1369122"/>
                  </a:lnTo>
                  <a:lnTo>
                    <a:pt x="2540263" y="1415967"/>
                  </a:lnTo>
                  <a:lnTo>
                    <a:pt x="2534265" y="1462307"/>
                  </a:lnTo>
                  <a:lnTo>
                    <a:pt x="2526623" y="1508111"/>
                  </a:lnTo>
                  <a:lnTo>
                    <a:pt x="2517367" y="1553348"/>
                  </a:lnTo>
                  <a:lnTo>
                    <a:pt x="2506529" y="1597987"/>
                  </a:lnTo>
                  <a:lnTo>
                    <a:pt x="2494137" y="1641998"/>
                  </a:lnTo>
                  <a:lnTo>
                    <a:pt x="2480225" y="1685350"/>
                  </a:lnTo>
                  <a:lnTo>
                    <a:pt x="2464822" y="1728012"/>
                  </a:lnTo>
                  <a:lnTo>
                    <a:pt x="2447959" y="1769952"/>
                  </a:lnTo>
                  <a:lnTo>
                    <a:pt x="2429666" y="1811142"/>
                  </a:lnTo>
                  <a:lnTo>
                    <a:pt x="2409976" y="1851548"/>
                  </a:lnTo>
                  <a:lnTo>
                    <a:pt x="2388918" y="1891142"/>
                  </a:lnTo>
                  <a:lnTo>
                    <a:pt x="2366524" y="1929892"/>
                  </a:lnTo>
                  <a:lnTo>
                    <a:pt x="2342823" y="1967767"/>
                  </a:lnTo>
                  <a:lnTo>
                    <a:pt x="2317847" y="2004736"/>
                  </a:lnTo>
                  <a:lnTo>
                    <a:pt x="2291628" y="2040769"/>
                  </a:lnTo>
                  <a:lnTo>
                    <a:pt x="2264194" y="2075834"/>
                  </a:lnTo>
                  <a:lnTo>
                    <a:pt x="2235578" y="2109902"/>
                  </a:lnTo>
                  <a:lnTo>
                    <a:pt x="2205810" y="2142941"/>
                  </a:lnTo>
                  <a:lnTo>
                    <a:pt x="2174921" y="2174921"/>
                  </a:lnTo>
                  <a:lnTo>
                    <a:pt x="2142941" y="2205810"/>
                  </a:lnTo>
                  <a:lnTo>
                    <a:pt x="2109902" y="2235578"/>
                  </a:lnTo>
                  <a:lnTo>
                    <a:pt x="2075834" y="2264194"/>
                  </a:lnTo>
                  <a:lnTo>
                    <a:pt x="2040769" y="2291628"/>
                  </a:lnTo>
                  <a:lnTo>
                    <a:pt x="2004736" y="2317847"/>
                  </a:lnTo>
                  <a:lnTo>
                    <a:pt x="1967767" y="2342823"/>
                  </a:lnTo>
                  <a:lnTo>
                    <a:pt x="1929892" y="2366524"/>
                  </a:lnTo>
                  <a:lnTo>
                    <a:pt x="1891142" y="2388918"/>
                  </a:lnTo>
                  <a:lnTo>
                    <a:pt x="1851548" y="2409976"/>
                  </a:lnTo>
                  <a:lnTo>
                    <a:pt x="1811142" y="2429666"/>
                  </a:lnTo>
                  <a:lnTo>
                    <a:pt x="1769952" y="2447959"/>
                  </a:lnTo>
                  <a:lnTo>
                    <a:pt x="1728012" y="2464822"/>
                  </a:lnTo>
                  <a:lnTo>
                    <a:pt x="1685350" y="2480225"/>
                  </a:lnTo>
                  <a:lnTo>
                    <a:pt x="1641998" y="2494137"/>
                  </a:lnTo>
                  <a:lnTo>
                    <a:pt x="1597987" y="2506529"/>
                  </a:lnTo>
                  <a:lnTo>
                    <a:pt x="1553348" y="2517367"/>
                  </a:lnTo>
                  <a:lnTo>
                    <a:pt x="1508111" y="2526623"/>
                  </a:lnTo>
                  <a:lnTo>
                    <a:pt x="1462307" y="2534265"/>
                  </a:lnTo>
                  <a:lnTo>
                    <a:pt x="1415967" y="2540263"/>
                  </a:lnTo>
                  <a:lnTo>
                    <a:pt x="1369122" y="2544585"/>
                  </a:lnTo>
                  <a:lnTo>
                    <a:pt x="1321803" y="2547200"/>
                  </a:lnTo>
                  <a:lnTo>
                    <a:pt x="1274039" y="2548079"/>
                  </a:lnTo>
                  <a:lnTo>
                    <a:pt x="1226276" y="2547200"/>
                  </a:lnTo>
                  <a:lnTo>
                    <a:pt x="1178957" y="2544585"/>
                  </a:lnTo>
                  <a:lnTo>
                    <a:pt x="1132111" y="2540263"/>
                  </a:lnTo>
                  <a:lnTo>
                    <a:pt x="1085772" y="2534265"/>
                  </a:lnTo>
                  <a:lnTo>
                    <a:pt x="1039968" y="2526623"/>
                  </a:lnTo>
                  <a:lnTo>
                    <a:pt x="994731" y="2517367"/>
                  </a:lnTo>
                  <a:lnTo>
                    <a:pt x="950091" y="2506529"/>
                  </a:lnTo>
                  <a:lnTo>
                    <a:pt x="906081" y="2494137"/>
                  </a:lnTo>
                  <a:lnTo>
                    <a:pt x="862729" y="2480225"/>
                  </a:lnTo>
                  <a:lnTo>
                    <a:pt x="820067" y="2464822"/>
                  </a:lnTo>
                  <a:lnTo>
                    <a:pt x="778126" y="2447959"/>
                  </a:lnTo>
                  <a:lnTo>
                    <a:pt x="736937" y="2429666"/>
                  </a:lnTo>
                  <a:lnTo>
                    <a:pt x="696530" y="2409976"/>
                  </a:lnTo>
                  <a:lnTo>
                    <a:pt x="656937" y="2388918"/>
                  </a:lnTo>
                  <a:lnTo>
                    <a:pt x="618187" y="2366524"/>
                  </a:lnTo>
                  <a:lnTo>
                    <a:pt x="580312" y="2342823"/>
                  </a:lnTo>
                  <a:lnTo>
                    <a:pt x="543343" y="2317847"/>
                  </a:lnTo>
                  <a:lnTo>
                    <a:pt x="507310" y="2291628"/>
                  </a:lnTo>
                  <a:lnTo>
                    <a:pt x="472244" y="2264194"/>
                  </a:lnTo>
                  <a:lnTo>
                    <a:pt x="438176" y="2235578"/>
                  </a:lnTo>
                  <a:lnTo>
                    <a:pt x="405137" y="2205810"/>
                  </a:lnTo>
                  <a:lnTo>
                    <a:pt x="373158" y="2174921"/>
                  </a:lnTo>
                  <a:lnTo>
                    <a:pt x="342269" y="2142941"/>
                  </a:lnTo>
                  <a:lnTo>
                    <a:pt x="312501" y="2109902"/>
                  </a:lnTo>
                  <a:lnTo>
                    <a:pt x="283885" y="2075834"/>
                  </a:lnTo>
                  <a:lnTo>
                    <a:pt x="256451" y="2040769"/>
                  </a:lnTo>
                  <a:lnTo>
                    <a:pt x="230231" y="2004736"/>
                  </a:lnTo>
                  <a:lnTo>
                    <a:pt x="205256" y="1967767"/>
                  </a:lnTo>
                  <a:lnTo>
                    <a:pt x="181555" y="1929892"/>
                  </a:lnTo>
                  <a:lnTo>
                    <a:pt x="159161" y="1891142"/>
                  </a:lnTo>
                  <a:lnTo>
                    <a:pt x="138103" y="1851548"/>
                  </a:lnTo>
                  <a:lnTo>
                    <a:pt x="118412" y="1811142"/>
                  </a:lnTo>
                  <a:lnTo>
                    <a:pt x="100120" y="1769952"/>
                  </a:lnTo>
                  <a:lnTo>
                    <a:pt x="83257" y="1728012"/>
                  </a:lnTo>
                  <a:lnTo>
                    <a:pt x="67854" y="1685350"/>
                  </a:lnTo>
                  <a:lnTo>
                    <a:pt x="53941" y="1641998"/>
                  </a:lnTo>
                  <a:lnTo>
                    <a:pt x="41550" y="1597987"/>
                  </a:lnTo>
                  <a:lnTo>
                    <a:pt x="30711" y="1553348"/>
                  </a:lnTo>
                  <a:lnTo>
                    <a:pt x="21455" y="1508111"/>
                  </a:lnTo>
                  <a:lnTo>
                    <a:pt x="13813" y="1462307"/>
                  </a:lnTo>
                  <a:lnTo>
                    <a:pt x="7816" y="1415967"/>
                  </a:lnTo>
                  <a:lnTo>
                    <a:pt x="3494" y="1369122"/>
                  </a:lnTo>
                  <a:lnTo>
                    <a:pt x="878" y="1321803"/>
                  </a:lnTo>
                  <a:lnTo>
                    <a:pt x="0" y="1274039"/>
                  </a:lnTo>
                  <a:lnTo>
                    <a:pt x="878" y="1226276"/>
                  </a:lnTo>
                  <a:lnTo>
                    <a:pt x="3494" y="1178957"/>
                  </a:lnTo>
                  <a:lnTo>
                    <a:pt x="7816" y="1132111"/>
                  </a:lnTo>
                  <a:lnTo>
                    <a:pt x="13813" y="1085772"/>
                  </a:lnTo>
                  <a:lnTo>
                    <a:pt x="21455" y="1039968"/>
                  </a:lnTo>
                  <a:lnTo>
                    <a:pt x="30711" y="994731"/>
                  </a:lnTo>
                  <a:lnTo>
                    <a:pt x="41550" y="950091"/>
                  </a:lnTo>
                  <a:lnTo>
                    <a:pt x="53941" y="906081"/>
                  </a:lnTo>
                  <a:lnTo>
                    <a:pt x="67854" y="862729"/>
                  </a:lnTo>
                  <a:lnTo>
                    <a:pt x="83257" y="820067"/>
                  </a:lnTo>
                  <a:lnTo>
                    <a:pt x="100120" y="778126"/>
                  </a:lnTo>
                  <a:lnTo>
                    <a:pt x="118412" y="736937"/>
                  </a:lnTo>
                  <a:lnTo>
                    <a:pt x="138103" y="696530"/>
                  </a:lnTo>
                  <a:lnTo>
                    <a:pt x="159161" y="656937"/>
                  </a:lnTo>
                  <a:lnTo>
                    <a:pt x="181555" y="618187"/>
                  </a:lnTo>
                  <a:lnTo>
                    <a:pt x="205256" y="580312"/>
                  </a:lnTo>
                  <a:lnTo>
                    <a:pt x="230231" y="543343"/>
                  </a:lnTo>
                  <a:lnTo>
                    <a:pt x="256451" y="507310"/>
                  </a:lnTo>
                  <a:lnTo>
                    <a:pt x="283885" y="472244"/>
                  </a:lnTo>
                  <a:lnTo>
                    <a:pt x="312501" y="438176"/>
                  </a:lnTo>
                  <a:lnTo>
                    <a:pt x="342269" y="405137"/>
                  </a:lnTo>
                  <a:lnTo>
                    <a:pt x="373158" y="373158"/>
                  </a:lnTo>
                  <a:lnTo>
                    <a:pt x="405137" y="342269"/>
                  </a:lnTo>
                  <a:lnTo>
                    <a:pt x="438176" y="312501"/>
                  </a:lnTo>
                  <a:lnTo>
                    <a:pt x="472244" y="283885"/>
                  </a:lnTo>
                  <a:lnTo>
                    <a:pt x="507310" y="256451"/>
                  </a:lnTo>
                  <a:lnTo>
                    <a:pt x="543343" y="230231"/>
                  </a:lnTo>
                  <a:lnTo>
                    <a:pt x="580312" y="205256"/>
                  </a:lnTo>
                  <a:lnTo>
                    <a:pt x="618187" y="181555"/>
                  </a:lnTo>
                  <a:lnTo>
                    <a:pt x="656937" y="159161"/>
                  </a:lnTo>
                  <a:lnTo>
                    <a:pt x="696530" y="138103"/>
                  </a:lnTo>
                  <a:lnTo>
                    <a:pt x="736937" y="118412"/>
                  </a:lnTo>
                  <a:lnTo>
                    <a:pt x="778126" y="100120"/>
                  </a:lnTo>
                  <a:lnTo>
                    <a:pt x="820067" y="83257"/>
                  </a:lnTo>
                  <a:lnTo>
                    <a:pt x="862729" y="67854"/>
                  </a:lnTo>
                  <a:lnTo>
                    <a:pt x="906081" y="53941"/>
                  </a:lnTo>
                  <a:lnTo>
                    <a:pt x="950091" y="41550"/>
                  </a:lnTo>
                  <a:lnTo>
                    <a:pt x="994731" y="30711"/>
                  </a:lnTo>
                  <a:lnTo>
                    <a:pt x="1039968" y="21455"/>
                  </a:lnTo>
                  <a:lnTo>
                    <a:pt x="1085772" y="13813"/>
                  </a:lnTo>
                  <a:lnTo>
                    <a:pt x="1132111" y="7816"/>
                  </a:lnTo>
                  <a:lnTo>
                    <a:pt x="1178957" y="3494"/>
                  </a:lnTo>
                  <a:lnTo>
                    <a:pt x="1226276" y="878"/>
                  </a:lnTo>
                  <a:lnTo>
                    <a:pt x="1274039" y="0"/>
                  </a:lnTo>
                  <a:close/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24814" y="8794574"/>
              <a:ext cx="103806" cy="103806"/>
            </a:xfrm>
            <a:prstGeom prst="rect">
              <a:avLst/>
            </a:prstGeom>
          </p:spPr>
        </p:pic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74898" y="7560107"/>
              <a:ext cx="5080" cy="1280160"/>
            </a:xfrm>
            <a:custGeom>
              <a:avLst/>
              <a:gdLst/>
              <a:ahLst/>
              <a:cxnLst/>
              <a:rect l="l" t="t" r="r" b="b"/>
              <a:pathLst>
                <a:path w="5079" h="1280159">
                  <a:moveTo>
                    <a:pt x="0" y="0"/>
                  </a:moveTo>
                  <a:lnTo>
                    <a:pt x="4831" y="1280081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25238" y="7507397"/>
              <a:ext cx="100958" cy="100956"/>
            </a:xfrm>
            <a:prstGeom prst="rect">
              <a:avLst/>
            </a:prstGeom>
          </p:spPr>
        </p:pic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59246" y="5429225"/>
              <a:ext cx="669290" cy="3385820"/>
            </a:xfrm>
            <a:custGeom>
              <a:avLst/>
              <a:gdLst/>
              <a:ahLst/>
              <a:cxnLst/>
              <a:rect l="l" t="t" r="r" b="b"/>
              <a:pathLst>
                <a:path w="669290" h="3385820">
                  <a:moveTo>
                    <a:pt x="668769" y="3385485"/>
                  </a:moveTo>
                  <a:lnTo>
                    <a:pt x="0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181571" y="8789418"/>
              <a:ext cx="101682" cy="101682"/>
            </a:xfrm>
            <a:prstGeom prst="rect">
              <a:avLst/>
            </a:prstGeom>
          </p:spPr>
        </p:pic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81212" y="5433026"/>
              <a:ext cx="5676900" cy="2135505"/>
            </a:xfrm>
            <a:custGeom>
              <a:avLst/>
              <a:gdLst/>
              <a:ahLst/>
              <a:cxnLst/>
              <a:rect l="l" t="t" r="r" b="b"/>
              <a:pathLst>
                <a:path w="5676900" h="2135504">
                  <a:moveTo>
                    <a:pt x="0" y="2135473"/>
                  </a:moveTo>
                  <a:lnTo>
                    <a:pt x="5676281" y="0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506344" y="5382950"/>
              <a:ext cx="101682" cy="101685"/>
            </a:xfrm>
            <a:prstGeom prst="rect">
              <a:avLst/>
            </a:prstGeom>
          </p:spPr>
        </p:pic>
        <p:pic>
          <p:nvPicPr>
            <p:cNvPr id="73" name="object 7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645493" y="6457380"/>
              <a:ext cx="96447" cy="96447"/>
            </a:xfrm>
            <a:prstGeom prst="rect">
              <a:avLst/>
            </a:prstGeom>
          </p:spPr>
        </p:pic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97252" y="4047874"/>
            <a:ext cx="127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2461" y="2764770"/>
            <a:ext cx="127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2473" y="1828162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12492" y="914391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00000">
            <a:off x="9755398" y="1733530"/>
            <a:ext cx="123846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0"/>
              </a:lnSpc>
            </a:pPr>
            <a:r>
              <a:rPr sz="1050" spc="-10" dirty="0">
                <a:solidFill>
                  <a:srgbClr val="AFB0B0"/>
                </a:solidFill>
                <a:latin typeface="Arial"/>
                <a:cs typeface="Arial"/>
              </a:rPr>
              <a:t>CONNECTING</a:t>
            </a:r>
            <a:r>
              <a:rPr sz="1050" spc="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575" spc="-37" baseline="5291" dirty="0">
                <a:solidFill>
                  <a:srgbClr val="AFB0B0"/>
                </a:solidFill>
                <a:latin typeface="Arial"/>
                <a:cs typeface="Arial"/>
              </a:rPr>
              <a:t>ROD</a:t>
            </a:r>
            <a:endParaRPr sz="1575" baseline="5291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86781" y="4155715"/>
            <a:ext cx="425450" cy="45212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45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050" spc="-10" dirty="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endParaRPr sz="105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42842" y="8712007"/>
            <a:ext cx="1447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13011" y="7247466"/>
            <a:ext cx="1447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" name="object 8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72615" y="6239272"/>
            <a:ext cx="1549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46525" y="5135969"/>
            <a:ext cx="1549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400000">
            <a:off x="9378950" y="6035769"/>
            <a:ext cx="145374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5"/>
              </a:lnSpc>
            </a:pPr>
            <a:r>
              <a:rPr sz="1200" dirty="0">
                <a:solidFill>
                  <a:srgbClr val="AFB0B0"/>
                </a:solidFill>
                <a:latin typeface="Arial"/>
                <a:cs typeface="Arial"/>
              </a:rPr>
              <a:t>CONNECTING</a:t>
            </a:r>
            <a:r>
              <a:rPr sz="1200" spc="14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800" spc="-37" baseline="4629" dirty="0">
                <a:solidFill>
                  <a:srgbClr val="AFB0B0"/>
                </a:solidFill>
                <a:latin typeface="Arial"/>
                <a:cs typeface="Arial"/>
              </a:rPr>
              <a:t>ROD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57653" y="8804342"/>
            <a:ext cx="495300" cy="52641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7465" algn="ctr">
              <a:lnSpc>
                <a:spcPct val="100000"/>
              </a:lnSpc>
              <a:spcBef>
                <a:spcPts val="520"/>
              </a:spcBef>
            </a:pP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4095" y="3315740"/>
            <a:ext cx="210820" cy="649605"/>
          </a:xfrm>
          <a:prstGeom prst="rect">
            <a:avLst/>
          </a:prstGeom>
        </p:spPr>
        <p:txBody>
          <a:bodyPr vert="vert270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00" spc="-37" baseline="2777" dirty="0">
                <a:solidFill>
                  <a:srgbClr val="151616"/>
                </a:solidFill>
                <a:latin typeface="Arial"/>
                <a:cs typeface="Arial"/>
              </a:rPr>
              <a:t>’X’</a:t>
            </a:r>
            <a:endParaRPr sz="1500" baseline="2777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84938" y="7933459"/>
            <a:ext cx="210820" cy="649605"/>
          </a:xfrm>
          <a:prstGeom prst="rect">
            <a:avLst/>
          </a:prstGeom>
        </p:spPr>
        <p:txBody>
          <a:bodyPr vert="vert270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00" spc="-37" baseline="2777" dirty="0">
                <a:solidFill>
                  <a:srgbClr val="151616"/>
                </a:solidFill>
                <a:latin typeface="Arial"/>
                <a:cs typeface="Arial"/>
              </a:rPr>
              <a:t>’X’</a:t>
            </a:r>
            <a:endParaRPr sz="1500" baseline="2777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20018" y="3430661"/>
            <a:ext cx="1888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sz="2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618" y="7987429"/>
            <a:ext cx="190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QUESTION 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1146</Words>
  <Application>Microsoft Office PowerPoint</Application>
  <PresentationFormat>Custom</PresentationFormat>
  <Paragraphs>271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LOCI and LINKAGES</vt:lpstr>
      <vt:lpstr>LOCI</vt:lpstr>
      <vt:lpstr>LOCI</vt:lpstr>
      <vt:lpstr>LOCI</vt:lpstr>
      <vt:lpstr>LOCI - LINKAGES</vt:lpstr>
      <vt:lpstr>LOCI - LINKAGES</vt:lpstr>
      <vt:lpstr>LOCI - LINKAGES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LOCI and LINKAGES</dc:title>
  <dc:creator>BY V.RYAN</dc:creator>
  <cp:lastModifiedBy>Vincent RYan</cp:lastModifiedBy>
  <cp:revision>1</cp:revision>
  <dcterms:created xsi:type="dcterms:W3CDTF">2024-06-01T16:27:47Z</dcterms:created>
  <dcterms:modified xsi:type="dcterms:W3CDTF">2024-06-01T16:28:59Z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2024-06-01T00:00:00Z</vt:filetime>
  </property>
  <property fmtid="{D5CDD505-2E9C-101B-9397-08002B2CF9AE}" pid="5" name="Producer">
    <vt:lpwstr>Corel PDF Engine Version 19.1.0.419</vt:lpwstr>
  </property>
</Properties>
</file>