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5098" y="146307"/>
            <a:ext cx="14872335" cy="666750"/>
          </a:xfrm>
          <a:custGeom>
            <a:avLst/>
            <a:gdLst/>
            <a:ahLst/>
            <a:cxnLst/>
            <a:rect l="l" t="t" r="r" b="b"/>
            <a:pathLst>
              <a:path w="14872335" h="666750">
                <a:moveTo>
                  <a:pt x="14871717" y="0"/>
                </a:moveTo>
                <a:lnTo>
                  <a:pt x="0" y="0"/>
                </a:lnTo>
                <a:lnTo>
                  <a:pt x="0" y="666752"/>
                </a:lnTo>
                <a:lnTo>
                  <a:pt x="14871717" y="666752"/>
                </a:lnTo>
                <a:lnTo>
                  <a:pt x="14871717" y="0"/>
                </a:lnTo>
                <a:close/>
              </a:path>
            </a:pathLst>
          </a:custGeom>
          <a:solidFill>
            <a:srgbClr val="DAE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438072" y="7340987"/>
            <a:ext cx="6083300" cy="3079750"/>
          </a:xfrm>
          <a:custGeom>
            <a:avLst/>
            <a:gdLst/>
            <a:ahLst/>
            <a:cxnLst/>
            <a:rect l="l" t="t" r="r" b="b"/>
            <a:pathLst>
              <a:path w="6083300" h="3079750">
                <a:moveTo>
                  <a:pt x="6083306" y="0"/>
                </a:moveTo>
                <a:lnTo>
                  <a:pt x="0" y="0"/>
                </a:lnTo>
                <a:lnTo>
                  <a:pt x="0" y="3079752"/>
                </a:lnTo>
                <a:lnTo>
                  <a:pt x="6083306" y="3079752"/>
                </a:lnTo>
                <a:lnTo>
                  <a:pt x="6083306" y="0"/>
                </a:lnTo>
                <a:close/>
              </a:path>
            </a:pathLst>
          </a:custGeom>
          <a:solidFill>
            <a:srgbClr val="DEF2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4345" y="132152"/>
            <a:ext cx="14897735" cy="10464800"/>
          </a:xfrm>
          <a:custGeom>
            <a:avLst/>
            <a:gdLst/>
            <a:ahLst/>
            <a:cxnLst/>
            <a:rect l="l" t="t" r="r" b="b"/>
            <a:pathLst>
              <a:path w="14897735" h="10464800">
                <a:moveTo>
                  <a:pt x="0" y="0"/>
                </a:moveTo>
                <a:lnTo>
                  <a:pt x="14897108" y="0"/>
                </a:lnTo>
                <a:lnTo>
                  <a:pt x="14897108" y="10464805"/>
                </a:lnTo>
                <a:lnTo>
                  <a:pt x="0" y="10464805"/>
                </a:lnTo>
                <a:lnTo>
                  <a:pt x="0" y="0"/>
                </a:lnTo>
                <a:close/>
              </a:path>
            </a:pathLst>
          </a:custGeom>
          <a:ln w="35999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736765" y="7535153"/>
            <a:ext cx="1407160" cy="231775"/>
          </a:xfrm>
          <a:custGeom>
            <a:avLst/>
            <a:gdLst/>
            <a:ahLst/>
            <a:cxnLst/>
            <a:rect l="l" t="t" r="r" b="b"/>
            <a:pathLst>
              <a:path w="1407159" h="231775">
                <a:moveTo>
                  <a:pt x="1406535" y="0"/>
                </a:moveTo>
                <a:lnTo>
                  <a:pt x="0" y="0"/>
                </a:lnTo>
                <a:lnTo>
                  <a:pt x="0" y="231775"/>
                </a:lnTo>
                <a:lnTo>
                  <a:pt x="1406535" y="231775"/>
                </a:lnTo>
                <a:lnTo>
                  <a:pt x="1406535" y="0"/>
                </a:lnTo>
                <a:close/>
              </a:path>
            </a:pathLst>
          </a:custGeom>
          <a:solidFill>
            <a:srgbClr val="B7E3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733683" y="7831122"/>
            <a:ext cx="5490845" cy="232410"/>
          </a:xfrm>
          <a:custGeom>
            <a:avLst/>
            <a:gdLst/>
            <a:ahLst/>
            <a:cxnLst/>
            <a:rect l="l" t="t" r="r" b="b"/>
            <a:pathLst>
              <a:path w="5490844" h="232409">
                <a:moveTo>
                  <a:pt x="5490582" y="0"/>
                </a:moveTo>
                <a:lnTo>
                  <a:pt x="0" y="0"/>
                </a:lnTo>
                <a:lnTo>
                  <a:pt x="0" y="232092"/>
                </a:lnTo>
                <a:lnTo>
                  <a:pt x="5490582" y="232092"/>
                </a:lnTo>
                <a:lnTo>
                  <a:pt x="5490582" y="0"/>
                </a:lnTo>
                <a:close/>
              </a:path>
            </a:pathLst>
          </a:custGeom>
          <a:solidFill>
            <a:srgbClr val="D5ED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21761" y="157326"/>
            <a:ext cx="5249545" cy="476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cams/camwk1.html" TargetMode="External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technologystudent.com/cams/camt2.htm" TargetMode="External"/><Relationship Id="rId4" Type="http://schemas.openxmlformats.org/officeDocument/2006/relationships/hyperlink" Target="https://technologystudent.com/despro_3/techdraw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728498" y="7821570"/>
          <a:ext cx="5492113" cy="2279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11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PART </a:t>
                      </a:r>
                      <a:r>
                        <a:rPr sz="850" b="1" spc="-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5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850" b="1" spc="3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OFF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1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850" b="1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MATERIAL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1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DIMENSIONS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850" b="1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FINISH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905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905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905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905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905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905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905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905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905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905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905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905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9050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905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905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905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905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905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19050">
                      <a:solidFill>
                        <a:srgbClr val="151616"/>
                      </a:solidFill>
                      <a:prstDash val="solid"/>
                    </a:lnB>
                    <a:solidFill>
                      <a:srgbClr val="DEF2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209961" y="4018815"/>
            <a:ext cx="144780" cy="2101215"/>
          </a:xfrm>
          <a:prstGeom prst="rect">
            <a:avLst/>
          </a:prstGeom>
        </p:spPr>
        <p:txBody>
          <a:bodyPr vert="vert270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650" spc="-10" dirty="0">
                <a:solidFill>
                  <a:srgbClr val="AFB0B0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2136" y="6258821"/>
            <a:ext cx="144780" cy="2336800"/>
          </a:xfrm>
          <a:prstGeom prst="rect">
            <a:avLst/>
          </a:prstGeom>
        </p:spPr>
        <p:txBody>
          <a:bodyPr vert="vert270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650" spc="30" dirty="0">
                <a:solidFill>
                  <a:srgbClr val="AFB0B0"/>
                </a:solidFill>
                <a:latin typeface="Arial"/>
                <a:cs typeface="Arial"/>
              </a:rPr>
              <a:t>WORLD</a:t>
            </a:r>
            <a:r>
              <a:rPr sz="650" spc="3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AFB0B0"/>
                </a:solidFill>
                <a:latin typeface="Arial"/>
                <a:cs typeface="Arial"/>
              </a:rPr>
              <a:t>ASSOCIATION</a:t>
            </a:r>
            <a:r>
              <a:rPr sz="650" spc="8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AFB0B0"/>
                </a:solidFill>
                <a:latin typeface="Arial"/>
                <a:cs typeface="Arial"/>
              </a:rPr>
              <a:t>OF</a:t>
            </a:r>
            <a:r>
              <a:rPr sz="650" spc="6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AFB0B0"/>
                </a:solidFill>
                <a:latin typeface="Arial"/>
                <a:cs typeface="Arial"/>
              </a:rPr>
              <a:t>TECHNOLOGY</a:t>
            </a:r>
            <a:r>
              <a:rPr sz="650" spc="5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AFB0B0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6815" y="1697963"/>
            <a:ext cx="144780" cy="2111375"/>
          </a:xfrm>
          <a:prstGeom prst="rect">
            <a:avLst/>
          </a:prstGeom>
        </p:spPr>
        <p:txBody>
          <a:bodyPr vert="vert270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650" spc="10" dirty="0">
                <a:solidFill>
                  <a:srgbClr val="AFB0B0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3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650" spc="3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AFB0B0"/>
                </a:solidFill>
                <a:latin typeface="Arial"/>
                <a:cs typeface="Arial"/>
              </a:rPr>
              <a:t>2024</a:t>
            </a:r>
            <a:r>
              <a:rPr sz="650" spc="220" dirty="0">
                <a:solidFill>
                  <a:srgbClr val="AFB0B0"/>
                </a:solidFill>
                <a:latin typeface="Arial"/>
                <a:cs typeface="Arial"/>
              </a:rPr>
              <a:t>  </a:t>
            </a:r>
            <a:r>
              <a:rPr sz="650" spc="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650" spc="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650" spc="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AFB0B0"/>
                </a:solidFill>
                <a:latin typeface="Arial"/>
                <a:cs typeface="Arial"/>
              </a:rPr>
              <a:t>2024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860567" y="7514095"/>
            <a:ext cx="11963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6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18348" y="6660818"/>
            <a:ext cx="1033144" cy="37592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9209" marR="5080" indent="-17145">
              <a:lnSpc>
                <a:spcPts val="1330"/>
              </a:lnSpc>
              <a:spcBef>
                <a:spcPts val="225"/>
              </a:spcBef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1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151616"/>
                </a:solidFill>
                <a:latin typeface="Arial"/>
                <a:cs typeface="Arial"/>
              </a:rPr>
              <a:t>ANGLE PROJECTION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1101589" y="5999475"/>
            <a:ext cx="1188720" cy="687070"/>
            <a:chOff x="11101589" y="5999475"/>
            <a:chExt cx="1188720" cy="687070"/>
          </a:xfrm>
        </p:grpSpPr>
        <p:sp>
          <p:nvSpPr>
            <p:cNvPr id="13" name="object 13"/>
            <p:cNvSpPr/>
            <p:nvPr/>
          </p:nvSpPr>
          <p:spPr>
            <a:xfrm>
              <a:off x="11224789" y="6124255"/>
              <a:ext cx="838200" cy="435609"/>
            </a:xfrm>
            <a:custGeom>
              <a:avLst/>
              <a:gdLst/>
              <a:ahLst/>
              <a:cxnLst/>
              <a:rect l="l" t="t" r="r" b="b"/>
              <a:pathLst>
                <a:path w="838200" h="435609">
                  <a:moveTo>
                    <a:pt x="500630" y="76182"/>
                  </a:moveTo>
                  <a:lnTo>
                    <a:pt x="838014" y="0"/>
                  </a:lnTo>
                  <a:lnTo>
                    <a:pt x="838014" y="424450"/>
                  </a:lnTo>
                  <a:lnTo>
                    <a:pt x="500630" y="348267"/>
                  </a:lnTo>
                  <a:lnTo>
                    <a:pt x="500630" y="76182"/>
                  </a:lnTo>
                  <a:close/>
                </a:path>
                <a:path w="838200" h="435609">
                  <a:moveTo>
                    <a:pt x="217666" y="0"/>
                  </a:moveTo>
                  <a:lnTo>
                    <a:pt x="267574" y="5748"/>
                  </a:lnTo>
                  <a:lnTo>
                    <a:pt x="313388" y="22123"/>
                  </a:lnTo>
                  <a:lnTo>
                    <a:pt x="353803" y="47818"/>
                  </a:lnTo>
                  <a:lnTo>
                    <a:pt x="387510" y="81526"/>
                  </a:lnTo>
                  <a:lnTo>
                    <a:pt x="413205" y="121941"/>
                  </a:lnTo>
                  <a:lnTo>
                    <a:pt x="429580" y="167757"/>
                  </a:lnTo>
                  <a:lnTo>
                    <a:pt x="435329" y="217666"/>
                  </a:lnTo>
                  <a:lnTo>
                    <a:pt x="429580" y="267575"/>
                  </a:lnTo>
                  <a:lnTo>
                    <a:pt x="413205" y="313391"/>
                  </a:lnTo>
                  <a:lnTo>
                    <a:pt x="387510" y="353806"/>
                  </a:lnTo>
                  <a:lnTo>
                    <a:pt x="353803" y="387514"/>
                  </a:lnTo>
                  <a:lnTo>
                    <a:pt x="313388" y="413209"/>
                  </a:lnTo>
                  <a:lnTo>
                    <a:pt x="267574" y="429584"/>
                  </a:lnTo>
                  <a:lnTo>
                    <a:pt x="217666" y="435333"/>
                  </a:lnTo>
                  <a:lnTo>
                    <a:pt x="167757" y="429584"/>
                  </a:lnTo>
                  <a:lnTo>
                    <a:pt x="121942" y="413209"/>
                  </a:lnTo>
                  <a:lnTo>
                    <a:pt x="81527" y="387514"/>
                  </a:lnTo>
                  <a:lnTo>
                    <a:pt x="47818" y="353806"/>
                  </a:lnTo>
                  <a:lnTo>
                    <a:pt x="22123" y="313391"/>
                  </a:lnTo>
                  <a:lnTo>
                    <a:pt x="5748" y="267575"/>
                  </a:lnTo>
                  <a:lnTo>
                    <a:pt x="0" y="217666"/>
                  </a:lnTo>
                  <a:lnTo>
                    <a:pt x="5748" y="167757"/>
                  </a:lnTo>
                  <a:lnTo>
                    <a:pt x="22123" y="121941"/>
                  </a:lnTo>
                  <a:lnTo>
                    <a:pt x="47818" y="81526"/>
                  </a:lnTo>
                  <a:lnTo>
                    <a:pt x="81527" y="47818"/>
                  </a:lnTo>
                  <a:lnTo>
                    <a:pt x="121942" y="22123"/>
                  </a:lnTo>
                  <a:lnTo>
                    <a:pt x="167757" y="5748"/>
                  </a:lnTo>
                  <a:lnTo>
                    <a:pt x="217666" y="0"/>
                  </a:lnTo>
                  <a:close/>
                </a:path>
                <a:path w="838200" h="435609">
                  <a:moveTo>
                    <a:pt x="217666" y="76182"/>
                  </a:moveTo>
                  <a:lnTo>
                    <a:pt x="262385" y="83395"/>
                  </a:lnTo>
                  <a:lnTo>
                    <a:pt x="301222" y="103480"/>
                  </a:lnTo>
                  <a:lnTo>
                    <a:pt x="331848" y="134108"/>
                  </a:lnTo>
                  <a:lnTo>
                    <a:pt x="351933" y="172947"/>
                  </a:lnTo>
                  <a:lnTo>
                    <a:pt x="359145" y="217666"/>
                  </a:lnTo>
                  <a:lnTo>
                    <a:pt x="351933" y="262385"/>
                  </a:lnTo>
                  <a:lnTo>
                    <a:pt x="331848" y="301224"/>
                  </a:lnTo>
                  <a:lnTo>
                    <a:pt x="301222" y="331851"/>
                  </a:lnTo>
                  <a:lnTo>
                    <a:pt x="262385" y="351936"/>
                  </a:lnTo>
                  <a:lnTo>
                    <a:pt x="217666" y="359149"/>
                  </a:lnTo>
                  <a:lnTo>
                    <a:pt x="172945" y="351936"/>
                  </a:lnTo>
                  <a:lnTo>
                    <a:pt x="134106" y="331851"/>
                  </a:lnTo>
                  <a:lnTo>
                    <a:pt x="103479" y="301224"/>
                  </a:lnTo>
                  <a:lnTo>
                    <a:pt x="83394" y="262385"/>
                  </a:lnTo>
                  <a:lnTo>
                    <a:pt x="76182" y="217666"/>
                  </a:lnTo>
                  <a:lnTo>
                    <a:pt x="83394" y="172947"/>
                  </a:lnTo>
                  <a:lnTo>
                    <a:pt x="103479" y="134108"/>
                  </a:lnTo>
                  <a:lnTo>
                    <a:pt x="134106" y="103480"/>
                  </a:lnTo>
                  <a:lnTo>
                    <a:pt x="172945" y="83395"/>
                  </a:lnTo>
                  <a:lnTo>
                    <a:pt x="217666" y="7618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101589" y="5999475"/>
              <a:ext cx="1188720" cy="687070"/>
            </a:xfrm>
            <a:custGeom>
              <a:avLst/>
              <a:gdLst/>
              <a:ahLst/>
              <a:cxnLst/>
              <a:rect l="l" t="t" r="r" b="b"/>
              <a:pathLst>
                <a:path w="1188720" h="687070">
                  <a:moveTo>
                    <a:pt x="249415" y="343421"/>
                  </a:moveTo>
                  <a:lnTo>
                    <a:pt x="279015" y="343421"/>
                  </a:lnTo>
                  <a:lnTo>
                    <a:pt x="341793" y="343421"/>
                  </a:lnTo>
                  <a:lnTo>
                    <a:pt x="404122" y="343421"/>
                  </a:lnTo>
                  <a:lnTo>
                    <a:pt x="432371" y="343421"/>
                  </a:lnTo>
                </a:path>
                <a:path w="1188720" h="687070">
                  <a:moveTo>
                    <a:pt x="445655" y="343421"/>
                  </a:moveTo>
                  <a:lnTo>
                    <a:pt x="452340" y="343421"/>
                  </a:lnTo>
                  <a:lnTo>
                    <a:pt x="466517" y="343421"/>
                  </a:lnTo>
                  <a:lnTo>
                    <a:pt x="480593" y="343421"/>
                  </a:lnTo>
                  <a:lnTo>
                    <a:pt x="486972" y="343421"/>
                  </a:lnTo>
                </a:path>
                <a:path w="1188720" h="687070">
                  <a:moveTo>
                    <a:pt x="200718" y="343421"/>
                  </a:moveTo>
                  <a:lnTo>
                    <a:pt x="207401" y="343421"/>
                  </a:lnTo>
                  <a:lnTo>
                    <a:pt x="221578" y="343421"/>
                  </a:lnTo>
                  <a:lnTo>
                    <a:pt x="235653" y="343421"/>
                  </a:lnTo>
                  <a:lnTo>
                    <a:pt x="242032" y="343421"/>
                  </a:lnTo>
                </a:path>
                <a:path w="1188720" h="687070">
                  <a:moveTo>
                    <a:pt x="503881" y="343421"/>
                  </a:moveTo>
                  <a:lnTo>
                    <a:pt x="533481" y="343421"/>
                  </a:lnTo>
                  <a:lnTo>
                    <a:pt x="596260" y="343421"/>
                  </a:lnTo>
                  <a:lnTo>
                    <a:pt x="658588" y="343421"/>
                  </a:lnTo>
                  <a:lnTo>
                    <a:pt x="686837" y="343421"/>
                  </a:lnTo>
                </a:path>
                <a:path w="1188720" h="687070">
                  <a:moveTo>
                    <a:pt x="0" y="343421"/>
                  </a:moveTo>
                  <a:lnTo>
                    <a:pt x="29600" y="343421"/>
                  </a:lnTo>
                  <a:lnTo>
                    <a:pt x="92378" y="343421"/>
                  </a:lnTo>
                  <a:lnTo>
                    <a:pt x="154707" y="343421"/>
                  </a:lnTo>
                  <a:lnTo>
                    <a:pt x="182956" y="343421"/>
                  </a:lnTo>
                </a:path>
                <a:path w="1188720" h="687070">
                  <a:moveTo>
                    <a:pt x="343415" y="437424"/>
                  </a:moveTo>
                  <a:lnTo>
                    <a:pt x="343415" y="407824"/>
                  </a:lnTo>
                  <a:lnTo>
                    <a:pt x="343415" y="345044"/>
                  </a:lnTo>
                  <a:lnTo>
                    <a:pt x="343415" y="282715"/>
                  </a:lnTo>
                  <a:lnTo>
                    <a:pt x="343415" y="254466"/>
                  </a:lnTo>
                </a:path>
                <a:path w="1188720" h="687070">
                  <a:moveTo>
                    <a:pt x="343415" y="241185"/>
                  </a:moveTo>
                  <a:lnTo>
                    <a:pt x="343415" y="234500"/>
                  </a:lnTo>
                  <a:lnTo>
                    <a:pt x="343415" y="220323"/>
                  </a:lnTo>
                  <a:lnTo>
                    <a:pt x="343415" y="206248"/>
                  </a:lnTo>
                  <a:lnTo>
                    <a:pt x="343415" y="199868"/>
                  </a:lnTo>
                </a:path>
                <a:path w="1188720" h="687070">
                  <a:moveTo>
                    <a:pt x="343415" y="486121"/>
                  </a:moveTo>
                  <a:lnTo>
                    <a:pt x="343415" y="479436"/>
                  </a:lnTo>
                  <a:lnTo>
                    <a:pt x="343415" y="465259"/>
                  </a:lnTo>
                  <a:lnTo>
                    <a:pt x="343415" y="451184"/>
                  </a:lnTo>
                  <a:lnTo>
                    <a:pt x="343415" y="444804"/>
                  </a:lnTo>
                </a:path>
                <a:path w="1188720" h="687070">
                  <a:moveTo>
                    <a:pt x="343415" y="182958"/>
                  </a:moveTo>
                  <a:lnTo>
                    <a:pt x="343415" y="153358"/>
                  </a:lnTo>
                  <a:lnTo>
                    <a:pt x="343415" y="90579"/>
                  </a:lnTo>
                  <a:lnTo>
                    <a:pt x="343415" y="28249"/>
                  </a:lnTo>
                  <a:lnTo>
                    <a:pt x="343415" y="0"/>
                  </a:lnTo>
                </a:path>
                <a:path w="1188720" h="687070">
                  <a:moveTo>
                    <a:pt x="343415" y="686840"/>
                  </a:moveTo>
                  <a:lnTo>
                    <a:pt x="343415" y="657239"/>
                  </a:lnTo>
                  <a:lnTo>
                    <a:pt x="343415" y="594460"/>
                  </a:lnTo>
                  <a:lnTo>
                    <a:pt x="343415" y="532130"/>
                  </a:lnTo>
                  <a:lnTo>
                    <a:pt x="343415" y="503881"/>
                  </a:lnTo>
                </a:path>
                <a:path w="1188720" h="687070">
                  <a:moveTo>
                    <a:pt x="751069" y="343421"/>
                  </a:moveTo>
                  <a:lnTo>
                    <a:pt x="780668" y="343421"/>
                  </a:lnTo>
                  <a:lnTo>
                    <a:pt x="843446" y="343421"/>
                  </a:lnTo>
                  <a:lnTo>
                    <a:pt x="905774" y="343421"/>
                  </a:lnTo>
                  <a:lnTo>
                    <a:pt x="934024" y="343421"/>
                  </a:lnTo>
                </a:path>
                <a:path w="1188720" h="687070">
                  <a:moveTo>
                    <a:pt x="947308" y="343421"/>
                  </a:moveTo>
                  <a:lnTo>
                    <a:pt x="953993" y="343421"/>
                  </a:lnTo>
                  <a:lnTo>
                    <a:pt x="968170" y="343421"/>
                  </a:lnTo>
                  <a:lnTo>
                    <a:pt x="982245" y="343421"/>
                  </a:lnTo>
                  <a:lnTo>
                    <a:pt x="988625" y="343421"/>
                  </a:lnTo>
                </a:path>
                <a:path w="1188720" h="687070">
                  <a:moveTo>
                    <a:pt x="702370" y="343421"/>
                  </a:moveTo>
                  <a:lnTo>
                    <a:pt x="709056" y="343421"/>
                  </a:lnTo>
                  <a:lnTo>
                    <a:pt x="723233" y="343421"/>
                  </a:lnTo>
                  <a:lnTo>
                    <a:pt x="737309" y="343421"/>
                  </a:lnTo>
                  <a:lnTo>
                    <a:pt x="743689" y="343421"/>
                  </a:lnTo>
                </a:path>
                <a:path w="1188720" h="687070">
                  <a:moveTo>
                    <a:pt x="1005535" y="343421"/>
                  </a:moveTo>
                  <a:lnTo>
                    <a:pt x="1035135" y="343421"/>
                  </a:lnTo>
                  <a:lnTo>
                    <a:pt x="1097914" y="343421"/>
                  </a:lnTo>
                  <a:lnTo>
                    <a:pt x="1160244" y="343421"/>
                  </a:lnTo>
                  <a:lnTo>
                    <a:pt x="1188493" y="343421"/>
                  </a:lnTo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8190841" y="1205315"/>
            <a:ext cx="6654800" cy="3098800"/>
          </a:xfrm>
          <a:prstGeom prst="rect">
            <a:avLst/>
          </a:prstGeom>
          <a:solidFill>
            <a:srgbClr val="DEF2F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1600">
              <a:latin typeface="Times New Roman"/>
              <a:cs typeface="Times New Roman"/>
            </a:endParaRPr>
          </a:p>
          <a:p>
            <a:pPr marL="982344" marR="713740" indent="-166370">
              <a:lnSpc>
                <a:spcPts val="1789"/>
              </a:lnSpc>
            </a:pP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select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best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idea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6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Angle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(Front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Only).</a:t>
            </a:r>
            <a:endParaRPr sz="1600">
              <a:latin typeface="Arial"/>
              <a:cs typeface="Arial"/>
            </a:endParaRPr>
          </a:p>
          <a:p>
            <a:pPr marL="929640" marR="595630" indent="-232410">
              <a:lnSpc>
                <a:spcPts val="1789"/>
              </a:lnSpc>
              <a:spcBef>
                <a:spcPts val="1785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working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accurate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detailed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drawing,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that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includes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dimensions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(measurements)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and a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Parts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List.</a:t>
            </a:r>
            <a:endParaRPr sz="1600">
              <a:latin typeface="Arial"/>
              <a:cs typeface="Arial"/>
            </a:endParaRPr>
          </a:p>
          <a:p>
            <a:pPr marL="466090" marR="363855" algn="ctr">
              <a:lnSpc>
                <a:spcPts val="1789"/>
              </a:lnSpc>
              <a:spcBef>
                <a:spcPts val="178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should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possible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another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person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orthographic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make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should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necessary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detail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possible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manufactured.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48028" y="4571640"/>
            <a:ext cx="6413500" cy="1316990"/>
          </a:xfrm>
          <a:prstGeom prst="rect">
            <a:avLst/>
          </a:prstGeom>
          <a:ln w="17999">
            <a:solidFill>
              <a:srgbClr val="DD2B1C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R="38100" algn="ctr">
              <a:lnSpc>
                <a:spcPct val="100000"/>
              </a:lnSpc>
              <a:spcBef>
                <a:spcPts val="3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IMPORTANT</a:t>
            </a:r>
            <a:endParaRPr sz="2400">
              <a:latin typeface="Arial"/>
              <a:cs typeface="Arial"/>
            </a:endParaRPr>
          </a:p>
          <a:p>
            <a:pPr marR="17780" algn="ctr">
              <a:lnSpc>
                <a:spcPct val="100000"/>
              </a:lnSpc>
              <a:spcBef>
                <a:spcPts val="1685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EXERCISES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FOLLOW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endParaRPr sz="1400">
              <a:latin typeface="Arial"/>
              <a:cs typeface="Arial"/>
            </a:endParaRPr>
          </a:p>
          <a:p>
            <a:pPr marR="365760" algn="ctr">
              <a:lnSpc>
                <a:spcPct val="100000"/>
              </a:lnSpc>
              <a:spcBef>
                <a:spcPts val="67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https://technologystudent.com/despro_3/techdraw1.html</a:t>
            </a:r>
            <a:endParaRPr sz="14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27531" y="912279"/>
            <a:ext cx="4991100" cy="38608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90805" rIns="0" bIns="0" rtlCol="0">
            <a:spAutoFit/>
          </a:bodyPr>
          <a:lstStyle/>
          <a:p>
            <a:pPr marL="199390">
              <a:lnSpc>
                <a:spcPct val="100000"/>
              </a:lnSpc>
              <a:spcBef>
                <a:spcPts val="715"/>
              </a:spcBef>
              <a:tabLst>
                <a:tab pos="1666239" algn="l"/>
              </a:tabLst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https://technologystudent.com/cams/camt2.htm</a:t>
            </a:r>
            <a:endParaRPr sz="1800" baseline="2314">
              <a:latin typeface="Arial"/>
              <a:cs typeface="Arial"/>
            </a:endParaRPr>
          </a:p>
        </p:txBody>
      </p:sp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758881" y="1138564"/>
            <a:ext cx="309642" cy="304942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6754" y="1138564"/>
            <a:ext cx="309643" cy="304942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1551334" y="1359953"/>
            <a:ext cx="5184140" cy="38608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90805" rIns="0" bIns="0" rtlCol="0">
            <a:spAutoFit/>
          </a:bodyPr>
          <a:lstStyle/>
          <a:p>
            <a:pPr marL="199390">
              <a:lnSpc>
                <a:spcPct val="100000"/>
              </a:lnSpc>
              <a:spcBef>
                <a:spcPts val="715"/>
              </a:spcBef>
              <a:tabLst>
                <a:tab pos="1666239" algn="l"/>
              </a:tabLst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8"/>
              </a:rPr>
              <a:t>https://technologystudent.com/cams/camwk1.html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5E6695A3-4D32-0A77-5FC3-9826EA39F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761" y="157327"/>
            <a:ext cx="7968548" cy="434854"/>
          </a:xfrm>
        </p:spPr>
        <p:txBody>
          <a:bodyPr/>
          <a:lstStyle/>
          <a:p>
            <a:r>
              <a:rPr lang="en-GB" dirty="0"/>
              <a:t>CAM MECHANISM – WORKING DRAWING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0600664" y="1421214"/>
            <a:ext cx="1955800" cy="349250"/>
          </a:xfrm>
          <a:prstGeom prst="rect">
            <a:avLst/>
          </a:prstGeom>
          <a:solidFill>
            <a:srgbClr val="B6E2F3"/>
          </a:solidFill>
        </p:spPr>
        <p:txBody>
          <a:bodyPr vert="horz" wrap="square" lIns="0" tIns="40005" rIns="0" bIns="0" rtlCol="0">
            <a:spAutoFit/>
          </a:bodyPr>
          <a:lstStyle/>
          <a:p>
            <a:pPr marL="614680">
              <a:lnSpc>
                <a:spcPct val="100000"/>
              </a:lnSpc>
              <a:spcBef>
                <a:spcPts val="315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CAM MECHANISM – WORKING DRAWING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mech15a.cdr</dc:title>
  <dc:creator>BY V.RYAN</dc:creator>
  <cp:keywords>WORKING DRAWING TEMPLATE</cp:keywords>
  <cp:lastModifiedBy>Vincent RYan</cp:lastModifiedBy>
  <cp:revision>1</cp:revision>
  <dcterms:created xsi:type="dcterms:W3CDTF">2024-07-11T14:55:10Z</dcterms:created>
  <dcterms:modified xsi:type="dcterms:W3CDTF">2024-07-11T14:57:18Z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2024-07-11T00:00:00Z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2024-07-11T00:00:00Z</vt:filetime>
  </property>
  <property fmtid="{D5CDD505-2E9C-101B-9397-08002B2CF9AE}" pid="5" name="Producer">
    <vt:lpwstr>Corel PDF Engine Version 19.1.0.419</vt:lpwstr>
  </property>
</Properties>
</file>