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5101" y="42234"/>
            <a:ext cx="7429500" cy="2219960"/>
          </a:xfrm>
          <a:custGeom>
            <a:avLst/>
            <a:gdLst/>
            <a:ahLst/>
            <a:cxnLst/>
            <a:rect l="l" t="t" r="r" b="b"/>
            <a:pathLst>
              <a:path w="7429500" h="2219960">
                <a:moveTo>
                  <a:pt x="7429500" y="0"/>
                </a:moveTo>
                <a:lnTo>
                  <a:pt x="0" y="0"/>
                </a:lnTo>
                <a:lnTo>
                  <a:pt x="0" y="2219338"/>
                </a:lnTo>
                <a:lnTo>
                  <a:pt x="7429500" y="2219338"/>
                </a:lnTo>
                <a:lnTo>
                  <a:pt x="7429500" y="0"/>
                </a:lnTo>
                <a:close/>
              </a:path>
            </a:pathLst>
          </a:custGeom>
          <a:solidFill>
            <a:srgbClr val="E2F3F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75204" y="2999426"/>
            <a:ext cx="1789925" cy="88461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488779" y="3163128"/>
            <a:ext cx="789305" cy="904240"/>
          </a:xfrm>
          <a:custGeom>
            <a:avLst/>
            <a:gdLst/>
            <a:ahLst/>
            <a:cxnLst/>
            <a:rect l="l" t="t" r="r" b="b"/>
            <a:pathLst>
              <a:path w="789304" h="904239">
                <a:moveTo>
                  <a:pt x="52446" y="0"/>
                </a:moveTo>
                <a:lnTo>
                  <a:pt x="20766" y="546"/>
                </a:lnTo>
                <a:lnTo>
                  <a:pt x="2810" y="12816"/>
                </a:lnTo>
                <a:lnTo>
                  <a:pt x="0" y="38022"/>
                </a:lnTo>
                <a:lnTo>
                  <a:pt x="13753" y="77378"/>
                </a:lnTo>
                <a:lnTo>
                  <a:pt x="49092" y="102604"/>
                </a:lnTo>
                <a:lnTo>
                  <a:pt x="151369" y="157837"/>
                </a:lnTo>
                <a:lnTo>
                  <a:pt x="314980" y="212412"/>
                </a:lnTo>
                <a:lnTo>
                  <a:pt x="534317" y="235659"/>
                </a:lnTo>
                <a:lnTo>
                  <a:pt x="584836" y="238939"/>
                </a:lnTo>
                <a:lnTo>
                  <a:pt x="627640" y="249386"/>
                </a:lnTo>
                <a:lnTo>
                  <a:pt x="663155" y="266159"/>
                </a:lnTo>
                <a:lnTo>
                  <a:pt x="714031" y="315308"/>
                </a:lnTo>
                <a:lnTo>
                  <a:pt x="740879" y="379641"/>
                </a:lnTo>
                <a:lnTo>
                  <a:pt x="747115" y="452413"/>
                </a:lnTo>
                <a:lnTo>
                  <a:pt x="743571" y="489855"/>
                </a:lnTo>
                <a:lnTo>
                  <a:pt x="725294" y="562638"/>
                </a:lnTo>
                <a:lnTo>
                  <a:pt x="694945" y="626997"/>
                </a:lnTo>
                <a:lnTo>
                  <a:pt x="655941" y="676186"/>
                </a:lnTo>
                <a:lnTo>
                  <a:pt x="611696" y="703461"/>
                </a:lnTo>
                <a:lnTo>
                  <a:pt x="611498" y="903945"/>
                </a:lnTo>
                <a:lnTo>
                  <a:pt x="671359" y="903917"/>
                </a:lnTo>
                <a:lnTo>
                  <a:pt x="671491" y="731600"/>
                </a:lnTo>
                <a:lnTo>
                  <a:pt x="717622" y="650254"/>
                </a:lnTo>
                <a:lnTo>
                  <a:pt x="789230" y="468659"/>
                </a:lnTo>
                <a:lnTo>
                  <a:pt x="786141" y="280480"/>
                </a:lnTo>
                <a:lnTo>
                  <a:pt x="608178" y="179381"/>
                </a:lnTo>
                <a:lnTo>
                  <a:pt x="514281" y="169231"/>
                </a:lnTo>
                <a:lnTo>
                  <a:pt x="431325" y="156654"/>
                </a:lnTo>
                <a:lnTo>
                  <a:pt x="358621" y="142114"/>
                </a:lnTo>
                <a:lnTo>
                  <a:pt x="295486" y="126080"/>
                </a:lnTo>
                <a:lnTo>
                  <a:pt x="241230" y="109018"/>
                </a:lnTo>
                <a:lnTo>
                  <a:pt x="195170" y="91394"/>
                </a:lnTo>
                <a:lnTo>
                  <a:pt x="156617" y="73676"/>
                </a:lnTo>
                <a:lnTo>
                  <a:pt x="99289" y="39822"/>
                </a:lnTo>
                <a:lnTo>
                  <a:pt x="63756" y="11190"/>
                </a:lnTo>
                <a:lnTo>
                  <a:pt x="52446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488779" y="3163128"/>
            <a:ext cx="789305" cy="904240"/>
          </a:xfrm>
          <a:custGeom>
            <a:avLst/>
            <a:gdLst/>
            <a:ahLst/>
            <a:cxnLst/>
            <a:rect l="l" t="t" r="r" b="b"/>
            <a:pathLst>
              <a:path w="789304" h="904239">
                <a:moveTo>
                  <a:pt x="13753" y="77378"/>
                </a:moveTo>
                <a:lnTo>
                  <a:pt x="49092" y="102604"/>
                </a:lnTo>
                <a:lnTo>
                  <a:pt x="151369" y="157837"/>
                </a:lnTo>
                <a:lnTo>
                  <a:pt x="314980" y="212412"/>
                </a:lnTo>
                <a:lnTo>
                  <a:pt x="534317" y="235659"/>
                </a:lnTo>
                <a:lnTo>
                  <a:pt x="584836" y="238939"/>
                </a:lnTo>
                <a:lnTo>
                  <a:pt x="627640" y="249386"/>
                </a:lnTo>
                <a:lnTo>
                  <a:pt x="663155" y="266159"/>
                </a:lnTo>
                <a:lnTo>
                  <a:pt x="714031" y="315308"/>
                </a:lnTo>
                <a:lnTo>
                  <a:pt x="740879" y="379641"/>
                </a:lnTo>
                <a:lnTo>
                  <a:pt x="747115" y="452413"/>
                </a:lnTo>
                <a:lnTo>
                  <a:pt x="743571" y="489855"/>
                </a:lnTo>
                <a:lnTo>
                  <a:pt x="725294" y="562638"/>
                </a:lnTo>
                <a:lnTo>
                  <a:pt x="694945" y="626997"/>
                </a:lnTo>
                <a:lnTo>
                  <a:pt x="655941" y="676186"/>
                </a:lnTo>
                <a:lnTo>
                  <a:pt x="611696" y="703461"/>
                </a:lnTo>
                <a:lnTo>
                  <a:pt x="611498" y="903945"/>
                </a:lnTo>
                <a:lnTo>
                  <a:pt x="671359" y="903917"/>
                </a:lnTo>
                <a:lnTo>
                  <a:pt x="671491" y="731600"/>
                </a:lnTo>
                <a:lnTo>
                  <a:pt x="717622" y="650254"/>
                </a:lnTo>
                <a:lnTo>
                  <a:pt x="789230" y="468659"/>
                </a:lnTo>
                <a:lnTo>
                  <a:pt x="786141" y="280480"/>
                </a:lnTo>
                <a:lnTo>
                  <a:pt x="608178" y="179381"/>
                </a:lnTo>
                <a:lnTo>
                  <a:pt x="514281" y="169231"/>
                </a:lnTo>
                <a:lnTo>
                  <a:pt x="431325" y="156654"/>
                </a:lnTo>
                <a:lnTo>
                  <a:pt x="358621" y="142114"/>
                </a:lnTo>
                <a:lnTo>
                  <a:pt x="295486" y="126080"/>
                </a:lnTo>
                <a:lnTo>
                  <a:pt x="241230" y="109018"/>
                </a:lnTo>
                <a:lnTo>
                  <a:pt x="195170" y="91394"/>
                </a:lnTo>
                <a:lnTo>
                  <a:pt x="156617" y="73676"/>
                </a:lnTo>
                <a:lnTo>
                  <a:pt x="99289" y="39822"/>
                </a:lnTo>
                <a:lnTo>
                  <a:pt x="63756" y="11190"/>
                </a:lnTo>
                <a:lnTo>
                  <a:pt x="52446" y="0"/>
                </a:lnTo>
                <a:lnTo>
                  <a:pt x="20766" y="546"/>
                </a:lnTo>
                <a:lnTo>
                  <a:pt x="2810" y="12816"/>
                </a:lnTo>
                <a:lnTo>
                  <a:pt x="0" y="38022"/>
                </a:lnTo>
                <a:lnTo>
                  <a:pt x="13753" y="77378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506050" y="3180715"/>
            <a:ext cx="49530" cy="45720"/>
          </a:xfrm>
          <a:custGeom>
            <a:avLst/>
            <a:gdLst/>
            <a:ahLst/>
            <a:cxnLst/>
            <a:rect l="l" t="t" r="r" b="b"/>
            <a:pathLst>
              <a:path w="49529" h="45719">
                <a:moveTo>
                  <a:pt x="24620" y="0"/>
                </a:moveTo>
                <a:lnTo>
                  <a:pt x="15037" y="1796"/>
                </a:lnTo>
                <a:lnTo>
                  <a:pt x="7211" y="6695"/>
                </a:lnTo>
                <a:lnTo>
                  <a:pt x="1934" y="13961"/>
                </a:lnTo>
                <a:lnTo>
                  <a:pt x="0" y="22860"/>
                </a:lnTo>
                <a:lnTo>
                  <a:pt x="1934" y="31759"/>
                </a:lnTo>
                <a:lnTo>
                  <a:pt x="7211" y="39026"/>
                </a:lnTo>
                <a:lnTo>
                  <a:pt x="15037" y="43926"/>
                </a:lnTo>
                <a:lnTo>
                  <a:pt x="24620" y="45722"/>
                </a:lnTo>
                <a:lnTo>
                  <a:pt x="34205" y="43926"/>
                </a:lnTo>
                <a:lnTo>
                  <a:pt x="42032" y="39026"/>
                </a:lnTo>
                <a:lnTo>
                  <a:pt x="47309" y="31759"/>
                </a:lnTo>
                <a:lnTo>
                  <a:pt x="49244" y="22860"/>
                </a:lnTo>
                <a:lnTo>
                  <a:pt x="47309" y="13961"/>
                </a:lnTo>
                <a:lnTo>
                  <a:pt x="42032" y="6695"/>
                </a:lnTo>
                <a:lnTo>
                  <a:pt x="34205" y="1796"/>
                </a:lnTo>
                <a:lnTo>
                  <a:pt x="24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506050" y="3180715"/>
            <a:ext cx="49530" cy="45720"/>
          </a:xfrm>
          <a:custGeom>
            <a:avLst/>
            <a:gdLst/>
            <a:ahLst/>
            <a:cxnLst/>
            <a:rect l="l" t="t" r="r" b="b"/>
            <a:pathLst>
              <a:path w="49529" h="45719">
                <a:moveTo>
                  <a:pt x="24620" y="0"/>
                </a:moveTo>
                <a:lnTo>
                  <a:pt x="34205" y="1796"/>
                </a:lnTo>
                <a:lnTo>
                  <a:pt x="42032" y="6695"/>
                </a:lnTo>
                <a:lnTo>
                  <a:pt x="47309" y="13961"/>
                </a:lnTo>
                <a:lnTo>
                  <a:pt x="49244" y="22860"/>
                </a:lnTo>
                <a:lnTo>
                  <a:pt x="47309" y="31759"/>
                </a:lnTo>
                <a:lnTo>
                  <a:pt x="42032" y="39026"/>
                </a:lnTo>
                <a:lnTo>
                  <a:pt x="34205" y="43926"/>
                </a:lnTo>
                <a:lnTo>
                  <a:pt x="24620" y="45722"/>
                </a:lnTo>
                <a:lnTo>
                  <a:pt x="15037" y="43926"/>
                </a:lnTo>
                <a:lnTo>
                  <a:pt x="7211" y="39026"/>
                </a:lnTo>
                <a:lnTo>
                  <a:pt x="1934" y="31759"/>
                </a:lnTo>
                <a:lnTo>
                  <a:pt x="0" y="22860"/>
                </a:lnTo>
                <a:lnTo>
                  <a:pt x="1934" y="13961"/>
                </a:lnTo>
                <a:lnTo>
                  <a:pt x="7211" y="6695"/>
                </a:lnTo>
                <a:lnTo>
                  <a:pt x="15037" y="1796"/>
                </a:lnTo>
                <a:lnTo>
                  <a:pt x="24620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044200" y="3905280"/>
            <a:ext cx="56515" cy="147955"/>
          </a:xfrm>
          <a:custGeom>
            <a:avLst/>
            <a:gdLst/>
            <a:ahLst/>
            <a:cxnLst/>
            <a:rect l="l" t="t" r="r" b="b"/>
            <a:pathLst>
              <a:path w="56514" h="147954">
                <a:moveTo>
                  <a:pt x="56274" y="0"/>
                </a:moveTo>
                <a:lnTo>
                  <a:pt x="0" y="0"/>
                </a:lnTo>
                <a:lnTo>
                  <a:pt x="0" y="147726"/>
                </a:lnTo>
                <a:lnTo>
                  <a:pt x="56274" y="147726"/>
                </a:lnTo>
                <a:lnTo>
                  <a:pt x="5627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4044200" y="3905280"/>
            <a:ext cx="56515" cy="147955"/>
          </a:xfrm>
          <a:custGeom>
            <a:avLst/>
            <a:gdLst/>
            <a:ahLst/>
            <a:cxnLst/>
            <a:rect l="l" t="t" r="r" b="b"/>
            <a:pathLst>
              <a:path w="56514" h="147954">
                <a:moveTo>
                  <a:pt x="56274" y="0"/>
                </a:moveTo>
                <a:lnTo>
                  <a:pt x="0" y="0"/>
                </a:lnTo>
                <a:lnTo>
                  <a:pt x="0" y="147726"/>
                </a:lnTo>
                <a:lnTo>
                  <a:pt x="56274" y="147726"/>
                </a:lnTo>
                <a:lnTo>
                  <a:pt x="56274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502022" y="3163128"/>
            <a:ext cx="789305" cy="904240"/>
          </a:xfrm>
          <a:custGeom>
            <a:avLst/>
            <a:gdLst/>
            <a:ahLst/>
            <a:cxnLst/>
            <a:rect l="l" t="t" r="r" b="b"/>
            <a:pathLst>
              <a:path w="789304" h="904239">
                <a:moveTo>
                  <a:pt x="736787" y="0"/>
                </a:moveTo>
                <a:lnTo>
                  <a:pt x="689942" y="39822"/>
                </a:lnTo>
                <a:lnTo>
                  <a:pt x="632614" y="73676"/>
                </a:lnTo>
                <a:lnTo>
                  <a:pt x="594061" y="91394"/>
                </a:lnTo>
                <a:lnTo>
                  <a:pt x="548000" y="109018"/>
                </a:lnTo>
                <a:lnTo>
                  <a:pt x="493745" y="126080"/>
                </a:lnTo>
                <a:lnTo>
                  <a:pt x="430608" y="142114"/>
                </a:lnTo>
                <a:lnTo>
                  <a:pt x="357905" y="156654"/>
                </a:lnTo>
                <a:lnTo>
                  <a:pt x="274948" y="169231"/>
                </a:lnTo>
                <a:lnTo>
                  <a:pt x="181051" y="179381"/>
                </a:lnTo>
                <a:lnTo>
                  <a:pt x="3089" y="280480"/>
                </a:lnTo>
                <a:lnTo>
                  <a:pt x="0" y="468659"/>
                </a:lnTo>
                <a:lnTo>
                  <a:pt x="71607" y="650254"/>
                </a:lnTo>
                <a:lnTo>
                  <a:pt x="117738" y="731600"/>
                </a:lnTo>
                <a:lnTo>
                  <a:pt x="117871" y="903917"/>
                </a:lnTo>
                <a:lnTo>
                  <a:pt x="177731" y="903945"/>
                </a:lnTo>
                <a:lnTo>
                  <a:pt x="177534" y="703461"/>
                </a:lnTo>
                <a:lnTo>
                  <a:pt x="154970" y="692985"/>
                </a:lnTo>
                <a:lnTo>
                  <a:pt x="133290" y="676186"/>
                </a:lnTo>
                <a:lnTo>
                  <a:pt x="94285" y="626997"/>
                </a:lnTo>
                <a:lnTo>
                  <a:pt x="63936" y="562638"/>
                </a:lnTo>
                <a:lnTo>
                  <a:pt x="45660" y="489855"/>
                </a:lnTo>
                <a:lnTo>
                  <a:pt x="42116" y="452413"/>
                </a:lnTo>
                <a:lnTo>
                  <a:pt x="42871" y="415394"/>
                </a:lnTo>
                <a:lnTo>
                  <a:pt x="58986" y="345999"/>
                </a:lnTo>
                <a:lnTo>
                  <a:pt x="97421" y="288414"/>
                </a:lnTo>
                <a:lnTo>
                  <a:pt x="161591" y="249386"/>
                </a:lnTo>
                <a:lnTo>
                  <a:pt x="204394" y="238939"/>
                </a:lnTo>
                <a:lnTo>
                  <a:pt x="254912" y="235659"/>
                </a:lnTo>
                <a:lnTo>
                  <a:pt x="474250" y="212412"/>
                </a:lnTo>
                <a:lnTo>
                  <a:pt x="637860" y="157837"/>
                </a:lnTo>
                <a:lnTo>
                  <a:pt x="740138" y="102604"/>
                </a:lnTo>
                <a:lnTo>
                  <a:pt x="775476" y="77378"/>
                </a:lnTo>
                <a:lnTo>
                  <a:pt x="789230" y="38022"/>
                </a:lnTo>
                <a:lnTo>
                  <a:pt x="786420" y="12816"/>
                </a:lnTo>
                <a:lnTo>
                  <a:pt x="768465" y="546"/>
                </a:lnTo>
                <a:lnTo>
                  <a:pt x="73678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502022" y="3163128"/>
            <a:ext cx="789305" cy="904240"/>
          </a:xfrm>
          <a:custGeom>
            <a:avLst/>
            <a:gdLst/>
            <a:ahLst/>
            <a:cxnLst/>
            <a:rect l="l" t="t" r="r" b="b"/>
            <a:pathLst>
              <a:path w="789304" h="904239">
                <a:moveTo>
                  <a:pt x="775476" y="77378"/>
                </a:moveTo>
                <a:lnTo>
                  <a:pt x="740138" y="102604"/>
                </a:lnTo>
                <a:lnTo>
                  <a:pt x="637860" y="157837"/>
                </a:lnTo>
                <a:lnTo>
                  <a:pt x="474250" y="212412"/>
                </a:lnTo>
                <a:lnTo>
                  <a:pt x="254912" y="235659"/>
                </a:lnTo>
                <a:lnTo>
                  <a:pt x="204394" y="238939"/>
                </a:lnTo>
                <a:lnTo>
                  <a:pt x="161591" y="249386"/>
                </a:lnTo>
                <a:lnTo>
                  <a:pt x="126075" y="266159"/>
                </a:lnTo>
                <a:lnTo>
                  <a:pt x="75200" y="315308"/>
                </a:lnTo>
                <a:lnTo>
                  <a:pt x="48352" y="379641"/>
                </a:lnTo>
                <a:lnTo>
                  <a:pt x="42116" y="452413"/>
                </a:lnTo>
                <a:lnTo>
                  <a:pt x="45660" y="489855"/>
                </a:lnTo>
                <a:lnTo>
                  <a:pt x="63936" y="562638"/>
                </a:lnTo>
                <a:lnTo>
                  <a:pt x="94285" y="626997"/>
                </a:lnTo>
                <a:lnTo>
                  <a:pt x="133290" y="676186"/>
                </a:lnTo>
                <a:lnTo>
                  <a:pt x="177534" y="703461"/>
                </a:lnTo>
                <a:lnTo>
                  <a:pt x="177731" y="903945"/>
                </a:lnTo>
                <a:lnTo>
                  <a:pt x="117871" y="903917"/>
                </a:lnTo>
                <a:lnTo>
                  <a:pt x="117738" y="731600"/>
                </a:lnTo>
                <a:lnTo>
                  <a:pt x="71607" y="650254"/>
                </a:lnTo>
                <a:lnTo>
                  <a:pt x="0" y="468659"/>
                </a:lnTo>
                <a:lnTo>
                  <a:pt x="3089" y="280480"/>
                </a:lnTo>
                <a:lnTo>
                  <a:pt x="181051" y="179381"/>
                </a:lnTo>
                <a:lnTo>
                  <a:pt x="274948" y="169231"/>
                </a:lnTo>
                <a:lnTo>
                  <a:pt x="357905" y="156654"/>
                </a:lnTo>
                <a:lnTo>
                  <a:pt x="430608" y="142114"/>
                </a:lnTo>
                <a:lnTo>
                  <a:pt x="493745" y="126080"/>
                </a:lnTo>
                <a:lnTo>
                  <a:pt x="548000" y="109018"/>
                </a:lnTo>
                <a:lnTo>
                  <a:pt x="594061" y="91394"/>
                </a:lnTo>
                <a:lnTo>
                  <a:pt x="632614" y="73676"/>
                </a:lnTo>
                <a:lnTo>
                  <a:pt x="689942" y="39822"/>
                </a:lnTo>
                <a:lnTo>
                  <a:pt x="725476" y="11190"/>
                </a:lnTo>
                <a:lnTo>
                  <a:pt x="736787" y="0"/>
                </a:lnTo>
                <a:lnTo>
                  <a:pt x="768465" y="546"/>
                </a:lnTo>
                <a:lnTo>
                  <a:pt x="786420" y="12816"/>
                </a:lnTo>
                <a:lnTo>
                  <a:pt x="789230" y="38022"/>
                </a:lnTo>
                <a:lnTo>
                  <a:pt x="775476" y="77378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4224736" y="3180715"/>
            <a:ext cx="49530" cy="45720"/>
          </a:xfrm>
          <a:custGeom>
            <a:avLst/>
            <a:gdLst/>
            <a:ahLst/>
            <a:cxnLst/>
            <a:rect l="l" t="t" r="r" b="b"/>
            <a:pathLst>
              <a:path w="49529" h="45719">
                <a:moveTo>
                  <a:pt x="24624" y="0"/>
                </a:moveTo>
                <a:lnTo>
                  <a:pt x="15038" y="1796"/>
                </a:lnTo>
                <a:lnTo>
                  <a:pt x="7211" y="6695"/>
                </a:lnTo>
                <a:lnTo>
                  <a:pt x="1934" y="13961"/>
                </a:lnTo>
                <a:lnTo>
                  <a:pt x="0" y="22860"/>
                </a:lnTo>
                <a:lnTo>
                  <a:pt x="1934" y="31759"/>
                </a:lnTo>
                <a:lnTo>
                  <a:pt x="7211" y="39026"/>
                </a:lnTo>
                <a:lnTo>
                  <a:pt x="15038" y="43926"/>
                </a:lnTo>
                <a:lnTo>
                  <a:pt x="24624" y="45722"/>
                </a:lnTo>
                <a:lnTo>
                  <a:pt x="34207" y="43926"/>
                </a:lnTo>
                <a:lnTo>
                  <a:pt x="42033" y="39026"/>
                </a:lnTo>
                <a:lnTo>
                  <a:pt x="47310" y="31759"/>
                </a:lnTo>
                <a:lnTo>
                  <a:pt x="49245" y="22860"/>
                </a:lnTo>
                <a:lnTo>
                  <a:pt x="47310" y="13961"/>
                </a:lnTo>
                <a:lnTo>
                  <a:pt x="42033" y="6695"/>
                </a:lnTo>
                <a:lnTo>
                  <a:pt x="34207" y="1796"/>
                </a:lnTo>
                <a:lnTo>
                  <a:pt x="246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4224736" y="3180715"/>
            <a:ext cx="49530" cy="45720"/>
          </a:xfrm>
          <a:custGeom>
            <a:avLst/>
            <a:gdLst/>
            <a:ahLst/>
            <a:cxnLst/>
            <a:rect l="l" t="t" r="r" b="b"/>
            <a:pathLst>
              <a:path w="49529" h="45719">
                <a:moveTo>
                  <a:pt x="24624" y="0"/>
                </a:moveTo>
                <a:lnTo>
                  <a:pt x="15038" y="1796"/>
                </a:lnTo>
                <a:lnTo>
                  <a:pt x="7211" y="6695"/>
                </a:lnTo>
                <a:lnTo>
                  <a:pt x="1934" y="13961"/>
                </a:lnTo>
                <a:lnTo>
                  <a:pt x="0" y="22860"/>
                </a:lnTo>
                <a:lnTo>
                  <a:pt x="1934" y="31759"/>
                </a:lnTo>
                <a:lnTo>
                  <a:pt x="7211" y="39026"/>
                </a:lnTo>
                <a:lnTo>
                  <a:pt x="15038" y="43926"/>
                </a:lnTo>
                <a:lnTo>
                  <a:pt x="24624" y="45722"/>
                </a:lnTo>
                <a:lnTo>
                  <a:pt x="34207" y="43926"/>
                </a:lnTo>
                <a:lnTo>
                  <a:pt x="42033" y="39026"/>
                </a:lnTo>
                <a:lnTo>
                  <a:pt x="47310" y="31759"/>
                </a:lnTo>
                <a:lnTo>
                  <a:pt x="49245" y="22860"/>
                </a:lnTo>
                <a:lnTo>
                  <a:pt x="47310" y="13961"/>
                </a:lnTo>
                <a:lnTo>
                  <a:pt x="42033" y="6695"/>
                </a:lnTo>
                <a:lnTo>
                  <a:pt x="34207" y="1796"/>
                </a:lnTo>
                <a:lnTo>
                  <a:pt x="24624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3679557" y="3905280"/>
            <a:ext cx="56515" cy="147955"/>
          </a:xfrm>
          <a:custGeom>
            <a:avLst/>
            <a:gdLst/>
            <a:ahLst/>
            <a:cxnLst/>
            <a:rect l="l" t="t" r="r" b="b"/>
            <a:pathLst>
              <a:path w="56514" h="147954">
                <a:moveTo>
                  <a:pt x="56274" y="0"/>
                </a:moveTo>
                <a:lnTo>
                  <a:pt x="0" y="0"/>
                </a:lnTo>
                <a:lnTo>
                  <a:pt x="0" y="147726"/>
                </a:lnTo>
                <a:lnTo>
                  <a:pt x="56274" y="147726"/>
                </a:lnTo>
                <a:lnTo>
                  <a:pt x="5627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3679557" y="3905280"/>
            <a:ext cx="56515" cy="147955"/>
          </a:xfrm>
          <a:custGeom>
            <a:avLst/>
            <a:gdLst/>
            <a:ahLst/>
            <a:cxnLst/>
            <a:rect l="l" t="t" r="r" b="b"/>
            <a:pathLst>
              <a:path w="56514" h="147954">
                <a:moveTo>
                  <a:pt x="0" y="0"/>
                </a:moveTo>
                <a:lnTo>
                  <a:pt x="56274" y="0"/>
                </a:lnTo>
                <a:lnTo>
                  <a:pt x="56274" y="147726"/>
                </a:lnTo>
                <a:lnTo>
                  <a:pt x="0" y="147726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3857781" y="33249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41" y="0"/>
                </a:moveTo>
                <a:lnTo>
                  <a:pt x="17188" y="2210"/>
                </a:lnTo>
                <a:lnTo>
                  <a:pt x="8243" y="8240"/>
                </a:lnTo>
                <a:lnTo>
                  <a:pt x="2211" y="17184"/>
                </a:lnTo>
                <a:lnTo>
                  <a:pt x="0" y="28136"/>
                </a:lnTo>
                <a:lnTo>
                  <a:pt x="2211" y="39090"/>
                </a:lnTo>
                <a:lnTo>
                  <a:pt x="8243" y="48034"/>
                </a:lnTo>
                <a:lnTo>
                  <a:pt x="17188" y="54064"/>
                </a:lnTo>
                <a:lnTo>
                  <a:pt x="28141" y="56274"/>
                </a:lnTo>
                <a:lnTo>
                  <a:pt x="39093" y="54064"/>
                </a:lnTo>
                <a:lnTo>
                  <a:pt x="48036" y="48034"/>
                </a:lnTo>
                <a:lnTo>
                  <a:pt x="54067" y="39090"/>
                </a:lnTo>
                <a:lnTo>
                  <a:pt x="56278" y="28136"/>
                </a:lnTo>
                <a:lnTo>
                  <a:pt x="54067" y="17184"/>
                </a:lnTo>
                <a:lnTo>
                  <a:pt x="48036" y="8240"/>
                </a:lnTo>
                <a:lnTo>
                  <a:pt x="39093" y="2210"/>
                </a:lnTo>
                <a:lnTo>
                  <a:pt x="281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3857781" y="3324924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8141" y="0"/>
                </a:moveTo>
                <a:lnTo>
                  <a:pt x="39093" y="2210"/>
                </a:lnTo>
                <a:lnTo>
                  <a:pt x="48036" y="8240"/>
                </a:lnTo>
                <a:lnTo>
                  <a:pt x="54067" y="17184"/>
                </a:lnTo>
                <a:lnTo>
                  <a:pt x="56278" y="28136"/>
                </a:lnTo>
                <a:lnTo>
                  <a:pt x="54067" y="39090"/>
                </a:lnTo>
                <a:lnTo>
                  <a:pt x="48036" y="48034"/>
                </a:lnTo>
                <a:lnTo>
                  <a:pt x="39093" y="54064"/>
                </a:lnTo>
                <a:lnTo>
                  <a:pt x="28141" y="56274"/>
                </a:lnTo>
                <a:lnTo>
                  <a:pt x="17188" y="54064"/>
                </a:lnTo>
                <a:lnTo>
                  <a:pt x="8243" y="48034"/>
                </a:lnTo>
                <a:lnTo>
                  <a:pt x="2211" y="39090"/>
                </a:lnTo>
                <a:lnTo>
                  <a:pt x="0" y="28136"/>
                </a:lnTo>
                <a:lnTo>
                  <a:pt x="2211" y="17184"/>
                </a:lnTo>
                <a:lnTo>
                  <a:pt x="8243" y="8240"/>
                </a:lnTo>
                <a:lnTo>
                  <a:pt x="17188" y="2210"/>
                </a:lnTo>
                <a:lnTo>
                  <a:pt x="28141" y="0"/>
                </a:lnTo>
                <a:close/>
              </a:path>
              <a:path w="56514" h="56514">
                <a:moveTo>
                  <a:pt x="13366" y="4525"/>
                </a:moveTo>
                <a:lnTo>
                  <a:pt x="51920" y="42382"/>
                </a:lnTo>
              </a:path>
              <a:path w="56514" h="56514">
                <a:moveTo>
                  <a:pt x="5386" y="11810"/>
                </a:moveTo>
                <a:lnTo>
                  <a:pt x="44632" y="50363"/>
                </a:lnTo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2" name="bg object 3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04966" y="2794581"/>
            <a:ext cx="155530" cy="153170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516286" y="2937931"/>
            <a:ext cx="749300" cy="248285"/>
          </a:xfrm>
          <a:custGeom>
            <a:avLst/>
            <a:gdLst/>
            <a:ahLst/>
            <a:cxnLst/>
            <a:rect l="l" t="t" r="r" b="b"/>
            <a:pathLst>
              <a:path w="749300" h="248285">
                <a:moveTo>
                  <a:pt x="297435" y="0"/>
                </a:moveTo>
                <a:lnTo>
                  <a:pt x="0" y="247859"/>
                </a:lnTo>
              </a:path>
              <a:path w="749300" h="248285">
                <a:moveTo>
                  <a:pt x="429627" y="0"/>
                </a:moveTo>
                <a:lnTo>
                  <a:pt x="749091" y="247859"/>
                </a:lnTo>
              </a:path>
            </a:pathLst>
          </a:custGeom>
          <a:ln w="25401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3858566" y="2817183"/>
            <a:ext cx="49530" cy="46355"/>
          </a:xfrm>
          <a:custGeom>
            <a:avLst/>
            <a:gdLst/>
            <a:ahLst/>
            <a:cxnLst/>
            <a:rect l="l" t="t" r="r" b="b"/>
            <a:pathLst>
              <a:path w="49529" h="46355">
                <a:moveTo>
                  <a:pt x="24620" y="0"/>
                </a:moveTo>
                <a:lnTo>
                  <a:pt x="15037" y="1796"/>
                </a:lnTo>
                <a:lnTo>
                  <a:pt x="7211" y="6696"/>
                </a:lnTo>
                <a:lnTo>
                  <a:pt x="1934" y="13963"/>
                </a:lnTo>
                <a:lnTo>
                  <a:pt x="0" y="22863"/>
                </a:lnTo>
                <a:lnTo>
                  <a:pt x="1934" y="31762"/>
                </a:lnTo>
                <a:lnTo>
                  <a:pt x="7211" y="39030"/>
                </a:lnTo>
                <a:lnTo>
                  <a:pt x="15037" y="43930"/>
                </a:lnTo>
                <a:lnTo>
                  <a:pt x="24620" y="45727"/>
                </a:lnTo>
                <a:lnTo>
                  <a:pt x="34203" y="43930"/>
                </a:lnTo>
                <a:lnTo>
                  <a:pt x="42030" y="39030"/>
                </a:lnTo>
                <a:lnTo>
                  <a:pt x="47306" y="31762"/>
                </a:lnTo>
                <a:lnTo>
                  <a:pt x="49241" y="22863"/>
                </a:lnTo>
                <a:lnTo>
                  <a:pt x="47306" y="13963"/>
                </a:lnTo>
                <a:lnTo>
                  <a:pt x="42030" y="6696"/>
                </a:lnTo>
                <a:lnTo>
                  <a:pt x="34203" y="1796"/>
                </a:lnTo>
                <a:lnTo>
                  <a:pt x="246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3858566" y="2817183"/>
            <a:ext cx="49530" cy="46355"/>
          </a:xfrm>
          <a:custGeom>
            <a:avLst/>
            <a:gdLst/>
            <a:ahLst/>
            <a:cxnLst/>
            <a:rect l="l" t="t" r="r" b="b"/>
            <a:pathLst>
              <a:path w="49529" h="46355">
                <a:moveTo>
                  <a:pt x="24620" y="0"/>
                </a:moveTo>
                <a:lnTo>
                  <a:pt x="34203" y="1796"/>
                </a:lnTo>
                <a:lnTo>
                  <a:pt x="42030" y="6696"/>
                </a:lnTo>
                <a:lnTo>
                  <a:pt x="47306" y="13963"/>
                </a:lnTo>
                <a:lnTo>
                  <a:pt x="49241" y="22863"/>
                </a:lnTo>
                <a:lnTo>
                  <a:pt x="47306" y="31762"/>
                </a:lnTo>
                <a:lnTo>
                  <a:pt x="42030" y="39030"/>
                </a:lnTo>
                <a:lnTo>
                  <a:pt x="34203" y="43930"/>
                </a:lnTo>
                <a:lnTo>
                  <a:pt x="24620" y="45727"/>
                </a:lnTo>
                <a:lnTo>
                  <a:pt x="15037" y="43930"/>
                </a:lnTo>
                <a:lnTo>
                  <a:pt x="7211" y="39030"/>
                </a:lnTo>
                <a:lnTo>
                  <a:pt x="1934" y="31762"/>
                </a:lnTo>
                <a:lnTo>
                  <a:pt x="0" y="22863"/>
                </a:lnTo>
                <a:lnTo>
                  <a:pt x="1934" y="13963"/>
                </a:lnTo>
                <a:lnTo>
                  <a:pt x="7211" y="6696"/>
                </a:lnTo>
                <a:lnTo>
                  <a:pt x="15037" y="1796"/>
                </a:lnTo>
                <a:lnTo>
                  <a:pt x="24620" y="0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3879817" y="2519320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275399"/>
                </a:moveTo>
                <a:lnTo>
                  <a:pt x="0" y="0"/>
                </a:lnTo>
              </a:path>
            </a:pathLst>
          </a:custGeom>
          <a:ln w="25401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3779550" y="3677514"/>
            <a:ext cx="227965" cy="334645"/>
          </a:xfrm>
          <a:custGeom>
            <a:avLst/>
            <a:gdLst/>
            <a:ahLst/>
            <a:cxnLst/>
            <a:rect l="l" t="t" r="r" b="b"/>
            <a:pathLst>
              <a:path w="227964" h="334645">
                <a:moveTo>
                  <a:pt x="136562" y="0"/>
                </a:moveTo>
                <a:lnTo>
                  <a:pt x="91042" y="0"/>
                </a:lnTo>
                <a:lnTo>
                  <a:pt x="45521" y="14249"/>
                </a:lnTo>
                <a:lnTo>
                  <a:pt x="0" y="42747"/>
                </a:lnTo>
                <a:lnTo>
                  <a:pt x="2474" y="84969"/>
                </a:lnTo>
                <a:lnTo>
                  <a:pt x="12371" y="292208"/>
                </a:lnTo>
                <a:lnTo>
                  <a:pt x="14846" y="334430"/>
                </a:lnTo>
                <a:lnTo>
                  <a:pt x="207810" y="334430"/>
                </a:lnTo>
                <a:lnTo>
                  <a:pt x="227601" y="42747"/>
                </a:lnTo>
                <a:lnTo>
                  <a:pt x="182082" y="14249"/>
                </a:lnTo>
                <a:lnTo>
                  <a:pt x="136562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3779550" y="3677514"/>
            <a:ext cx="227965" cy="334645"/>
          </a:xfrm>
          <a:custGeom>
            <a:avLst/>
            <a:gdLst/>
            <a:ahLst/>
            <a:cxnLst/>
            <a:rect l="l" t="t" r="r" b="b"/>
            <a:pathLst>
              <a:path w="227964" h="334645">
                <a:moveTo>
                  <a:pt x="0" y="42747"/>
                </a:moveTo>
                <a:lnTo>
                  <a:pt x="45521" y="14249"/>
                </a:lnTo>
                <a:lnTo>
                  <a:pt x="91042" y="0"/>
                </a:lnTo>
                <a:lnTo>
                  <a:pt x="136562" y="0"/>
                </a:lnTo>
                <a:lnTo>
                  <a:pt x="182082" y="14249"/>
                </a:lnTo>
                <a:lnTo>
                  <a:pt x="227601" y="42747"/>
                </a:lnTo>
                <a:lnTo>
                  <a:pt x="207810" y="334430"/>
                </a:lnTo>
                <a:lnTo>
                  <a:pt x="14846" y="334430"/>
                </a:lnTo>
                <a:lnTo>
                  <a:pt x="12371" y="292208"/>
                </a:lnTo>
                <a:lnTo>
                  <a:pt x="9896" y="242316"/>
                </a:lnTo>
                <a:lnTo>
                  <a:pt x="7422" y="188589"/>
                </a:lnTo>
                <a:lnTo>
                  <a:pt x="4948" y="134861"/>
                </a:lnTo>
                <a:lnTo>
                  <a:pt x="2474" y="84969"/>
                </a:lnTo>
                <a:lnTo>
                  <a:pt x="0" y="42747"/>
                </a:lnTo>
                <a:close/>
              </a:path>
            </a:pathLst>
          </a:custGeom>
          <a:ln w="3175">
            <a:solidFill>
              <a:srgbClr val="818281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39" name="bg object 3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768285" y="3722214"/>
            <a:ext cx="245991" cy="3416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hyperlink" Target="https://technologystudent.com/cams/camdex.htm" TargetMode="External"/><Relationship Id="rId19" Type="http://schemas.openxmlformats.org/officeDocument/2006/relationships/hyperlink" Target="https://www.facebook.com/groups/254963448192823/" TargetMode="External"/><Relationship Id="rId20" Type="http://schemas.openxmlformats.org/officeDocument/2006/relationships/hyperlink" Target="http://www.technologystuden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02380" y="1422446"/>
            <a:ext cx="1176020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60985">
              <a:lnSpc>
                <a:spcPct val="146300"/>
              </a:lnSpc>
              <a:spcBef>
                <a:spcPts val="100"/>
              </a:spcBef>
            </a:pP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LINKAGES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DROP</a:t>
            </a:r>
            <a:r>
              <a:rPr dirty="0" sz="1400" spc="-7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CAM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68071" y="1422446"/>
            <a:ext cx="2927985" cy="650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320">
              <a:lnSpc>
                <a:spcPct val="146300"/>
              </a:lnSpc>
              <a:spcBef>
                <a:spcPts val="100"/>
              </a:spcBef>
              <a:tabLst>
                <a:tab pos="1475740" algn="l"/>
              </a:tabLst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SPUR</a:t>
            </a:r>
            <a:r>
              <a:rPr dirty="0" sz="14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GEARS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SCREW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THREAD CHAIN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SPROCKET</a:t>
            </a:r>
            <a:r>
              <a:rPr dirty="0" sz="14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654224" y="1421992"/>
            <a:ext cx="171831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3045">
              <a:lnSpc>
                <a:spcPct val="146400"/>
              </a:lnSpc>
              <a:spcBef>
                <a:spcPts val="100"/>
              </a:spcBef>
            </a:pP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PULLEY</a:t>
            </a:r>
            <a:r>
              <a:rPr dirty="0" sz="1400" spc="-8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SYSTEM RACK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PINION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565011" y="22205"/>
            <a:ext cx="27139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MECHANISMS</a:t>
            </a:r>
            <a:r>
              <a:rPr dirty="0" u="sng" sz="1800" spc="-114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STARTER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83316" y="1050167"/>
            <a:ext cx="72517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mechanisms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drawn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beneath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5411897" y="7411853"/>
            <a:ext cx="1917064" cy="735965"/>
            <a:chOff x="5411897" y="7411853"/>
            <a:chExt cx="1917064" cy="73596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11897" y="7533795"/>
              <a:ext cx="1916603" cy="613609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5564987" y="7411856"/>
              <a:ext cx="1696720" cy="76835"/>
            </a:xfrm>
            <a:custGeom>
              <a:avLst/>
              <a:gdLst/>
              <a:ahLst/>
              <a:cxnLst/>
              <a:rect l="l" t="t" r="r" b="b"/>
              <a:pathLst>
                <a:path w="1696720" h="76834">
                  <a:moveTo>
                    <a:pt x="719505" y="33909"/>
                  </a:moveTo>
                  <a:lnTo>
                    <a:pt x="80162" y="33909"/>
                  </a:lnTo>
                  <a:lnTo>
                    <a:pt x="80162" y="33604"/>
                  </a:lnTo>
                  <a:lnTo>
                    <a:pt x="89611" y="0"/>
                  </a:lnTo>
                  <a:lnTo>
                    <a:pt x="0" y="38404"/>
                  </a:lnTo>
                  <a:lnTo>
                    <a:pt x="89611" y="76809"/>
                  </a:lnTo>
                  <a:lnTo>
                    <a:pt x="88455" y="74409"/>
                  </a:lnTo>
                  <a:lnTo>
                    <a:pt x="87363" y="72009"/>
                  </a:lnTo>
                  <a:lnTo>
                    <a:pt x="80162" y="43205"/>
                  </a:lnTo>
                  <a:lnTo>
                    <a:pt x="80162" y="42900"/>
                  </a:lnTo>
                  <a:lnTo>
                    <a:pt x="719505" y="42900"/>
                  </a:lnTo>
                  <a:lnTo>
                    <a:pt x="719505" y="33909"/>
                  </a:lnTo>
                  <a:close/>
                </a:path>
                <a:path w="1696720" h="76834">
                  <a:moveTo>
                    <a:pt x="1696504" y="38404"/>
                  </a:moveTo>
                  <a:lnTo>
                    <a:pt x="1686013" y="33909"/>
                  </a:lnTo>
                  <a:lnTo>
                    <a:pt x="1606892" y="0"/>
                  </a:lnTo>
                  <a:lnTo>
                    <a:pt x="1608061" y="2400"/>
                  </a:lnTo>
                  <a:lnTo>
                    <a:pt x="1616341" y="33604"/>
                  </a:lnTo>
                  <a:lnTo>
                    <a:pt x="1616341" y="33909"/>
                  </a:lnTo>
                  <a:lnTo>
                    <a:pt x="977011" y="33909"/>
                  </a:lnTo>
                  <a:lnTo>
                    <a:pt x="977011" y="42900"/>
                  </a:lnTo>
                  <a:lnTo>
                    <a:pt x="1616341" y="42900"/>
                  </a:lnTo>
                  <a:lnTo>
                    <a:pt x="1616341" y="43205"/>
                  </a:lnTo>
                  <a:lnTo>
                    <a:pt x="1606892" y="76809"/>
                  </a:lnTo>
                  <a:lnTo>
                    <a:pt x="1686013" y="42900"/>
                  </a:lnTo>
                  <a:lnTo>
                    <a:pt x="1696504" y="38404"/>
                  </a:lnTo>
                  <a:close/>
                </a:path>
              </a:pathLst>
            </a:custGeom>
            <a:solidFill>
              <a:srgbClr val="E413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6537590" y="1421992"/>
            <a:ext cx="727075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6400"/>
              </a:lnSpc>
              <a:spcBef>
                <a:spcPts val="100"/>
              </a:spcBef>
            </a:pP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LEVERS SPRING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65104" y="2980270"/>
            <a:ext cx="1776276" cy="982933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 rot="20760000">
            <a:off x="5451220" y="3564054"/>
            <a:ext cx="81599" cy="69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0"/>
              </a:lnSpc>
            </a:pPr>
            <a:r>
              <a:rPr dirty="0" sz="550" spc="-5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5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 rot="20760000">
            <a:off x="5429165" y="3640876"/>
            <a:ext cx="165306" cy="69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40"/>
              </a:lnSpc>
            </a:pPr>
            <a:r>
              <a:rPr dirty="0" sz="550" spc="-25">
                <a:solidFill>
                  <a:srgbClr val="FFFFFF"/>
                </a:solidFill>
                <a:latin typeface="Arial"/>
                <a:cs typeface="Arial"/>
              </a:rPr>
              <a:t>TON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5196621" y="3684110"/>
            <a:ext cx="2194560" cy="305435"/>
            <a:chOff x="5196621" y="3684110"/>
            <a:chExt cx="2194560" cy="305435"/>
          </a:xfrm>
        </p:grpSpPr>
        <p:sp>
          <p:nvSpPr>
            <p:cNvPr id="15" name="object 15" descr=""/>
            <p:cNvSpPr/>
            <p:nvPr/>
          </p:nvSpPr>
          <p:spPr>
            <a:xfrm>
              <a:off x="5196621" y="3962908"/>
              <a:ext cx="2194560" cy="26670"/>
            </a:xfrm>
            <a:custGeom>
              <a:avLst/>
              <a:gdLst/>
              <a:ahLst/>
              <a:cxnLst/>
              <a:rect l="l" t="t" r="r" b="b"/>
              <a:pathLst>
                <a:path w="2194559" h="26670">
                  <a:moveTo>
                    <a:pt x="2194563" y="0"/>
                  </a:moveTo>
                  <a:lnTo>
                    <a:pt x="0" y="0"/>
                  </a:lnTo>
                  <a:lnTo>
                    <a:pt x="0" y="26068"/>
                  </a:lnTo>
                  <a:lnTo>
                    <a:pt x="2194563" y="26068"/>
                  </a:lnTo>
                  <a:lnTo>
                    <a:pt x="219456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663913" y="3684110"/>
              <a:ext cx="274955" cy="280035"/>
            </a:xfrm>
            <a:custGeom>
              <a:avLst/>
              <a:gdLst/>
              <a:ahLst/>
              <a:cxnLst/>
              <a:rect l="l" t="t" r="r" b="b"/>
              <a:pathLst>
                <a:path w="274954" h="280035">
                  <a:moveTo>
                    <a:pt x="130345" y="0"/>
                  </a:moveTo>
                  <a:lnTo>
                    <a:pt x="0" y="279651"/>
                  </a:lnTo>
                  <a:lnTo>
                    <a:pt x="274913" y="279651"/>
                  </a:lnTo>
                  <a:lnTo>
                    <a:pt x="13034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5367007" y="3141377"/>
            <a:ext cx="19748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2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606482" y="3086931"/>
            <a:ext cx="277495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 spc="-1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3430911" y="3176470"/>
            <a:ext cx="3326129" cy="3358515"/>
            <a:chOff x="3430911" y="3176470"/>
            <a:chExt cx="3326129" cy="3358515"/>
          </a:xfrm>
        </p:grpSpPr>
        <p:sp>
          <p:nvSpPr>
            <p:cNvPr id="20" name="object 20" descr=""/>
            <p:cNvSpPr/>
            <p:nvPr/>
          </p:nvSpPr>
          <p:spPr>
            <a:xfrm>
              <a:off x="5453329" y="3176469"/>
              <a:ext cx="1303655" cy="216535"/>
            </a:xfrm>
            <a:custGeom>
              <a:avLst/>
              <a:gdLst/>
              <a:ahLst/>
              <a:cxnLst/>
              <a:rect l="l" t="t" r="r" b="b"/>
              <a:pathLst>
                <a:path w="1303654" h="216535">
                  <a:moveTo>
                    <a:pt x="23888" y="188544"/>
                  </a:moveTo>
                  <a:lnTo>
                    <a:pt x="20243" y="190347"/>
                  </a:lnTo>
                  <a:lnTo>
                    <a:pt x="16649" y="191338"/>
                  </a:lnTo>
                  <a:lnTo>
                    <a:pt x="13068" y="191503"/>
                  </a:lnTo>
                  <a:lnTo>
                    <a:pt x="13068" y="52146"/>
                  </a:lnTo>
                  <a:lnTo>
                    <a:pt x="10833" y="52146"/>
                  </a:lnTo>
                  <a:lnTo>
                    <a:pt x="10833" y="191503"/>
                  </a:lnTo>
                  <a:lnTo>
                    <a:pt x="7251" y="191338"/>
                  </a:lnTo>
                  <a:lnTo>
                    <a:pt x="3657" y="190347"/>
                  </a:lnTo>
                  <a:lnTo>
                    <a:pt x="0" y="188544"/>
                  </a:lnTo>
                  <a:lnTo>
                    <a:pt x="11950" y="216408"/>
                  </a:lnTo>
                  <a:lnTo>
                    <a:pt x="23888" y="188544"/>
                  </a:lnTo>
                  <a:close/>
                </a:path>
                <a:path w="1303654" h="216535">
                  <a:moveTo>
                    <a:pt x="1303655" y="27876"/>
                  </a:moveTo>
                  <a:lnTo>
                    <a:pt x="1291717" y="0"/>
                  </a:lnTo>
                  <a:lnTo>
                    <a:pt x="1279766" y="27876"/>
                  </a:lnTo>
                  <a:lnTo>
                    <a:pt x="1283423" y="26073"/>
                  </a:lnTo>
                  <a:lnTo>
                    <a:pt x="1287018" y="25082"/>
                  </a:lnTo>
                  <a:lnTo>
                    <a:pt x="1290599" y="24917"/>
                  </a:lnTo>
                  <a:lnTo>
                    <a:pt x="1290599" y="164261"/>
                  </a:lnTo>
                  <a:lnTo>
                    <a:pt x="1292834" y="164261"/>
                  </a:lnTo>
                  <a:lnTo>
                    <a:pt x="1292834" y="24917"/>
                  </a:lnTo>
                  <a:lnTo>
                    <a:pt x="1296416" y="25082"/>
                  </a:lnTo>
                  <a:lnTo>
                    <a:pt x="1300010" y="26073"/>
                  </a:lnTo>
                  <a:lnTo>
                    <a:pt x="1303655" y="27876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30911" y="4937278"/>
              <a:ext cx="1089205" cy="1597366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/>
          <p:nvPr/>
        </p:nvSpPr>
        <p:spPr>
          <a:xfrm rot="21180000">
            <a:off x="4082876" y="6313430"/>
            <a:ext cx="413517" cy="95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755"/>
              </a:lnSpc>
            </a:pPr>
            <a:r>
              <a:rPr dirty="0" sz="750" spc="-10">
                <a:solidFill>
                  <a:srgbClr val="DD2B1C"/>
                </a:solidFill>
                <a:latin typeface="Stencil"/>
                <a:cs typeface="Stencil"/>
              </a:rPr>
              <a:t>FRAGILE</a:t>
            </a:r>
            <a:endParaRPr sz="750">
              <a:latin typeface="Stencil"/>
              <a:cs typeface="Stenci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3493641" y="5567266"/>
            <a:ext cx="123189" cy="558800"/>
            <a:chOff x="3493641" y="5567266"/>
            <a:chExt cx="123189" cy="558800"/>
          </a:xfrm>
        </p:grpSpPr>
        <p:pic>
          <p:nvPicPr>
            <p:cNvPr id="24" name="object 2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12581" y="6006167"/>
              <a:ext cx="36114" cy="61818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3534342" y="6008745"/>
              <a:ext cx="13335" cy="26670"/>
            </a:xfrm>
            <a:custGeom>
              <a:avLst/>
              <a:gdLst/>
              <a:ahLst/>
              <a:cxnLst/>
              <a:rect l="l" t="t" r="r" b="b"/>
              <a:pathLst>
                <a:path w="13335" h="26670">
                  <a:moveTo>
                    <a:pt x="0" y="26464"/>
                  </a:moveTo>
                  <a:lnTo>
                    <a:pt x="13270" y="26464"/>
                  </a:lnTo>
                  <a:lnTo>
                    <a:pt x="13270" y="0"/>
                  </a:lnTo>
                  <a:lnTo>
                    <a:pt x="0" y="0"/>
                  </a:lnTo>
                  <a:lnTo>
                    <a:pt x="0" y="26464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535747" y="6009080"/>
              <a:ext cx="10795" cy="26670"/>
            </a:xfrm>
            <a:custGeom>
              <a:avLst/>
              <a:gdLst/>
              <a:ahLst/>
              <a:cxnLst/>
              <a:rect l="l" t="t" r="r" b="b"/>
              <a:pathLst>
                <a:path w="10795" h="26670">
                  <a:moveTo>
                    <a:pt x="0" y="26128"/>
                  </a:moveTo>
                  <a:lnTo>
                    <a:pt x="10460" y="26128"/>
                  </a:lnTo>
                  <a:lnTo>
                    <a:pt x="10460" y="0"/>
                  </a:lnTo>
                  <a:lnTo>
                    <a:pt x="0" y="0"/>
                  </a:lnTo>
                  <a:lnTo>
                    <a:pt x="0" y="26128"/>
                  </a:lnTo>
                  <a:close/>
                </a:path>
              </a:pathLst>
            </a:custGeom>
            <a:solidFill>
              <a:srgbClr val="DD7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494404" y="6035209"/>
              <a:ext cx="82550" cy="90805"/>
            </a:xfrm>
            <a:custGeom>
              <a:avLst/>
              <a:gdLst/>
              <a:ahLst/>
              <a:cxnLst/>
              <a:rect l="l" t="t" r="r" b="b"/>
              <a:pathLst>
                <a:path w="82550" h="90804">
                  <a:moveTo>
                    <a:pt x="77990" y="0"/>
                  </a:moveTo>
                  <a:lnTo>
                    <a:pt x="0" y="3707"/>
                  </a:lnTo>
                  <a:lnTo>
                    <a:pt x="4110" y="90243"/>
                  </a:lnTo>
                  <a:lnTo>
                    <a:pt x="82101" y="86540"/>
                  </a:lnTo>
                  <a:lnTo>
                    <a:pt x="77990" y="0"/>
                  </a:lnTo>
                  <a:close/>
                </a:path>
              </a:pathLst>
            </a:custGeom>
            <a:solidFill>
              <a:srgbClr val="1B714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93641" y="5567266"/>
              <a:ext cx="122688" cy="87440"/>
            </a:xfrm>
            <a:prstGeom prst="rect">
              <a:avLst/>
            </a:prstGeom>
          </p:spPr>
        </p:pic>
      </p:grpSp>
      <p:sp>
        <p:nvSpPr>
          <p:cNvPr id="29" name="object 29" descr=""/>
          <p:cNvSpPr txBox="1"/>
          <p:nvPr/>
        </p:nvSpPr>
        <p:spPr>
          <a:xfrm rot="21360000">
            <a:off x="3464732" y="6211991"/>
            <a:ext cx="118185" cy="1270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100" spc="20">
                <a:solidFill>
                  <a:srgbClr val="076335"/>
                </a:solidFill>
                <a:latin typeface="Arial"/>
                <a:cs typeface="Arial"/>
              </a:rPr>
              <a:t>V.Ryan</a:t>
            </a:r>
            <a:r>
              <a:rPr dirty="0" sz="100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dirty="0" sz="100" spc="20">
                <a:solidFill>
                  <a:srgbClr val="076335"/>
                </a:solidFill>
                <a:latin typeface="Arial"/>
                <a:cs typeface="Arial"/>
              </a:rPr>
              <a:t>©</a:t>
            </a:r>
            <a:r>
              <a:rPr dirty="0" sz="100" spc="5">
                <a:solidFill>
                  <a:srgbClr val="076335"/>
                </a:solidFill>
                <a:latin typeface="Arial"/>
                <a:cs typeface="Arial"/>
              </a:rPr>
              <a:t> </a:t>
            </a:r>
            <a:r>
              <a:rPr dirty="0" sz="100" spc="-20">
                <a:solidFill>
                  <a:srgbClr val="076335"/>
                </a:solidFill>
                <a:latin typeface="Arial"/>
                <a:cs typeface="Arial"/>
              </a:rPr>
              <a:t>2023</a:t>
            </a:r>
            <a:endParaRPr sz="1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251183" y="4826830"/>
            <a:ext cx="6591300" cy="3361690"/>
            <a:chOff x="251183" y="4826830"/>
            <a:chExt cx="6591300" cy="3361690"/>
          </a:xfrm>
        </p:grpSpPr>
        <p:sp>
          <p:nvSpPr>
            <p:cNvPr id="31" name="object 31" descr=""/>
            <p:cNvSpPr/>
            <p:nvPr/>
          </p:nvSpPr>
          <p:spPr>
            <a:xfrm>
              <a:off x="3474806" y="5738601"/>
              <a:ext cx="212090" cy="104775"/>
            </a:xfrm>
            <a:custGeom>
              <a:avLst/>
              <a:gdLst/>
              <a:ahLst/>
              <a:cxnLst/>
              <a:rect l="l" t="t" r="r" b="b"/>
              <a:pathLst>
                <a:path w="212089" h="104775">
                  <a:moveTo>
                    <a:pt x="39962" y="0"/>
                  </a:moveTo>
                  <a:lnTo>
                    <a:pt x="12132" y="11993"/>
                  </a:lnTo>
                  <a:lnTo>
                    <a:pt x="0" y="41140"/>
                  </a:lnTo>
                  <a:lnTo>
                    <a:pt x="3554" y="71893"/>
                  </a:lnTo>
                  <a:lnTo>
                    <a:pt x="22784" y="88704"/>
                  </a:lnTo>
                  <a:lnTo>
                    <a:pt x="57248" y="90973"/>
                  </a:lnTo>
                  <a:lnTo>
                    <a:pt x="96471" y="95580"/>
                  </a:lnTo>
                  <a:lnTo>
                    <a:pt x="135662" y="100763"/>
                  </a:lnTo>
                  <a:lnTo>
                    <a:pt x="170031" y="104763"/>
                  </a:lnTo>
                  <a:lnTo>
                    <a:pt x="200344" y="96921"/>
                  </a:lnTo>
                  <a:lnTo>
                    <a:pt x="211508" y="74080"/>
                  </a:lnTo>
                  <a:lnTo>
                    <a:pt x="204323" y="48463"/>
                  </a:lnTo>
                  <a:lnTo>
                    <a:pt x="179589" y="32292"/>
                  </a:lnTo>
                  <a:lnTo>
                    <a:pt x="39962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764051" y="5734313"/>
              <a:ext cx="81915" cy="73660"/>
            </a:xfrm>
            <a:custGeom>
              <a:avLst/>
              <a:gdLst/>
              <a:ahLst/>
              <a:cxnLst/>
              <a:rect l="l" t="t" r="r" b="b"/>
              <a:pathLst>
                <a:path w="81914" h="73660">
                  <a:moveTo>
                    <a:pt x="81495" y="53835"/>
                  </a:moveTo>
                  <a:lnTo>
                    <a:pt x="80594" y="46939"/>
                  </a:lnTo>
                  <a:lnTo>
                    <a:pt x="76441" y="45123"/>
                  </a:lnTo>
                  <a:lnTo>
                    <a:pt x="64350" y="49136"/>
                  </a:lnTo>
                  <a:lnTo>
                    <a:pt x="58635" y="38531"/>
                  </a:lnTo>
                  <a:lnTo>
                    <a:pt x="52743" y="24472"/>
                  </a:lnTo>
                  <a:lnTo>
                    <a:pt x="52019" y="14160"/>
                  </a:lnTo>
                  <a:lnTo>
                    <a:pt x="56413" y="5334"/>
                  </a:lnTo>
                  <a:lnTo>
                    <a:pt x="45021" y="0"/>
                  </a:lnTo>
                  <a:lnTo>
                    <a:pt x="38087" y="1879"/>
                  </a:lnTo>
                  <a:lnTo>
                    <a:pt x="38303" y="8661"/>
                  </a:lnTo>
                  <a:lnTo>
                    <a:pt x="28473" y="19761"/>
                  </a:lnTo>
                  <a:lnTo>
                    <a:pt x="21475" y="24663"/>
                  </a:lnTo>
                  <a:lnTo>
                    <a:pt x="11963" y="28816"/>
                  </a:lnTo>
                  <a:lnTo>
                    <a:pt x="3594" y="31686"/>
                  </a:lnTo>
                  <a:lnTo>
                    <a:pt x="0" y="32766"/>
                  </a:lnTo>
                  <a:lnTo>
                    <a:pt x="419" y="73240"/>
                  </a:lnTo>
                  <a:lnTo>
                    <a:pt x="5816" y="71462"/>
                  </a:lnTo>
                  <a:lnTo>
                    <a:pt x="18389" y="67691"/>
                  </a:lnTo>
                  <a:lnTo>
                    <a:pt x="32639" y="64287"/>
                  </a:lnTo>
                  <a:lnTo>
                    <a:pt x="43116" y="63601"/>
                  </a:lnTo>
                  <a:lnTo>
                    <a:pt x="51054" y="64198"/>
                  </a:lnTo>
                  <a:lnTo>
                    <a:pt x="59728" y="63550"/>
                  </a:lnTo>
                  <a:lnTo>
                    <a:pt x="60350" y="63449"/>
                  </a:lnTo>
                  <a:lnTo>
                    <a:pt x="60617" y="63677"/>
                  </a:lnTo>
                  <a:lnTo>
                    <a:pt x="62280" y="63131"/>
                  </a:lnTo>
                  <a:lnTo>
                    <a:pt x="66675" y="62395"/>
                  </a:lnTo>
                  <a:lnTo>
                    <a:pt x="69469" y="61480"/>
                  </a:lnTo>
                  <a:lnTo>
                    <a:pt x="69342" y="60794"/>
                  </a:lnTo>
                  <a:lnTo>
                    <a:pt x="80175" y="57200"/>
                  </a:lnTo>
                  <a:lnTo>
                    <a:pt x="81495" y="53835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3818127" y="5779425"/>
              <a:ext cx="27940" cy="19050"/>
            </a:xfrm>
            <a:custGeom>
              <a:avLst/>
              <a:gdLst/>
              <a:ahLst/>
              <a:cxnLst/>
              <a:rect l="l" t="t" r="r" b="b"/>
              <a:pathLst>
                <a:path w="27939" h="19050">
                  <a:moveTo>
                    <a:pt x="26978" y="5266"/>
                  </a:moveTo>
                  <a:lnTo>
                    <a:pt x="27424" y="8716"/>
                  </a:lnTo>
                  <a:lnTo>
                    <a:pt x="26103" y="12081"/>
                  </a:lnTo>
                  <a:lnTo>
                    <a:pt x="22801" y="13176"/>
                  </a:lnTo>
                  <a:lnTo>
                    <a:pt x="9848" y="17463"/>
                  </a:lnTo>
                  <a:lnTo>
                    <a:pt x="6548" y="18558"/>
                  </a:lnTo>
                  <a:lnTo>
                    <a:pt x="3887" y="16174"/>
                  </a:lnTo>
                  <a:lnTo>
                    <a:pt x="1943" y="13291"/>
                  </a:lnTo>
                  <a:lnTo>
                    <a:pt x="0" y="10407"/>
                  </a:lnTo>
                  <a:lnTo>
                    <a:pt x="2814" y="6476"/>
                  </a:lnTo>
                  <a:lnTo>
                    <a:pt x="6116" y="5386"/>
                  </a:lnTo>
                  <a:lnTo>
                    <a:pt x="19069" y="1094"/>
                  </a:lnTo>
                  <a:lnTo>
                    <a:pt x="22369" y="0"/>
                  </a:lnTo>
                  <a:lnTo>
                    <a:pt x="26527" y="1818"/>
                  </a:lnTo>
                  <a:lnTo>
                    <a:pt x="26978" y="5266"/>
                  </a:lnTo>
                  <a:close/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799908" y="5746165"/>
              <a:ext cx="31750" cy="20320"/>
            </a:xfrm>
            <a:custGeom>
              <a:avLst/>
              <a:gdLst/>
              <a:ahLst/>
              <a:cxnLst/>
              <a:rect l="l" t="t" r="r" b="b"/>
              <a:pathLst>
                <a:path w="31750" h="20320">
                  <a:moveTo>
                    <a:pt x="24324" y="0"/>
                  </a:moveTo>
                  <a:lnTo>
                    <a:pt x="3124" y="6555"/>
                  </a:lnTo>
                  <a:lnTo>
                    <a:pt x="0" y="11019"/>
                  </a:lnTo>
                  <a:lnTo>
                    <a:pt x="4344" y="17459"/>
                  </a:lnTo>
                  <a:lnTo>
                    <a:pt x="7293" y="20048"/>
                  </a:lnTo>
                  <a:lnTo>
                    <a:pt x="28497" y="13488"/>
                  </a:lnTo>
                  <a:lnTo>
                    <a:pt x="31617" y="9024"/>
                  </a:lnTo>
                  <a:lnTo>
                    <a:pt x="29443" y="5806"/>
                  </a:lnTo>
                  <a:lnTo>
                    <a:pt x="27273" y="2588"/>
                  </a:lnTo>
                  <a:lnTo>
                    <a:pt x="24324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799908" y="5746165"/>
              <a:ext cx="31750" cy="20320"/>
            </a:xfrm>
            <a:custGeom>
              <a:avLst/>
              <a:gdLst/>
              <a:ahLst/>
              <a:cxnLst/>
              <a:rect l="l" t="t" r="r" b="b"/>
              <a:pathLst>
                <a:path w="31750" h="20320">
                  <a:moveTo>
                    <a:pt x="29443" y="5806"/>
                  </a:moveTo>
                  <a:lnTo>
                    <a:pt x="31617" y="9024"/>
                  </a:lnTo>
                  <a:lnTo>
                    <a:pt x="28497" y="13488"/>
                  </a:lnTo>
                  <a:lnTo>
                    <a:pt x="24785" y="14638"/>
                  </a:lnTo>
                  <a:lnTo>
                    <a:pt x="11004" y="18900"/>
                  </a:lnTo>
                  <a:lnTo>
                    <a:pt x="7293" y="20048"/>
                  </a:lnTo>
                  <a:lnTo>
                    <a:pt x="4344" y="17459"/>
                  </a:lnTo>
                  <a:lnTo>
                    <a:pt x="2174" y="14237"/>
                  </a:lnTo>
                  <a:lnTo>
                    <a:pt x="24324" y="0"/>
                  </a:lnTo>
                  <a:lnTo>
                    <a:pt x="27273" y="2588"/>
                  </a:lnTo>
                  <a:lnTo>
                    <a:pt x="29443" y="5806"/>
                  </a:lnTo>
                  <a:close/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3805283" y="5754585"/>
              <a:ext cx="34290" cy="22225"/>
            </a:xfrm>
            <a:custGeom>
              <a:avLst/>
              <a:gdLst/>
              <a:ahLst/>
              <a:cxnLst/>
              <a:rect l="l" t="t" r="r" b="b"/>
              <a:pathLst>
                <a:path w="34289" h="22225">
                  <a:moveTo>
                    <a:pt x="27326" y="0"/>
                  </a:moveTo>
                  <a:lnTo>
                    <a:pt x="2264" y="7611"/>
                  </a:lnTo>
                  <a:lnTo>
                    <a:pt x="0" y="11934"/>
                  </a:lnTo>
                  <a:lnTo>
                    <a:pt x="2484" y="19969"/>
                  </a:lnTo>
                  <a:lnTo>
                    <a:pt x="6781" y="22219"/>
                  </a:lnTo>
                  <a:lnTo>
                    <a:pt x="31841" y="14608"/>
                  </a:lnTo>
                  <a:lnTo>
                    <a:pt x="34105" y="10285"/>
                  </a:lnTo>
                  <a:lnTo>
                    <a:pt x="31621" y="2250"/>
                  </a:lnTo>
                  <a:lnTo>
                    <a:pt x="27326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805283" y="5754585"/>
              <a:ext cx="34290" cy="22225"/>
            </a:xfrm>
            <a:custGeom>
              <a:avLst/>
              <a:gdLst/>
              <a:ahLst/>
              <a:cxnLst/>
              <a:rect l="l" t="t" r="r" b="b"/>
              <a:pathLst>
                <a:path w="34289" h="22225">
                  <a:moveTo>
                    <a:pt x="32863" y="6267"/>
                  </a:moveTo>
                  <a:lnTo>
                    <a:pt x="34105" y="10285"/>
                  </a:lnTo>
                  <a:lnTo>
                    <a:pt x="31841" y="14608"/>
                  </a:lnTo>
                  <a:lnTo>
                    <a:pt x="27820" y="15833"/>
                  </a:lnTo>
                  <a:lnTo>
                    <a:pt x="10806" y="20999"/>
                  </a:lnTo>
                  <a:lnTo>
                    <a:pt x="6781" y="22219"/>
                  </a:lnTo>
                  <a:lnTo>
                    <a:pt x="2484" y="19969"/>
                  </a:lnTo>
                  <a:lnTo>
                    <a:pt x="1242" y="15951"/>
                  </a:lnTo>
                  <a:lnTo>
                    <a:pt x="0" y="11934"/>
                  </a:lnTo>
                  <a:lnTo>
                    <a:pt x="2264" y="7611"/>
                  </a:lnTo>
                  <a:lnTo>
                    <a:pt x="6289" y="6390"/>
                  </a:lnTo>
                  <a:lnTo>
                    <a:pt x="23301" y="1224"/>
                  </a:lnTo>
                  <a:lnTo>
                    <a:pt x="27326" y="0"/>
                  </a:lnTo>
                  <a:lnTo>
                    <a:pt x="31621" y="2250"/>
                  </a:lnTo>
                  <a:lnTo>
                    <a:pt x="32863" y="6267"/>
                  </a:lnTo>
                  <a:close/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3812421" y="5768226"/>
              <a:ext cx="32384" cy="20955"/>
            </a:xfrm>
            <a:custGeom>
              <a:avLst/>
              <a:gdLst/>
              <a:ahLst/>
              <a:cxnLst/>
              <a:rect l="l" t="t" r="r" b="b"/>
              <a:pathLst>
                <a:path w="32385" h="20954">
                  <a:moveTo>
                    <a:pt x="24778" y="0"/>
                  </a:moveTo>
                  <a:lnTo>
                    <a:pt x="3135" y="6950"/>
                  </a:lnTo>
                  <a:lnTo>
                    <a:pt x="0" y="11375"/>
                  </a:lnTo>
                  <a:lnTo>
                    <a:pt x="4344" y="17815"/>
                  </a:lnTo>
                  <a:lnTo>
                    <a:pt x="7307" y="20444"/>
                  </a:lnTo>
                  <a:lnTo>
                    <a:pt x="28950" y="13492"/>
                  </a:lnTo>
                  <a:lnTo>
                    <a:pt x="32082" y="9067"/>
                  </a:lnTo>
                  <a:lnTo>
                    <a:pt x="29912" y="5845"/>
                  </a:lnTo>
                  <a:lnTo>
                    <a:pt x="27741" y="2627"/>
                  </a:lnTo>
                  <a:lnTo>
                    <a:pt x="24778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3812421" y="5768226"/>
              <a:ext cx="32384" cy="20955"/>
            </a:xfrm>
            <a:custGeom>
              <a:avLst/>
              <a:gdLst/>
              <a:ahLst/>
              <a:cxnLst/>
              <a:rect l="l" t="t" r="r" b="b"/>
              <a:pathLst>
                <a:path w="32385" h="20954">
                  <a:moveTo>
                    <a:pt x="29912" y="5845"/>
                  </a:moveTo>
                  <a:lnTo>
                    <a:pt x="32082" y="9067"/>
                  </a:lnTo>
                  <a:lnTo>
                    <a:pt x="28950" y="13492"/>
                  </a:lnTo>
                  <a:lnTo>
                    <a:pt x="25250" y="14679"/>
                  </a:lnTo>
                  <a:lnTo>
                    <a:pt x="11004" y="19255"/>
                  </a:lnTo>
                  <a:lnTo>
                    <a:pt x="7307" y="20444"/>
                  </a:lnTo>
                  <a:lnTo>
                    <a:pt x="4344" y="17815"/>
                  </a:lnTo>
                  <a:lnTo>
                    <a:pt x="2174" y="14593"/>
                  </a:lnTo>
                  <a:lnTo>
                    <a:pt x="0" y="11375"/>
                  </a:lnTo>
                  <a:lnTo>
                    <a:pt x="3135" y="6950"/>
                  </a:lnTo>
                  <a:lnTo>
                    <a:pt x="6832" y="5763"/>
                  </a:lnTo>
                  <a:lnTo>
                    <a:pt x="21080" y="1187"/>
                  </a:lnTo>
                  <a:lnTo>
                    <a:pt x="24778" y="0"/>
                  </a:lnTo>
                  <a:lnTo>
                    <a:pt x="27741" y="2627"/>
                  </a:lnTo>
                  <a:lnTo>
                    <a:pt x="29912" y="5845"/>
                  </a:lnTo>
                  <a:close/>
                </a:path>
              </a:pathLst>
            </a:custGeom>
            <a:ln w="3175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3782578" y="5734917"/>
              <a:ext cx="34925" cy="26034"/>
            </a:xfrm>
            <a:custGeom>
              <a:avLst/>
              <a:gdLst/>
              <a:ahLst/>
              <a:cxnLst/>
              <a:rect l="l" t="t" r="r" b="b"/>
              <a:pathLst>
                <a:path w="34925" h="26035">
                  <a:moveTo>
                    <a:pt x="0" y="25496"/>
                  </a:moveTo>
                  <a:lnTo>
                    <a:pt x="6151" y="21143"/>
                  </a:lnTo>
                  <a:lnTo>
                    <a:pt x="8135" y="22803"/>
                  </a:lnTo>
                  <a:lnTo>
                    <a:pt x="13301" y="14776"/>
                  </a:lnTo>
                  <a:lnTo>
                    <a:pt x="16612" y="9635"/>
                  </a:lnTo>
                  <a:lnTo>
                    <a:pt x="17369" y="10510"/>
                  </a:lnTo>
                  <a:lnTo>
                    <a:pt x="20073" y="3781"/>
                  </a:lnTo>
                  <a:lnTo>
                    <a:pt x="25220" y="0"/>
                  </a:lnTo>
                  <a:lnTo>
                    <a:pt x="31163" y="3541"/>
                  </a:lnTo>
                  <a:lnTo>
                    <a:pt x="34472" y="9794"/>
                  </a:lnTo>
                  <a:lnTo>
                    <a:pt x="31715" y="14149"/>
                  </a:lnTo>
                </a:path>
              </a:pathLst>
            </a:custGeom>
            <a:ln w="3600">
              <a:solidFill>
                <a:srgbClr val="D9D9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3795843" y="5750117"/>
              <a:ext cx="32384" cy="48260"/>
            </a:xfrm>
            <a:custGeom>
              <a:avLst/>
              <a:gdLst/>
              <a:ahLst/>
              <a:cxnLst/>
              <a:rect l="l" t="t" r="r" b="b"/>
              <a:pathLst>
                <a:path w="32385" h="48260">
                  <a:moveTo>
                    <a:pt x="8982" y="0"/>
                  </a:moveTo>
                  <a:lnTo>
                    <a:pt x="0" y="10968"/>
                  </a:lnTo>
                  <a:lnTo>
                    <a:pt x="3657" y="25434"/>
                  </a:lnTo>
                  <a:lnTo>
                    <a:pt x="13588" y="36580"/>
                  </a:lnTo>
                  <a:lnTo>
                    <a:pt x="20687" y="44276"/>
                  </a:lnTo>
                  <a:lnTo>
                    <a:pt x="24484" y="47840"/>
                  </a:lnTo>
                  <a:lnTo>
                    <a:pt x="25769" y="47988"/>
                  </a:lnTo>
                  <a:lnTo>
                    <a:pt x="29923" y="47430"/>
                  </a:lnTo>
                  <a:lnTo>
                    <a:pt x="31982" y="46718"/>
                  </a:lnTo>
                  <a:lnTo>
                    <a:pt x="29364" y="39762"/>
                  </a:lnTo>
                  <a:lnTo>
                    <a:pt x="25441" y="33940"/>
                  </a:lnTo>
                  <a:lnTo>
                    <a:pt x="26650" y="27706"/>
                  </a:lnTo>
                  <a:lnTo>
                    <a:pt x="23605" y="25697"/>
                  </a:lnTo>
                  <a:lnTo>
                    <a:pt x="18576" y="17237"/>
                  </a:lnTo>
                  <a:lnTo>
                    <a:pt x="16170" y="4634"/>
                  </a:lnTo>
                  <a:lnTo>
                    <a:pt x="8982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626001" y="5758492"/>
              <a:ext cx="163830" cy="81915"/>
            </a:xfrm>
            <a:custGeom>
              <a:avLst/>
              <a:gdLst/>
              <a:ahLst/>
              <a:cxnLst/>
              <a:rect l="l" t="t" r="r" b="b"/>
              <a:pathLst>
                <a:path w="163829" h="81914">
                  <a:moveTo>
                    <a:pt x="146787" y="0"/>
                  </a:moveTo>
                  <a:lnTo>
                    <a:pt x="112583" y="5918"/>
                  </a:lnTo>
                  <a:lnTo>
                    <a:pt x="53468" y="10684"/>
                  </a:lnTo>
                  <a:lnTo>
                    <a:pt x="19265" y="16602"/>
                  </a:lnTo>
                  <a:lnTo>
                    <a:pt x="567" y="35358"/>
                  </a:lnTo>
                  <a:lnTo>
                    <a:pt x="0" y="59939"/>
                  </a:lnTo>
                  <a:lnTo>
                    <a:pt x="13867" y="79164"/>
                  </a:lnTo>
                  <a:lnTo>
                    <a:pt x="38474" y="81848"/>
                  </a:lnTo>
                  <a:lnTo>
                    <a:pt x="163764" y="47753"/>
                  </a:lnTo>
                  <a:lnTo>
                    <a:pt x="146787" y="0"/>
                  </a:lnTo>
                  <a:close/>
                </a:path>
              </a:pathLst>
            </a:custGeom>
            <a:solidFill>
              <a:srgbClr val="006B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757519" y="5063728"/>
              <a:ext cx="1054735" cy="127000"/>
            </a:xfrm>
            <a:custGeom>
              <a:avLst/>
              <a:gdLst/>
              <a:ahLst/>
              <a:cxnLst/>
              <a:rect l="l" t="t" r="r" b="b"/>
              <a:pathLst>
                <a:path w="1054734" h="127000">
                  <a:moveTo>
                    <a:pt x="469658" y="0"/>
                  </a:moveTo>
                  <a:lnTo>
                    <a:pt x="0" y="0"/>
                  </a:lnTo>
                  <a:lnTo>
                    <a:pt x="0" y="126492"/>
                  </a:lnTo>
                  <a:lnTo>
                    <a:pt x="469658" y="126492"/>
                  </a:lnTo>
                  <a:lnTo>
                    <a:pt x="469658" y="0"/>
                  </a:lnTo>
                  <a:close/>
                </a:path>
                <a:path w="1054734" h="127000">
                  <a:moveTo>
                    <a:pt x="1054569" y="0"/>
                  </a:moveTo>
                  <a:lnTo>
                    <a:pt x="584034" y="0"/>
                  </a:lnTo>
                  <a:lnTo>
                    <a:pt x="584034" y="126492"/>
                  </a:lnTo>
                  <a:lnTo>
                    <a:pt x="1054569" y="126492"/>
                  </a:lnTo>
                  <a:lnTo>
                    <a:pt x="1054569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4" name="object 4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43411" y="4826830"/>
              <a:ext cx="83228" cy="830555"/>
            </a:xfrm>
            <a:prstGeom prst="rect">
              <a:avLst/>
            </a:prstGeom>
          </p:spPr>
        </p:pic>
        <p:pic>
          <p:nvPicPr>
            <p:cNvPr id="45" name="object 4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20435" y="5582264"/>
              <a:ext cx="135446" cy="135442"/>
            </a:xfrm>
            <a:prstGeom prst="rect">
              <a:avLst/>
            </a:prstGeom>
          </p:spPr>
        </p:pic>
        <p:sp>
          <p:nvSpPr>
            <p:cNvPr id="46" name="object 46" descr=""/>
            <p:cNvSpPr/>
            <p:nvPr/>
          </p:nvSpPr>
          <p:spPr>
            <a:xfrm>
              <a:off x="5718530" y="5063791"/>
              <a:ext cx="1123950" cy="1562735"/>
            </a:xfrm>
            <a:custGeom>
              <a:avLst/>
              <a:gdLst/>
              <a:ahLst/>
              <a:cxnLst/>
              <a:rect l="l" t="t" r="r" b="b"/>
              <a:pathLst>
                <a:path w="1123950" h="1562734">
                  <a:moveTo>
                    <a:pt x="44145" y="0"/>
                  </a:moveTo>
                  <a:lnTo>
                    <a:pt x="0" y="0"/>
                  </a:lnTo>
                  <a:lnTo>
                    <a:pt x="0" y="1562569"/>
                  </a:lnTo>
                  <a:lnTo>
                    <a:pt x="44145" y="1562569"/>
                  </a:lnTo>
                  <a:lnTo>
                    <a:pt x="44145" y="0"/>
                  </a:lnTo>
                  <a:close/>
                </a:path>
                <a:path w="1123950" h="1562734">
                  <a:moveTo>
                    <a:pt x="508355" y="254"/>
                  </a:moveTo>
                  <a:lnTo>
                    <a:pt x="404012" y="254"/>
                  </a:lnTo>
                  <a:lnTo>
                    <a:pt x="404012" y="324802"/>
                  </a:lnTo>
                  <a:lnTo>
                    <a:pt x="508355" y="324802"/>
                  </a:lnTo>
                  <a:lnTo>
                    <a:pt x="508355" y="254"/>
                  </a:lnTo>
                  <a:close/>
                </a:path>
                <a:path w="1123950" h="1562734">
                  <a:moveTo>
                    <a:pt x="727062" y="254"/>
                  </a:moveTo>
                  <a:lnTo>
                    <a:pt x="622731" y="254"/>
                  </a:lnTo>
                  <a:lnTo>
                    <a:pt x="622731" y="324802"/>
                  </a:lnTo>
                  <a:lnTo>
                    <a:pt x="727062" y="324802"/>
                  </a:lnTo>
                  <a:lnTo>
                    <a:pt x="727062" y="254"/>
                  </a:lnTo>
                  <a:close/>
                </a:path>
                <a:path w="1123950" h="1562734">
                  <a:moveTo>
                    <a:pt x="1123645" y="0"/>
                  </a:moveTo>
                  <a:lnTo>
                    <a:pt x="1079500" y="0"/>
                  </a:lnTo>
                  <a:lnTo>
                    <a:pt x="1079500" y="1562569"/>
                  </a:lnTo>
                  <a:lnTo>
                    <a:pt x="1123645" y="1562569"/>
                  </a:lnTo>
                  <a:lnTo>
                    <a:pt x="1123645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5927388" y="5507399"/>
              <a:ext cx="538480" cy="673735"/>
            </a:xfrm>
            <a:custGeom>
              <a:avLst/>
              <a:gdLst/>
              <a:ahLst/>
              <a:cxnLst/>
              <a:rect l="l" t="t" r="r" b="b"/>
              <a:pathLst>
                <a:path w="538479" h="673735">
                  <a:moveTo>
                    <a:pt x="255560" y="0"/>
                  </a:moveTo>
                  <a:lnTo>
                    <a:pt x="189125" y="20807"/>
                  </a:lnTo>
                  <a:lnTo>
                    <a:pt x="151132" y="39511"/>
                  </a:lnTo>
                  <a:lnTo>
                    <a:pt x="113152" y="64871"/>
                  </a:lnTo>
                  <a:lnTo>
                    <a:pt x="77581" y="97727"/>
                  </a:lnTo>
                  <a:lnTo>
                    <a:pt x="46818" y="138921"/>
                  </a:lnTo>
                  <a:lnTo>
                    <a:pt x="23259" y="189294"/>
                  </a:lnTo>
                  <a:lnTo>
                    <a:pt x="9271" y="242956"/>
                  </a:lnTo>
                  <a:lnTo>
                    <a:pt x="3214" y="281712"/>
                  </a:lnTo>
                  <a:lnTo>
                    <a:pt x="0" y="326153"/>
                  </a:lnTo>
                  <a:lnTo>
                    <a:pt x="1288" y="374579"/>
                  </a:lnTo>
                  <a:lnTo>
                    <a:pt x="8742" y="425291"/>
                  </a:lnTo>
                  <a:lnTo>
                    <a:pt x="24025" y="476590"/>
                  </a:lnTo>
                  <a:lnTo>
                    <a:pt x="48797" y="526778"/>
                  </a:lnTo>
                  <a:lnTo>
                    <a:pt x="84721" y="574155"/>
                  </a:lnTo>
                  <a:lnTo>
                    <a:pt x="133460" y="617021"/>
                  </a:lnTo>
                  <a:lnTo>
                    <a:pt x="188283" y="649289"/>
                  </a:lnTo>
                  <a:lnTo>
                    <a:pt x="240912" y="667446"/>
                  </a:lnTo>
                  <a:lnTo>
                    <a:pt x="290692" y="673655"/>
                  </a:lnTo>
                  <a:lnTo>
                    <a:pt x="336967" y="670083"/>
                  </a:lnTo>
                  <a:lnTo>
                    <a:pt x="379080" y="658895"/>
                  </a:lnTo>
                  <a:lnTo>
                    <a:pt x="416375" y="642254"/>
                  </a:lnTo>
                  <a:lnTo>
                    <a:pt x="473889" y="601276"/>
                  </a:lnTo>
                  <a:lnTo>
                    <a:pt x="504259" y="564469"/>
                  </a:lnTo>
                  <a:lnTo>
                    <a:pt x="532724" y="487678"/>
                  </a:lnTo>
                  <a:lnTo>
                    <a:pt x="538239" y="436919"/>
                  </a:lnTo>
                  <a:lnTo>
                    <a:pt x="531286" y="379522"/>
                  </a:lnTo>
                  <a:lnTo>
                    <a:pt x="506873" y="316692"/>
                  </a:lnTo>
                  <a:lnTo>
                    <a:pt x="449322" y="253496"/>
                  </a:lnTo>
                  <a:lnTo>
                    <a:pt x="379276" y="220327"/>
                  </a:lnTo>
                  <a:lnTo>
                    <a:pt x="320109" y="207516"/>
                  </a:lnTo>
                  <a:lnTo>
                    <a:pt x="295193" y="205394"/>
                  </a:lnTo>
                  <a:lnTo>
                    <a:pt x="294073" y="31503"/>
                  </a:lnTo>
                  <a:lnTo>
                    <a:pt x="292426" y="20664"/>
                  </a:lnTo>
                  <a:lnTo>
                    <a:pt x="286468" y="8887"/>
                  </a:lnTo>
                  <a:lnTo>
                    <a:pt x="274685" y="541"/>
                  </a:lnTo>
                  <a:lnTo>
                    <a:pt x="25556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170572" y="5878332"/>
              <a:ext cx="125668" cy="125667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6069930" y="5799085"/>
              <a:ext cx="326390" cy="280035"/>
            </a:xfrm>
            <a:custGeom>
              <a:avLst/>
              <a:gdLst/>
              <a:ahLst/>
              <a:cxnLst/>
              <a:rect l="l" t="t" r="r" b="b"/>
              <a:pathLst>
                <a:path w="326389" h="280035">
                  <a:moveTo>
                    <a:pt x="168037" y="0"/>
                  </a:moveTo>
                  <a:lnTo>
                    <a:pt x="120389" y="5644"/>
                  </a:lnTo>
                  <a:lnTo>
                    <a:pt x="77756" y="24041"/>
                  </a:lnTo>
                  <a:lnTo>
                    <a:pt x="42335" y="53376"/>
                  </a:lnTo>
                  <a:lnTo>
                    <a:pt x="16326" y="91832"/>
                  </a:lnTo>
                  <a:lnTo>
                    <a:pt x="1926" y="137595"/>
                  </a:lnTo>
                  <a:lnTo>
                    <a:pt x="0" y="158335"/>
                  </a:lnTo>
                  <a:lnTo>
                    <a:pt x="953" y="181562"/>
                  </a:lnTo>
                  <a:lnTo>
                    <a:pt x="5132" y="204212"/>
                  </a:lnTo>
                  <a:lnTo>
                    <a:pt x="12446" y="225986"/>
                  </a:lnTo>
                  <a:lnTo>
                    <a:pt x="22810" y="246585"/>
                  </a:lnTo>
                  <a:lnTo>
                    <a:pt x="17567" y="250376"/>
                  </a:lnTo>
                  <a:lnTo>
                    <a:pt x="11384" y="252939"/>
                  </a:lnTo>
                  <a:lnTo>
                    <a:pt x="4251" y="254332"/>
                  </a:lnTo>
                  <a:lnTo>
                    <a:pt x="49126" y="279759"/>
                  </a:lnTo>
                  <a:lnTo>
                    <a:pt x="36591" y="229730"/>
                  </a:lnTo>
                  <a:lnTo>
                    <a:pt x="33743" y="235565"/>
                  </a:lnTo>
                  <a:lnTo>
                    <a:pt x="30153" y="240365"/>
                  </a:lnTo>
                  <a:lnTo>
                    <a:pt x="8747" y="203021"/>
                  </a:lnTo>
                  <a:lnTo>
                    <a:pt x="3808" y="158450"/>
                  </a:lnTo>
                  <a:lnTo>
                    <a:pt x="13469" y="108256"/>
                  </a:lnTo>
                  <a:lnTo>
                    <a:pt x="37365" y="65201"/>
                  </a:lnTo>
                  <a:lnTo>
                    <a:pt x="72841" y="31780"/>
                  </a:lnTo>
                  <a:lnTo>
                    <a:pt x="117245" y="10484"/>
                  </a:lnTo>
                  <a:lnTo>
                    <a:pt x="167921" y="3808"/>
                  </a:lnTo>
                  <a:lnTo>
                    <a:pt x="218116" y="13471"/>
                  </a:lnTo>
                  <a:lnTo>
                    <a:pt x="261171" y="37368"/>
                  </a:lnTo>
                  <a:lnTo>
                    <a:pt x="294593" y="72844"/>
                  </a:lnTo>
                  <a:lnTo>
                    <a:pt x="315888" y="117247"/>
                  </a:lnTo>
                  <a:lnTo>
                    <a:pt x="322563" y="167921"/>
                  </a:lnTo>
                  <a:lnTo>
                    <a:pt x="319692" y="193976"/>
                  </a:lnTo>
                  <a:lnTo>
                    <a:pt x="312633" y="218899"/>
                  </a:lnTo>
                  <a:lnTo>
                    <a:pt x="301593" y="242339"/>
                  </a:lnTo>
                  <a:lnTo>
                    <a:pt x="286776" y="263945"/>
                  </a:lnTo>
                  <a:lnTo>
                    <a:pt x="289728" y="266349"/>
                  </a:lnTo>
                  <a:lnTo>
                    <a:pt x="304986" y="244173"/>
                  </a:lnTo>
                  <a:lnTo>
                    <a:pt x="316207" y="220240"/>
                  </a:lnTo>
                  <a:lnTo>
                    <a:pt x="323351" y="194783"/>
                  </a:lnTo>
                  <a:lnTo>
                    <a:pt x="326373" y="168037"/>
                  </a:lnTo>
                  <a:lnTo>
                    <a:pt x="323238" y="130922"/>
                  </a:lnTo>
                  <a:lnTo>
                    <a:pt x="293443" y="64761"/>
                  </a:lnTo>
                  <a:lnTo>
                    <a:pt x="245323" y="22069"/>
                  </a:lnTo>
                  <a:lnTo>
                    <a:pt x="195261" y="3109"/>
                  </a:lnTo>
                  <a:lnTo>
                    <a:pt x="168037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0" name="object 5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51183" y="5113630"/>
              <a:ext cx="2336845" cy="1431178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59188" y="7289743"/>
              <a:ext cx="1978218" cy="898356"/>
            </a:xfrm>
            <a:prstGeom prst="rect">
              <a:avLst/>
            </a:prstGeom>
          </p:spPr>
        </p:pic>
        <p:pic>
          <p:nvPicPr>
            <p:cNvPr id="52" name="object 5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46272" y="7498907"/>
              <a:ext cx="1773980" cy="321566"/>
            </a:xfrm>
            <a:prstGeom prst="rect">
              <a:avLst/>
            </a:prstGeom>
          </p:spPr>
        </p:pic>
        <p:sp>
          <p:nvSpPr>
            <p:cNvPr id="53" name="object 53" descr=""/>
            <p:cNvSpPr/>
            <p:nvPr/>
          </p:nvSpPr>
          <p:spPr>
            <a:xfrm>
              <a:off x="646272" y="7498907"/>
              <a:ext cx="1774189" cy="321945"/>
            </a:xfrm>
            <a:custGeom>
              <a:avLst/>
              <a:gdLst/>
              <a:ahLst/>
              <a:cxnLst/>
              <a:rect l="l" t="t" r="r" b="b"/>
              <a:pathLst>
                <a:path w="1774189" h="321945">
                  <a:moveTo>
                    <a:pt x="0" y="0"/>
                  </a:moveTo>
                  <a:lnTo>
                    <a:pt x="312212" y="0"/>
                  </a:lnTo>
                  <a:lnTo>
                    <a:pt x="346816" y="32299"/>
                  </a:lnTo>
                  <a:lnTo>
                    <a:pt x="372192" y="0"/>
                  </a:lnTo>
                  <a:lnTo>
                    <a:pt x="409107" y="32299"/>
                  </a:lnTo>
                  <a:lnTo>
                    <a:pt x="436791" y="0"/>
                  </a:lnTo>
                  <a:lnTo>
                    <a:pt x="471394" y="29992"/>
                  </a:lnTo>
                  <a:lnTo>
                    <a:pt x="496770" y="0"/>
                  </a:lnTo>
                  <a:lnTo>
                    <a:pt x="529069" y="32299"/>
                  </a:lnTo>
                  <a:lnTo>
                    <a:pt x="547523" y="0"/>
                  </a:lnTo>
                  <a:lnTo>
                    <a:pt x="584437" y="29992"/>
                  </a:lnTo>
                  <a:lnTo>
                    <a:pt x="609814" y="0"/>
                  </a:lnTo>
                  <a:lnTo>
                    <a:pt x="649032" y="32299"/>
                  </a:lnTo>
                  <a:lnTo>
                    <a:pt x="674409" y="0"/>
                  </a:lnTo>
                  <a:lnTo>
                    <a:pt x="706708" y="29992"/>
                  </a:lnTo>
                  <a:lnTo>
                    <a:pt x="732085" y="0"/>
                  </a:lnTo>
                  <a:lnTo>
                    <a:pt x="771302" y="34607"/>
                  </a:lnTo>
                  <a:lnTo>
                    <a:pt x="796679" y="0"/>
                  </a:lnTo>
                  <a:lnTo>
                    <a:pt x="833589" y="34607"/>
                  </a:lnTo>
                  <a:lnTo>
                    <a:pt x="856663" y="0"/>
                  </a:lnTo>
                  <a:lnTo>
                    <a:pt x="891265" y="32299"/>
                  </a:lnTo>
                  <a:lnTo>
                    <a:pt x="914335" y="0"/>
                  </a:lnTo>
                  <a:lnTo>
                    <a:pt x="953556" y="32299"/>
                  </a:lnTo>
                  <a:lnTo>
                    <a:pt x="974317" y="0"/>
                  </a:lnTo>
                  <a:lnTo>
                    <a:pt x="1008921" y="32299"/>
                  </a:lnTo>
                  <a:lnTo>
                    <a:pt x="1034300" y="0"/>
                  </a:lnTo>
                  <a:lnTo>
                    <a:pt x="1064289" y="29992"/>
                  </a:lnTo>
                  <a:lnTo>
                    <a:pt x="1091972" y="0"/>
                  </a:lnTo>
                  <a:lnTo>
                    <a:pt x="1128887" y="32299"/>
                  </a:lnTo>
                  <a:lnTo>
                    <a:pt x="1156571" y="0"/>
                  </a:lnTo>
                  <a:lnTo>
                    <a:pt x="1188867" y="29992"/>
                  </a:lnTo>
                  <a:lnTo>
                    <a:pt x="1214243" y="0"/>
                  </a:lnTo>
                  <a:lnTo>
                    <a:pt x="1246543" y="32299"/>
                  </a:lnTo>
                  <a:lnTo>
                    <a:pt x="1267303" y="0"/>
                  </a:lnTo>
                  <a:lnTo>
                    <a:pt x="1306526" y="29992"/>
                  </a:lnTo>
                  <a:lnTo>
                    <a:pt x="1329594" y="0"/>
                  </a:lnTo>
                  <a:lnTo>
                    <a:pt x="1364198" y="29992"/>
                  </a:lnTo>
                  <a:lnTo>
                    <a:pt x="1389578" y="0"/>
                  </a:lnTo>
                  <a:lnTo>
                    <a:pt x="1426485" y="32299"/>
                  </a:lnTo>
                  <a:lnTo>
                    <a:pt x="1451865" y="0"/>
                  </a:lnTo>
                  <a:lnTo>
                    <a:pt x="1481856" y="29992"/>
                  </a:lnTo>
                  <a:lnTo>
                    <a:pt x="1509541" y="0"/>
                  </a:lnTo>
                  <a:lnTo>
                    <a:pt x="1541835" y="29992"/>
                  </a:lnTo>
                  <a:lnTo>
                    <a:pt x="1564909" y="0"/>
                  </a:lnTo>
                  <a:lnTo>
                    <a:pt x="1601819" y="29992"/>
                  </a:lnTo>
                  <a:lnTo>
                    <a:pt x="1624888" y="0"/>
                  </a:lnTo>
                  <a:lnTo>
                    <a:pt x="1659495" y="32299"/>
                  </a:lnTo>
                  <a:lnTo>
                    <a:pt x="1684870" y="0"/>
                  </a:lnTo>
                  <a:lnTo>
                    <a:pt x="1721782" y="29992"/>
                  </a:lnTo>
                  <a:lnTo>
                    <a:pt x="1741298" y="14994"/>
                  </a:lnTo>
                  <a:lnTo>
                    <a:pt x="1768549" y="44222"/>
                  </a:lnTo>
                  <a:lnTo>
                    <a:pt x="1774075" y="291236"/>
                  </a:lnTo>
                  <a:lnTo>
                    <a:pt x="1760809" y="321566"/>
                  </a:lnTo>
                  <a:lnTo>
                    <a:pt x="1735623" y="321566"/>
                  </a:lnTo>
                  <a:lnTo>
                    <a:pt x="1698713" y="291575"/>
                  </a:lnTo>
                  <a:lnTo>
                    <a:pt x="1677948" y="321566"/>
                  </a:lnTo>
                  <a:lnTo>
                    <a:pt x="1643345" y="291575"/>
                  </a:lnTo>
                  <a:lnTo>
                    <a:pt x="1615660" y="321566"/>
                  </a:lnTo>
                  <a:lnTo>
                    <a:pt x="1581054" y="291575"/>
                  </a:lnTo>
                  <a:lnTo>
                    <a:pt x="1555678" y="321566"/>
                  </a:lnTo>
                  <a:lnTo>
                    <a:pt x="1521075" y="286964"/>
                  </a:lnTo>
                  <a:lnTo>
                    <a:pt x="1498006" y="321566"/>
                  </a:lnTo>
                  <a:lnTo>
                    <a:pt x="1463399" y="289271"/>
                  </a:lnTo>
                  <a:lnTo>
                    <a:pt x="1440331" y="321566"/>
                  </a:lnTo>
                  <a:lnTo>
                    <a:pt x="1405723" y="289271"/>
                  </a:lnTo>
                  <a:lnTo>
                    <a:pt x="1378040" y="321566"/>
                  </a:lnTo>
                  <a:lnTo>
                    <a:pt x="1343436" y="289271"/>
                  </a:lnTo>
                  <a:lnTo>
                    <a:pt x="1318060" y="321566"/>
                  </a:lnTo>
                  <a:lnTo>
                    <a:pt x="1290375" y="289271"/>
                  </a:lnTo>
                  <a:lnTo>
                    <a:pt x="1262692" y="321566"/>
                  </a:lnTo>
                  <a:lnTo>
                    <a:pt x="1228084" y="291575"/>
                  </a:lnTo>
                  <a:lnTo>
                    <a:pt x="1200401" y="321566"/>
                  </a:lnTo>
                  <a:lnTo>
                    <a:pt x="1168105" y="291575"/>
                  </a:lnTo>
                  <a:lnTo>
                    <a:pt x="1138114" y="321566"/>
                  </a:lnTo>
                  <a:lnTo>
                    <a:pt x="1105815" y="289271"/>
                  </a:lnTo>
                  <a:lnTo>
                    <a:pt x="1080438" y="321566"/>
                  </a:lnTo>
                  <a:lnTo>
                    <a:pt x="1050447" y="289271"/>
                  </a:lnTo>
                  <a:lnTo>
                    <a:pt x="1025070" y="321566"/>
                  </a:lnTo>
                  <a:lnTo>
                    <a:pt x="992775" y="289271"/>
                  </a:lnTo>
                  <a:lnTo>
                    <a:pt x="967398" y="321566"/>
                  </a:lnTo>
                  <a:lnTo>
                    <a:pt x="935099" y="291575"/>
                  </a:lnTo>
                  <a:lnTo>
                    <a:pt x="909722" y="321566"/>
                  </a:lnTo>
                  <a:lnTo>
                    <a:pt x="872808" y="289271"/>
                  </a:lnTo>
                  <a:lnTo>
                    <a:pt x="845127" y="321566"/>
                  </a:lnTo>
                  <a:lnTo>
                    <a:pt x="808214" y="289271"/>
                  </a:lnTo>
                  <a:lnTo>
                    <a:pt x="785144" y="321566"/>
                  </a:lnTo>
                  <a:lnTo>
                    <a:pt x="750538" y="291575"/>
                  </a:lnTo>
                  <a:lnTo>
                    <a:pt x="718242" y="321566"/>
                  </a:lnTo>
                  <a:lnTo>
                    <a:pt x="685939" y="291575"/>
                  </a:lnTo>
                  <a:lnTo>
                    <a:pt x="655952" y="321566"/>
                  </a:lnTo>
                  <a:lnTo>
                    <a:pt x="623656" y="289271"/>
                  </a:lnTo>
                  <a:lnTo>
                    <a:pt x="600584" y="321566"/>
                  </a:lnTo>
                  <a:lnTo>
                    <a:pt x="570595" y="289271"/>
                  </a:lnTo>
                  <a:lnTo>
                    <a:pt x="549831" y="321566"/>
                  </a:lnTo>
                  <a:lnTo>
                    <a:pt x="512919" y="289271"/>
                  </a:lnTo>
                  <a:lnTo>
                    <a:pt x="480621" y="321566"/>
                  </a:lnTo>
                  <a:lnTo>
                    <a:pt x="448325" y="289271"/>
                  </a:lnTo>
                  <a:lnTo>
                    <a:pt x="416022" y="321566"/>
                  </a:lnTo>
                  <a:lnTo>
                    <a:pt x="386034" y="291575"/>
                  </a:lnTo>
                  <a:lnTo>
                    <a:pt x="362962" y="321566"/>
                  </a:lnTo>
                  <a:lnTo>
                    <a:pt x="0" y="321566"/>
                  </a:lnTo>
                  <a:lnTo>
                    <a:pt x="0" y="0"/>
                  </a:lnTo>
                  <a:close/>
                </a:path>
                <a:path w="1774189" h="321945">
                  <a:moveTo>
                    <a:pt x="312933" y="278"/>
                  </a:moveTo>
                  <a:lnTo>
                    <a:pt x="361777" y="321254"/>
                  </a:lnTo>
                </a:path>
                <a:path w="1774189" h="321945">
                  <a:moveTo>
                    <a:pt x="372243" y="278"/>
                  </a:moveTo>
                  <a:lnTo>
                    <a:pt x="421087" y="321254"/>
                  </a:lnTo>
                </a:path>
                <a:path w="1774189" h="321945">
                  <a:moveTo>
                    <a:pt x="435041" y="278"/>
                  </a:moveTo>
                  <a:lnTo>
                    <a:pt x="483886" y="321254"/>
                  </a:lnTo>
                </a:path>
                <a:path w="1774189" h="321945">
                  <a:moveTo>
                    <a:pt x="494355" y="278"/>
                  </a:moveTo>
                  <a:lnTo>
                    <a:pt x="543196" y="321254"/>
                  </a:lnTo>
                </a:path>
                <a:path w="1774189" h="321945">
                  <a:moveTo>
                    <a:pt x="550176" y="278"/>
                  </a:moveTo>
                  <a:lnTo>
                    <a:pt x="599020" y="321254"/>
                  </a:lnTo>
                </a:path>
                <a:path w="1774189" h="321945">
                  <a:moveTo>
                    <a:pt x="609486" y="278"/>
                  </a:moveTo>
                  <a:lnTo>
                    <a:pt x="658331" y="321254"/>
                  </a:lnTo>
                </a:path>
                <a:path w="1774189" h="321945">
                  <a:moveTo>
                    <a:pt x="672284" y="278"/>
                  </a:moveTo>
                  <a:lnTo>
                    <a:pt x="721130" y="321254"/>
                  </a:lnTo>
                </a:path>
                <a:path w="1774189" h="321945">
                  <a:moveTo>
                    <a:pt x="731594" y="278"/>
                  </a:moveTo>
                  <a:lnTo>
                    <a:pt x="780440" y="321254"/>
                  </a:lnTo>
                </a:path>
                <a:path w="1774189" h="321945">
                  <a:moveTo>
                    <a:pt x="794397" y="278"/>
                  </a:moveTo>
                  <a:lnTo>
                    <a:pt x="843241" y="321254"/>
                  </a:lnTo>
                </a:path>
                <a:path w="1774189" h="321945">
                  <a:moveTo>
                    <a:pt x="853706" y="278"/>
                  </a:moveTo>
                  <a:lnTo>
                    <a:pt x="902552" y="321254"/>
                  </a:lnTo>
                </a:path>
                <a:path w="1774189" h="321945">
                  <a:moveTo>
                    <a:pt x="916505" y="278"/>
                  </a:moveTo>
                  <a:lnTo>
                    <a:pt x="965349" y="321254"/>
                  </a:lnTo>
                </a:path>
                <a:path w="1774189" h="321945">
                  <a:moveTo>
                    <a:pt x="975815" y="278"/>
                  </a:moveTo>
                  <a:lnTo>
                    <a:pt x="1024660" y="321254"/>
                  </a:lnTo>
                </a:path>
                <a:path w="1774189" h="321945">
                  <a:moveTo>
                    <a:pt x="1031637" y="278"/>
                  </a:moveTo>
                  <a:lnTo>
                    <a:pt x="1080481" y="321254"/>
                  </a:lnTo>
                </a:path>
                <a:path w="1774189" h="321945">
                  <a:moveTo>
                    <a:pt x="1090950" y="278"/>
                  </a:moveTo>
                  <a:lnTo>
                    <a:pt x="1139791" y="321254"/>
                  </a:lnTo>
                </a:path>
                <a:path w="1774189" h="321945">
                  <a:moveTo>
                    <a:pt x="1153749" y="278"/>
                  </a:moveTo>
                  <a:lnTo>
                    <a:pt x="1202593" y="321254"/>
                  </a:lnTo>
                </a:path>
                <a:path w="1774189" h="321945">
                  <a:moveTo>
                    <a:pt x="1213059" y="278"/>
                  </a:moveTo>
                  <a:lnTo>
                    <a:pt x="1261903" y="321254"/>
                  </a:lnTo>
                </a:path>
                <a:path w="1774189" h="321945">
                  <a:moveTo>
                    <a:pt x="1268881" y="278"/>
                  </a:moveTo>
                  <a:lnTo>
                    <a:pt x="1317725" y="321254"/>
                  </a:lnTo>
                </a:path>
                <a:path w="1774189" h="321945">
                  <a:moveTo>
                    <a:pt x="1328190" y="278"/>
                  </a:moveTo>
                  <a:lnTo>
                    <a:pt x="1377035" y="321254"/>
                  </a:lnTo>
                </a:path>
                <a:path w="1774189" h="321945">
                  <a:moveTo>
                    <a:pt x="1628232" y="278"/>
                  </a:moveTo>
                  <a:lnTo>
                    <a:pt x="1677076" y="321254"/>
                  </a:lnTo>
                </a:path>
                <a:path w="1774189" h="321945">
                  <a:moveTo>
                    <a:pt x="1687546" y="278"/>
                  </a:moveTo>
                  <a:lnTo>
                    <a:pt x="1736387" y="321254"/>
                  </a:lnTo>
                </a:path>
                <a:path w="1774189" h="321945">
                  <a:moveTo>
                    <a:pt x="1724089" y="30104"/>
                  </a:moveTo>
                  <a:lnTo>
                    <a:pt x="1761001" y="318474"/>
                  </a:lnTo>
                </a:path>
                <a:path w="1774189" h="321945">
                  <a:moveTo>
                    <a:pt x="1659495" y="32407"/>
                  </a:moveTo>
                  <a:lnTo>
                    <a:pt x="1698713" y="293098"/>
                  </a:lnTo>
                </a:path>
                <a:path w="1774189" h="321945">
                  <a:moveTo>
                    <a:pt x="1601819" y="30104"/>
                  </a:moveTo>
                  <a:lnTo>
                    <a:pt x="1641038" y="290790"/>
                  </a:lnTo>
                </a:path>
                <a:path w="1774189" h="321945">
                  <a:moveTo>
                    <a:pt x="1364198" y="30104"/>
                  </a:moveTo>
                  <a:lnTo>
                    <a:pt x="1405723" y="290790"/>
                  </a:lnTo>
                </a:path>
                <a:path w="1774189" h="321945">
                  <a:moveTo>
                    <a:pt x="1304218" y="30104"/>
                  </a:moveTo>
                  <a:lnTo>
                    <a:pt x="1341128" y="288486"/>
                  </a:lnTo>
                </a:path>
                <a:path w="1774189" h="321945">
                  <a:moveTo>
                    <a:pt x="1246543" y="32407"/>
                  </a:moveTo>
                  <a:lnTo>
                    <a:pt x="1290375" y="288486"/>
                  </a:lnTo>
                </a:path>
                <a:path w="1774189" h="321945">
                  <a:moveTo>
                    <a:pt x="1186559" y="30104"/>
                  </a:moveTo>
                  <a:lnTo>
                    <a:pt x="1228084" y="288486"/>
                  </a:lnTo>
                </a:path>
                <a:path w="1774189" h="321945">
                  <a:moveTo>
                    <a:pt x="1128887" y="32407"/>
                  </a:moveTo>
                  <a:lnTo>
                    <a:pt x="1165797" y="293098"/>
                  </a:lnTo>
                </a:path>
                <a:path w="1774189" h="321945">
                  <a:moveTo>
                    <a:pt x="1061985" y="30104"/>
                  </a:moveTo>
                  <a:lnTo>
                    <a:pt x="1103510" y="288486"/>
                  </a:lnTo>
                </a:path>
                <a:path w="1774189" h="321945">
                  <a:moveTo>
                    <a:pt x="1006617" y="30104"/>
                  </a:moveTo>
                  <a:lnTo>
                    <a:pt x="1048143" y="288486"/>
                  </a:lnTo>
                </a:path>
                <a:path w="1774189" h="321945">
                  <a:moveTo>
                    <a:pt x="953556" y="30104"/>
                  </a:moveTo>
                  <a:lnTo>
                    <a:pt x="990467" y="290790"/>
                  </a:lnTo>
                </a:path>
                <a:path w="1774189" h="321945">
                  <a:moveTo>
                    <a:pt x="891265" y="30104"/>
                  </a:moveTo>
                  <a:lnTo>
                    <a:pt x="935099" y="290790"/>
                  </a:lnTo>
                </a:path>
                <a:path w="1774189" h="321945">
                  <a:moveTo>
                    <a:pt x="833589" y="32407"/>
                  </a:moveTo>
                  <a:lnTo>
                    <a:pt x="872808" y="290790"/>
                  </a:lnTo>
                </a:path>
                <a:path w="1774189" h="321945">
                  <a:moveTo>
                    <a:pt x="771302" y="32407"/>
                  </a:moveTo>
                  <a:lnTo>
                    <a:pt x="808214" y="290790"/>
                  </a:lnTo>
                </a:path>
                <a:path w="1774189" h="321945">
                  <a:moveTo>
                    <a:pt x="706708" y="30104"/>
                  </a:moveTo>
                  <a:lnTo>
                    <a:pt x="745926" y="288486"/>
                  </a:lnTo>
                </a:path>
                <a:path w="1774189" h="321945">
                  <a:moveTo>
                    <a:pt x="646724" y="30104"/>
                  </a:moveTo>
                  <a:lnTo>
                    <a:pt x="683635" y="288486"/>
                  </a:lnTo>
                </a:path>
                <a:path w="1774189" h="321945">
                  <a:moveTo>
                    <a:pt x="584437" y="30104"/>
                  </a:moveTo>
                  <a:lnTo>
                    <a:pt x="623656" y="288486"/>
                  </a:lnTo>
                </a:path>
                <a:path w="1774189" h="321945">
                  <a:moveTo>
                    <a:pt x="529069" y="30104"/>
                  </a:moveTo>
                  <a:lnTo>
                    <a:pt x="565980" y="290790"/>
                  </a:lnTo>
                </a:path>
                <a:path w="1774189" h="321945">
                  <a:moveTo>
                    <a:pt x="469087" y="30104"/>
                  </a:moveTo>
                  <a:lnTo>
                    <a:pt x="510612" y="288486"/>
                  </a:lnTo>
                </a:path>
                <a:path w="1774189" h="321945">
                  <a:moveTo>
                    <a:pt x="406800" y="32407"/>
                  </a:moveTo>
                  <a:lnTo>
                    <a:pt x="448325" y="288486"/>
                  </a:lnTo>
                </a:path>
                <a:path w="1774189" h="321945">
                  <a:moveTo>
                    <a:pt x="346816" y="30104"/>
                  </a:moveTo>
                  <a:lnTo>
                    <a:pt x="383726" y="29079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32126" y="7444086"/>
              <a:ext cx="217170" cy="440690"/>
            </a:xfrm>
            <a:custGeom>
              <a:avLst/>
              <a:gdLst/>
              <a:ahLst/>
              <a:cxnLst/>
              <a:rect l="l" t="t" r="r" b="b"/>
              <a:pathLst>
                <a:path w="217170" h="440690">
                  <a:moveTo>
                    <a:pt x="216675" y="0"/>
                  </a:moveTo>
                  <a:lnTo>
                    <a:pt x="0" y="0"/>
                  </a:lnTo>
                  <a:lnTo>
                    <a:pt x="0" y="440557"/>
                  </a:lnTo>
                  <a:lnTo>
                    <a:pt x="216675" y="440557"/>
                  </a:lnTo>
                  <a:lnTo>
                    <a:pt x="21667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432126" y="7444086"/>
              <a:ext cx="217170" cy="440690"/>
            </a:xfrm>
            <a:custGeom>
              <a:avLst/>
              <a:gdLst/>
              <a:ahLst/>
              <a:cxnLst/>
              <a:rect l="l" t="t" r="r" b="b"/>
              <a:pathLst>
                <a:path w="217170" h="440690">
                  <a:moveTo>
                    <a:pt x="0" y="0"/>
                  </a:moveTo>
                  <a:lnTo>
                    <a:pt x="216675" y="0"/>
                  </a:lnTo>
                  <a:lnTo>
                    <a:pt x="216675" y="440557"/>
                  </a:lnTo>
                  <a:lnTo>
                    <a:pt x="0" y="44055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30221" y="7505172"/>
              <a:ext cx="218580" cy="318383"/>
            </a:xfrm>
            <a:prstGeom prst="rect">
              <a:avLst/>
            </a:prstGeom>
          </p:spPr>
        </p:pic>
        <p:sp>
          <p:nvSpPr>
            <p:cNvPr id="57" name="object 57" descr=""/>
            <p:cNvSpPr/>
            <p:nvPr/>
          </p:nvSpPr>
          <p:spPr>
            <a:xfrm>
              <a:off x="430221" y="7505172"/>
              <a:ext cx="219075" cy="318770"/>
            </a:xfrm>
            <a:custGeom>
              <a:avLst/>
              <a:gdLst/>
              <a:ahLst/>
              <a:cxnLst/>
              <a:rect l="l" t="t" r="r" b="b"/>
              <a:pathLst>
                <a:path w="219075" h="318770">
                  <a:moveTo>
                    <a:pt x="35067" y="0"/>
                  </a:moveTo>
                  <a:lnTo>
                    <a:pt x="218580" y="0"/>
                  </a:lnTo>
                  <a:lnTo>
                    <a:pt x="218580" y="318383"/>
                  </a:lnTo>
                  <a:lnTo>
                    <a:pt x="169594" y="318383"/>
                  </a:lnTo>
                  <a:lnTo>
                    <a:pt x="126825" y="318383"/>
                  </a:lnTo>
                  <a:lnTo>
                    <a:pt x="84055" y="318383"/>
                  </a:lnTo>
                  <a:lnTo>
                    <a:pt x="35067" y="318383"/>
                  </a:lnTo>
                  <a:lnTo>
                    <a:pt x="18771" y="274938"/>
                  </a:lnTo>
                  <a:lnTo>
                    <a:pt x="7220" y="230899"/>
                  </a:lnTo>
                  <a:lnTo>
                    <a:pt x="825" y="186215"/>
                  </a:lnTo>
                  <a:lnTo>
                    <a:pt x="0" y="140834"/>
                  </a:lnTo>
                  <a:lnTo>
                    <a:pt x="5156" y="94706"/>
                  </a:lnTo>
                  <a:lnTo>
                    <a:pt x="16708" y="47778"/>
                  </a:lnTo>
                  <a:lnTo>
                    <a:pt x="3506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8" name="object 58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0476" y="7384407"/>
              <a:ext cx="219696" cy="122137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30476" y="7822515"/>
              <a:ext cx="219696" cy="122137"/>
            </a:xfrm>
            <a:prstGeom prst="rect">
              <a:avLst/>
            </a:prstGeom>
          </p:spPr>
        </p:pic>
        <p:sp>
          <p:nvSpPr>
            <p:cNvPr id="60" name="object 60" descr=""/>
            <p:cNvSpPr/>
            <p:nvPr/>
          </p:nvSpPr>
          <p:spPr>
            <a:xfrm>
              <a:off x="2032387" y="7444086"/>
              <a:ext cx="252095" cy="440690"/>
            </a:xfrm>
            <a:custGeom>
              <a:avLst/>
              <a:gdLst/>
              <a:ahLst/>
              <a:cxnLst/>
              <a:rect l="l" t="t" r="r" b="b"/>
              <a:pathLst>
                <a:path w="252094" h="440690">
                  <a:moveTo>
                    <a:pt x="251618" y="0"/>
                  </a:moveTo>
                  <a:lnTo>
                    <a:pt x="0" y="0"/>
                  </a:lnTo>
                  <a:lnTo>
                    <a:pt x="0" y="440557"/>
                  </a:lnTo>
                  <a:lnTo>
                    <a:pt x="251618" y="440557"/>
                  </a:lnTo>
                  <a:lnTo>
                    <a:pt x="25161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2032387" y="7444086"/>
              <a:ext cx="252095" cy="440690"/>
            </a:xfrm>
            <a:custGeom>
              <a:avLst/>
              <a:gdLst/>
              <a:ahLst/>
              <a:cxnLst/>
              <a:rect l="l" t="t" r="r" b="b"/>
              <a:pathLst>
                <a:path w="252094" h="440690">
                  <a:moveTo>
                    <a:pt x="251618" y="0"/>
                  </a:moveTo>
                  <a:lnTo>
                    <a:pt x="0" y="0"/>
                  </a:lnTo>
                  <a:lnTo>
                    <a:pt x="0" y="440557"/>
                  </a:lnTo>
                  <a:lnTo>
                    <a:pt x="251618" y="440557"/>
                  </a:lnTo>
                  <a:lnTo>
                    <a:pt x="25161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2" name="object 62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34754" y="7505172"/>
              <a:ext cx="251461" cy="318383"/>
            </a:xfrm>
            <a:prstGeom prst="rect">
              <a:avLst/>
            </a:prstGeom>
          </p:spPr>
        </p:pic>
        <p:sp>
          <p:nvSpPr>
            <p:cNvPr id="63" name="object 63" descr=""/>
            <p:cNvSpPr/>
            <p:nvPr/>
          </p:nvSpPr>
          <p:spPr>
            <a:xfrm>
              <a:off x="2034754" y="7505172"/>
              <a:ext cx="251460" cy="318770"/>
            </a:xfrm>
            <a:custGeom>
              <a:avLst/>
              <a:gdLst/>
              <a:ahLst/>
              <a:cxnLst/>
              <a:rect l="l" t="t" r="r" b="b"/>
              <a:pathLst>
                <a:path w="251460" h="318770">
                  <a:moveTo>
                    <a:pt x="210739" y="0"/>
                  </a:moveTo>
                  <a:lnTo>
                    <a:pt x="162222" y="0"/>
                  </a:lnTo>
                  <a:lnTo>
                    <a:pt x="119418" y="0"/>
                  </a:lnTo>
                  <a:lnTo>
                    <a:pt x="76614" y="0"/>
                  </a:lnTo>
                  <a:lnTo>
                    <a:pt x="28096" y="0"/>
                  </a:lnTo>
                  <a:lnTo>
                    <a:pt x="13037" y="46852"/>
                  </a:lnTo>
                  <a:lnTo>
                    <a:pt x="3840" y="93172"/>
                  </a:lnTo>
                  <a:lnTo>
                    <a:pt x="0" y="139005"/>
                  </a:lnTo>
                  <a:lnTo>
                    <a:pt x="1010" y="184397"/>
                  </a:lnTo>
                  <a:lnTo>
                    <a:pt x="6366" y="229393"/>
                  </a:lnTo>
                  <a:lnTo>
                    <a:pt x="15563" y="274040"/>
                  </a:lnTo>
                  <a:lnTo>
                    <a:pt x="28096" y="318383"/>
                  </a:lnTo>
                  <a:lnTo>
                    <a:pt x="80225" y="318383"/>
                  </a:lnTo>
                  <a:lnTo>
                    <a:pt x="119418" y="318383"/>
                  </a:lnTo>
                  <a:lnTo>
                    <a:pt x="158612" y="318383"/>
                  </a:lnTo>
                  <a:lnTo>
                    <a:pt x="210739" y="318383"/>
                  </a:lnTo>
                  <a:lnTo>
                    <a:pt x="229662" y="274938"/>
                  </a:lnTo>
                  <a:lnTo>
                    <a:pt x="243076" y="230899"/>
                  </a:lnTo>
                  <a:lnTo>
                    <a:pt x="250502" y="186215"/>
                  </a:lnTo>
                  <a:lnTo>
                    <a:pt x="251461" y="140834"/>
                  </a:lnTo>
                  <a:lnTo>
                    <a:pt x="245473" y="94706"/>
                  </a:lnTo>
                  <a:lnTo>
                    <a:pt x="232059" y="47778"/>
                  </a:lnTo>
                  <a:lnTo>
                    <a:pt x="21073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4" name="object 6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32385" y="7385778"/>
              <a:ext cx="251941" cy="119393"/>
            </a:xfrm>
            <a:prstGeom prst="rect">
              <a:avLst/>
            </a:prstGeom>
          </p:spPr>
        </p:pic>
        <p:sp>
          <p:nvSpPr>
            <p:cNvPr id="65" name="object 65" descr=""/>
            <p:cNvSpPr/>
            <p:nvPr/>
          </p:nvSpPr>
          <p:spPr>
            <a:xfrm>
              <a:off x="2032385" y="7385778"/>
              <a:ext cx="252095" cy="120014"/>
            </a:xfrm>
            <a:custGeom>
              <a:avLst/>
              <a:gdLst/>
              <a:ahLst/>
              <a:cxnLst/>
              <a:rect l="l" t="t" r="r" b="b"/>
              <a:pathLst>
                <a:path w="252094" h="120015">
                  <a:moveTo>
                    <a:pt x="213428" y="0"/>
                  </a:moveTo>
                  <a:lnTo>
                    <a:pt x="164470" y="0"/>
                  </a:lnTo>
                  <a:lnTo>
                    <a:pt x="120793" y="0"/>
                  </a:lnTo>
                  <a:lnTo>
                    <a:pt x="77116" y="0"/>
                  </a:lnTo>
                  <a:lnTo>
                    <a:pt x="28160" y="0"/>
                  </a:lnTo>
                  <a:lnTo>
                    <a:pt x="7378" y="29848"/>
                  </a:lnTo>
                  <a:lnTo>
                    <a:pt x="0" y="59696"/>
                  </a:lnTo>
                  <a:lnTo>
                    <a:pt x="6701" y="89545"/>
                  </a:lnTo>
                  <a:lnTo>
                    <a:pt x="28160" y="119393"/>
                  </a:lnTo>
                  <a:lnTo>
                    <a:pt x="80698" y="119393"/>
                  </a:lnTo>
                  <a:lnTo>
                    <a:pt x="120794" y="119393"/>
                  </a:lnTo>
                  <a:lnTo>
                    <a:pt x="160890" y="119393"/>
                  </a:lnTo>
                  <a:lnTo>
                    <a:pt x="213428" y="119393"/>
                  </a:lnTo>
                  <a:lnTo>
                    <a:pt x="241311" y="89545"/>
                  </a:lnTo>
                  <a:lnTo>
                    <a:pt x="251941" y="59697"/>
                  </a:lnTo>
                  <a:lnTo>
                    <a:pt x="243314" y="29849"/>
                  </a:lnTo>
                  <a:lnTo>
                    <a:pt x="2134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32385" y="7823531"/>
              <a:ext cx="251941" cy="119393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2032385" y="7823531"/>
              <a:ext cx="252095" cy="120014"/>
            </a:xfrm>
            <a:custGeom>
              <a:avLst/>
              <a:gdLst/>
              <a:ahLst/>
              <a:cxnLst/>
              <a:rect l="l" t="t" r="r" b="b"/>
              <a:pathLst>
                <a:path w="252094" h="120015">
                  <a:moveTo>
                    <a:pt x="213428" y="0"/>
                  </a:moveTo>
                  <a:lnTo>
                    <a:pt x="164470" y="0"/>
                  </a:lnTo>
                  <a:lnTo>
                    <a:pt x="120793" y="0"/>
                  </a:lnTo>
                  <a:lnTo>
                    <a:pt x="77116" y="0"/>
                  </a:lnTo>
                  <a:lnTo>
                    <a:pt x="28160" y="0"/>
                  </a:lnTo>
                  <a:lnTo>
                    <a:pt x="7378" y="29848"/>
                  </a:lnTo>
                  <a:lnTo>
                    <a:pt x="0" y="59696"/>
                  </a:lnTo>
                  <a:lnTo>
                    <a:pt x="6701" y="89545"/>
                  </a:lnTo>
                  <a:lnTo>
                    <a:pt x="28160" y="119393"/>
                  </a:lnTo>
                  <a:lnTo>
                    <a:pt x="80698" y="119393"/>
                  </a:lnTo>
                  <a:lnTo>
                    <a:pt x="120794" y="119393"/>
                  </a:lnTo>
                  <a:lnTo>
                    <a:pt x="160890" y="119393"/>
                  </a:lnTo>
                  <a:lnTo>
                    <a:pt x="213428" y="119393"/>
                  </a:lnTo>
                  <a:lnTo>
                    <a:pt x="241311" y="89546"/>
                  </a:lnTo>
                  <a:lnTo>
                    <a:pt x="251941" y="59698"/>
                  </a:lnTo>
                  <a:lnTo>
                    <a:pt x="243314" y="29850"/>
                  </a:lnTo>
                  <a:lnTo>
                    <a:pt x="21342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8" name="object 68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784905" y="7333852"/>
              <a:ext cx="48639" cy="652791"/>
            </a:xfrm>
            <a:prstGeom prst="rect">
              <a:avLst/>
            </a:prstGeom>
          </p:spPr>
        </p:pic>
      </p:grpSp>
      <p:sp>
        <p:nvSpPr>
          <p:cNvPr id="69" name="object 69" descr=""/>
          <p:cNvSpPr txBox="1"/>
          <p:nvPr/>
        </p:nvSpPr>
        <p:spPr>
          <a:xfrm>
            <a:off x="661140" y="7616029"/>
            <a:ext cx="321310" cy="78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5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35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3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350" spc="-2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35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345377" y="8869538"/>
            <a:ext cx="2280920" cy="117729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065" marR="5080" indent="-635">
              <a:lnSpc>
                <a:spcPts val="1789"/>
              </a:lnSpc>
              <a:spcBef>
                <a:spcPts val="265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Draw one 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more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mechanism</a:t>
            </a:r>
            <a:r>
              <a:rPr dirty="0" sz="160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60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>
                <a:solidFill>
                  <a:srgbClr val="151616"/>
                </a:solidFill>
                <a:latin typeface="Arial"/>
                <a:cs typeface="Arial"/>
              </a:rPr>
              <a:t> space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opposite,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name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51616"/>
                </a:solidFill>
                <a:latin typeface="Arial"/>
                <a:cs typeface="Arial"/>
              </a:rPr>
              <a:t>mechanism alongside.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 descr=""/>
          <p:cNvSpPr/>
          <p:nvPr/>
        </p:nvSpPr>
        <p:spPr>
          <a:xfrm>
            <a:off x="2864728" y="8707346"/>
            <a:ext cx="2474595" cy="1720850"/>
          </a:xfrm>
          <a:custGeom>
            <a:avLst/>
            <a:gdLst/>
            <a:ahLst/>
            <a:cxnLst/>
            <a:rect l="l" t="t" r="r" b="b"/>
            <a:pathLst>
              <a:path w="2474595" h="1720850">
                <a:moveTo>
                  <a:pt x="0" y="0"/>
                </a:moveTo>
                <a:lnTo>
                  <a:pt x="2474071" y="0"/>
                </a:lnTo>
                <a:lnTo>
                  <a:pt x="2474071" y="1720720"/>
                </a:lnTo>
                <a:lnTo>
                  <a:pt x="0" y="172072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68686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1060837" y="561546"/>
            <a:ext cx="5610225" cy="361950"/>
          </a:xfrm>
          <a:prstGeom prst="rect">
            <a:avLst/>
          </a:prstGeom>
          <a:solidFill>
            <a:srgbClr val="FFFFFF"/>
          </a:solidFill>
          <a:ln w="7199">
            <a:solidFill>
              <a:srgbClr val="DD2B1C"/>
            </a:solidFill>
          </a:ln>
        </p:spPr>
        <p:txBody>
          <a:bodyPr wrap="square" lIns="0" tIns="81280" rIns="0" bIns="0" rtlCol="0" vert="horz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400" spc="-5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4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1984" sz="2100" spc="-15">
                <a:solidFill>
                  <a:srgbClr val="151616"/>
                </a:solidFill>
                <a:latin typeface="Arial"/>
                <a:cs typeface="Arial"/>
                <a:hlinkClick r:id="rId18"/>
              </a:rPr>
              <a:t>https://technologystudent.com/cams/camdex.htm</a:t>
            </a:r>
            <a:endParaRPr baseline="1984" sz="21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123826" y="301715"/>
            <a:ext cx="4839970" cy="135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630805" algn="l"/>
              </a:tabLst>
            </a:pPr>
            <a:r>
              <a:rPr dirty="0" sz="700" spc="20">
                <a:solidFill>
                  <a:srgbClr val="818281"/>
                </a:solidFill>
                <a:latin typeface="Arial"/>
                <a:cs typeface="Arial"/>
              </a:rPr>
              <a:t>WORLD</a:t>
            </a:r>
            <a:r>
              <a:rPr dirty="0" sz="700" spc="8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18281"/>
                </a:solidFill>
                <a:latin typeface="Arial"/>
                <a:cs typeface="Arial"/>
              </a:rPr>
              <a:t>ASSOCIATION</a:t>
            </a:r>
            <a:r>
              <a:rPr dirty="0" sz="700" spc="145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18281"/>
                </a:solidFill>
                <a:latin typeface="Arial"/>
                <a:cs typeface="Arial"/>
              </a:rPr>
              <a:t>OF</a:t>
            </a:r>
            <a:r>
              <a:rPr dirty="0" sz="700" spc="120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700" spc="20">
                <a:solidFill>
                  <a:srgbClr val="818281"/>
                </a:solidFill>
                <a:latin typeface="Arial"/>
                <a:cs typeface="Arial"/>
              </a:rPr>
              <a:t>TECHNOLOGY</a:t>
            </a:r>
            <a:r>
              <a:rPr dirty="0" sz="700" spc="105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818281"/>
                </a:solidFill>
                <a:latin typeface="Arial"/>
                <a:cs typeface="Arial"/>
              </a:rPr>
              <a:t>TEACHERS</a:t>
            </a:r>
            <a:r>
              <a:rPr dirty="0" sz="700">
                <a:solidFill>
                  <a:srgbClr val="818281"/>
                </a:solidFill>
                <a:latin typeface="Arial"/>
                <a:cs typeface="Arial"/>
              </a:rPr>
              <a:t>	</a:t>
            </a:r>
            <a:r>
              <a:rPr dirty="0" sz="700" spc="-10">
                <a:solidFill>
                  <a:srgbClr val="818281"/>
                </a:solidFill>
                <a:latin typeface="Arial"/>
                <a:cs typeface="Arial"/>
                <a:hlinkClick r:id="rId19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5187290" y="285778"/>
            <a:ext cx="2232025" cy="1358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700" spc="10">
                <a:solidFill>
                  <a:srgbClr val="818281"/>
                </a:solidFill>
                <a:latin typeface="Arial"/>
                <a:cs typeface="Arial"/>
                <a:hlinkClick r:id="rId20"/>
              </a:rPr>
              <a:t>www.technologystudent.com</a:t>
            </a:r>
            <a:r>
              <a:rPr dirty="0" sz="700" spc="5">
                <a:solidFill>
                  <a:srgbClr val="818281"/>
                </a:solidFill>
                <a:latin typeface="Arial"/>
                <a:cs typeface="Arial"/>
                <a:hlinkClick r:id="rId20"/>
              </a:rPr>
              <a:t> </a:t>
            </a:r>
            <a:r>
              <a:rPr dirty="0" sz="700" spc="10">
                <a:solidFill>
                  <a:srgbClr val="818281"/>
                </a:solidFill>
                <a:latin typeface="Arial"/>
                <a:cs typeface="Arial"/>
                <a:hlinkClick r:id="rId20"/>
              </a:rPr>
              <a:t>©</a:t>
            </a:r>
            <a:r>
              <a:rPr dirty="0" sz="700" spc="10">
                <a:solidFill>
                  <a:srgbClr val="818281"/>
                </a:solidFill>
                <a:latin typeface="Arial"/>
                <a:cs typeface="Arial"/>
              </a:rPr>
              <a:t> 2024</a:t>
            </a:r>
            <a:r>
              <a:rPr dirty="0" sz="700" spc="210">
                <a:solidFill>
                  <a:srgbClr val="818281"/>
                </a:solidFill>
                <a:latin typeface="Arial"/>
                <a:cs typeface="Arial"/>
              </a:rPr>
              <a:t>  </a:t>
            </a:r>
            <a:r>
              <a:rPr dirty="0" sz="700">
                <a:solidFill>
                  <a:srgbClr val="818281"/>
                </a:solidFill>
                <a:latin typeface="Arial"/>
                <a:cs typeface="Arial"/>
              </a:rPr>
              <a:t>V.Ryan</a:t>
            </a:r>
            <a:r>
              <a:rPr dirty="0" sz="700" spc="15">
                <a:solidFill>
                  <a:srgbClr val="818281"/>
                </a:solidFill>
                <a:latin typeface="Arial"/>
                <a:cs typeface="Arial"/>
              </a:rPr>
              <a:t> </a:t>
            </a:r>
            <a:r>
              <a:rPr dirty="0" sz="700" spc="10">
                <a:solidFill>
                  <a:srgbClr val="818281"/>
                </a:solidFill>
                <a:latin typeface="Arial"/>
                <a:cs typeface="Arial"/>
              </a:rPr>
              <a:t>© </a:t>
            </a:r>
            <a:r>
              <a:rPr dirty="0" sz="700" spc="-20">
                <a:solidFill>
                  <a:srgbClr val="818281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 descr=""/>
          <p:cNvSpPr/>
          <p:nvPr/>
        </p:nvSpPr>
        <p:spPr>
          <a:xfrm>
            <a:off x="55101" y="42234"/>
            <a:ext cx="7429500" cy="10567670"/>
          </a:xfrm>
          <a:custGeom>
            <a:avLst/>
            <a:gdLst/>
            <a:ahLst/>
            <a:cxnLst/>
            <a:rect l="l" t="t" r="r" b="b"/>
            <a:pathLst>
              <a:path w="7429500" h="10567670">
                <a:moveTo>
                  <a:pt x="0" y="0"/>
                </a:moveTo>
                <a:lnTo>
                  <a:pt x="7429500" y="0"/>
                </a:lnTo>
                <a:lnTo>
                  <a:pt x="7429500" y="10567231"/>
                </a:lnTo>
                <a:lnTo>
                  <a:pt x="0" y="1056723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00A3D4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MECHANISMS STARTER EXERCISE</cp:keywords>
  <dc:title>mech1a.cdr</dc:title>
  <dcterms:created xsi:type="dcterms:W3CDTF">2024-06-27T18:02:33Z</dcterms:created>
  <dcterms:modified xsi:type="dcterms:W3CDTF">2024-06-27T18:02:33Z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2024-06-27T00:00:00Z</vt:filetime>
  </property>
  <property fmtid="{D5CDD505-2E9C-101B-9397-08002B2CF9AE}" pid="5" name="Producer">
    <vt:lpwstr>Corel PDF Engine Version 19.1.0.419</vt:lpwstr>
  </property>
</Properties>
</file>