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125700" cy="10693400"/>
  <p:notesSz cx="151257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63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4345" y="132152"/>
            <a:ext cx="14897735" cy="10464800"/>
          </a:xfrm>
          <a:custGeom>
            <a:avLst/>
            <a:gdLst/>
            <a:ahLst/>
            <a:cxnLst/>
            <a:rect l="l" t="t" r="r" b="b"/>
            <a:pathLst>
              <a:path w="14897735" h="10464800">
                <a:moveTo>
                  <a:pt x="0" y="0"/>
                </a:moveTo>
                <a:lnTo>
                  <a:pt x="14897108" y="0"/>
                </a:lnTo>
                <a:lnTo>
                  <a:pt x="14897108" y="10464805"/>
                </a:lnTo>
                <a:lnTo>
                  <a:pt x="0" y="10464805"/>
                </a:lnTo>
                <a:lnTo>
                  <a:pt x="0" y="0"/>
                </a:lnTo>
                <a:close/>
              </a:path>
            </a:pathLst>
          </a:custGeom>
          <a:ln w="35999">
            <a:solidFill>
              <a:srgbClr val="00A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3745" y="149907"/>
            <a:ext cx="14872335" cy="408940"/>
          </a:xfrm>
          <a:custGeom>
            <a:avLst/>
            <a:gdLst/>
            <a:ahLst/>
            <a:cxnLst/>
            <a:rect l="l" t="t" r="r" b="b"/>
            <a:pathLst>
              <a:path w="14872335" h="408940">
                <a:moveTo>
                  <a:pt x="14871715" y="0"/>
                </a:moveTo>
                <a:lnTo>
                  <a:pt x="0" y="0"/>
                </a:lnTo>
                <a:lnTo>
                  <a:pt x="0" y="408509"/>
                </a:lnTo>
                <a:lnTo>
                  <a:pt x="14871715" y="408509"/>
                </a:lnTo>
                <a:lnTo>
                  <a:pt x="14871715" y="0"/>
                </a:lnTo>
                <a:close/>
              </a:path>
            </a:pathLst>
          </a:custGeom>
          <a:solidFill>
            <a:srgbClr val="DAEF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7994" y="120662"/>
            <a:ext cx="5343525" cy="460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hyperlink" Target="https://technologystudent.com/cams/cam5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CAM</a:t>
            </a:r>
            <a:r>
              <a:rPr spc="-75" dirty="0"/>
              <a:t> </a:t>
            </a:r>
            <a:r>
              <a:rPr dirty="0"/>
              <a:t>TOY</a:t>
            </a:r>
            <a:r>
              <a:rPr spc="-125" dirty="0"/>
              <a:t> </a:t>
            </a:r>
            <a:r>
              <a:rPr dirty="0"/>
              <a:t>-</a:t>
            </a:r>
            <a:r>
              <a:rPr spc="-75" dirty="0"/>
              <a:t> </a:t>
            </a:r>
            <a:r>
              <a:rPr dirty="0"/>
              <a:t>RESEARCH</a:t>
            </a:r>
            <a:r>
              <a:rPr spc="-70" dirty="0"/>
              <a:t> </a:t>
            </a:r>
            <a:r>
              <a:rPr spc="-10" dirty="0"/>
              <a:t>SHEET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40103" y="10449438"/>
            <a:ext cx="21012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-10" dirty="0">
                <a:solidFill>
                  <a:srgbClr val="989899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64840" y="10451613"/>
            <a:ext cx="2336800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30" dirty="0">
                <a:solidFill>
                  <a:srgbClr val="989899"/>
                </a:solidFill>
                <a:latin typeface="Arial"/>
                <a:cs typeface="Arial"/>
              </a:rPr>
              <a:t>WORLD</a:t>
            </a:r>
            <a:r>
              <a:rPr sz="650" spc="3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650" spc="30" dirty="0">
                <a:solidFill>
                  <a:srgbClr val="989899"/>
                </a:solidFill>
                <a:latin typeface="Arial"/>
                <a:cs typeface="Arial"/>
              </a:rPr>
              <a:t>ASSOCIATION</a:t>
            </a:r>
            <a:r>
              <a:rPr sz="650" spc="8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650" spc="30" dirty="0">
                <a:solidFill>
                  <a:srgbClr val="989899"/>
                </a:solidFill>
                <a:latin typeface="Arial"/>
                <a:cs typeface="Arial"/>
              </a:rPr>
              <a:t>OF</a:t>
            </a:r>
            <a:r>
              <a:rPr sz="650" spc="6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650" spc="30" dirty="0">
                <a:solidFill>
                  <a:srgbClr val="989899"/>
                </a:solidFill>
                <a:latin typeface="Arial"/>
                <a:cs typeface="Arial"/>
              </a:rPr>
              <a:t>TECHNOLOGY</a:t>
            </a:r>
            <a:r>
              <a:rPr sz="650" spc="5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989899"/>
                </a:solidFill>
                <a:latin typeface="Arial"/>
                <a:cs typeface="Arial"/>
              </a:rPr>
              <a:t>TEACHERS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951084" y="10436547"/>
            <a:ext cx="211137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0" dirty="0">
                <a:solidFill>
                  <a:srgbClr val="989899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30" dirty="0">
                <a:solidFill>
                  <a:srgbClr val="989899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spc="10" dirty="0">
                <a:solidFill>
                  <a:srgbClr val="989899"/>
                </a:solidFill>
                <a:latin typeface="Arial"/>
                <a:cs typeface="Arial"/>
                <a:hlinkClick r:id="rId3"/>
              </a:rPr>
              <a:t>©</a:t>
            </a:r>
            <a:r>
              <a:rPr sz="650" spc="3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989899"/>
                </a:solidFill>
                <a:latin typeface="Arial"/>
                <a:cs typeface="Arial"/>
              </a:rPr>
              <a:t>2024</a:t>
            </a:r>
            <a:r>
              <a:rPr sz="650" spc="220" dirty="0">
                <a:solidFill>
                  <a:srgbClr val="989899"/>
                </a:solidFill>
                <a:latin typeface="Arial"/>
                <a:cs typeface="Arial"/>
              </a:rPr>
              <a:t>  </a:t>
            </a:r>
            <a:r>
              <a:rPr sz="650" spc="1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650" spc="2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650" spc="2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989899"/>
                </a:solidFill>
                <a:latin typeface="Arial"/>
                <a:cs typeface="Arial"/>
              </a:rPr>
              <a:t>2024</a:t>
            </a:r>
            <a:endParaRPr sz="650">
              <a:latin typeface="Arial"/>
              <a:cs typeface="Arial"/>
            </a:endParaRPr>
          </a:p>
        </p:txBody>
      </p:sp>
      <p:pic>
        <p:nvPicPr>
          <p:cNvPr id="6" name="object 6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74465" y="5988135"/>
            <a:ext cx="95244" cy="87383"/>
          </a:xfrm>
          <a:prstGeom prst="rect">
            <a:avLst/>
          </a:prstGeom>
        </p:spPr>
      </p:pic>
      <p:pic>
        <p:nvPicPr>
          <p:cNvPr id="7" name="object 7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72988" y="4078292"/>
            <a:ext cx="184758" cy="184759"/>
          </a:xfrm>
          <a:prstGeom prst="rect">
            <a:avLst/>
          </a:prstGeom>
        </p:spPr>
      </p:pic>
      <p:grpSp>
        <p:nvGrpSpPr>
          <p:cNvPr id="8" name="object 8"/>
          <p:cNvGrpSpPr>
            <a:grpSpLocks noGrp="1" noUngrp="1" noRot="1" noMove="1" noResize="1"/>
          </p:cNvGrpSpPr>
          <p:nvPr/>
        </p:nvGrpSpPr>
        <p:grpSpPr>
          <a:xfrm>
            <a:off x="504068" y="3696718"/>
            <a:ext cx="1981200" cy="4088765"/>
            <a:chOff x="504068" y="3696718"/>
            <a:chExt cx="1981200" cy="4088765"/>
          </a:xfrm>
        </p:grpSpPr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4068" y="3696718"/>
              <a:ext cx="1981200" cy="4088765"/>
            </a:xfrm>
            <a:custGeom>
              <a:avLst/>
              <a:gdLst/>
              <a:ahLst/>
              <a:cxnLst/>
              <a:rect l="l" t="t" r="r" b="b"/>
              <a:pathLst>
                <a:path w="1981200" h="4088765">
                  <a:moveTo>
                    <a:pt x="1980900" y="0"/>
                  </a:moveTo>
                  <a:lnTo>
                    <a:pt x="0" y="0"/>
                  </a:lnTo>
                  <a:lnTo>
                    <a:pt x="0" y="4088577"/>
                  </a:lnTo>
                  <a:lnTo>
                    <a:pt x="1980900" y="4088577"/>
                  </a:lnTo>
                  <a:lnTo>
                    <a:pt x="1980900" y="0"/>
                  </a:lnTo>
                  <a:close/>
                </a:path>
              </a:pathLst>
            </a:custGeom>
            <a:solidFill>
              <a:srgbClr val="F0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93898" y="5939874"/>
              <a:ext cx="883919" cy="883919"/>
            </a:xfrm>
            <a:custGeom>
              <a:avLst/>
              <a:gdLst/>
              <a:ahLst/>
              <a:cxnLst/>
              <a:rect l="l" t="t" r="r" b="b"/>
              <a:pathLst>
                <a:path w="883919" h="883920">
                  <a:moveTo>
                    <a:pt x="421708" y="0"/>
                  </a:moveTo>
                  <a:lnTo>
                    <a:pt x="373677" y="4791"/>
                  </a:lnTo>
                  <a:lnTo>
                    <a:pt x="327377" y="14521"/>
                  </a:lnTo>
                  <a:lnTo>
                    <a:pt x="283064" y="28906"/>
                  </a:lnTo>
                  <a:lnTo>
                    <a:pt x="240997" y="47665"/>
                  </a:lnTo>
                  <a:lnTo>
                    <a:pt x="201431" y="70516"/>
                  </a:lnTo>
                  <a:lnTo>
                    <a:pt x="164626" y="97177"/>
                  </a:lnTo>
                  <a:lnTo>
                    <a:pt x="130837" y="127367"/>
                  </a:lnTo>
                  <a:lnTo>
                    <a:pt x="100322" y="160802"/>
                  </a:lnTo>
                  <a:lnTo>
                    <a:pt x="73338" y="197202"/>
                  </a:lnTo>
                  <a:lnTo>
                    <a:pt x="50143" y="236285"/>
                  </a:lnTo>
                  <a:lnTo>
                    <a:pt x="30994" y="277768"/>
                  </a:lnTo>
                  <a:lnTo>
                    <a:pt x="16147" y="321370"/>
                  </a:lnTo>
                  <a:lnTo>
                    <a:pt x="5861" y="366809"/>
                  </a:lnTo>
                  <a:lnTo>
                    <a:pt x="393" y="413803"/>
                  </a:lnTo>
                  <a:lnTo>
                    <a:pt x="0" y="462070"/>
                  </a:lnTo>
                  <a:lnTo>
                    <a:pt x="4792" y="510101"/>
                  </a:lnTo>
                  <a:lnTo>
                    <a:pt x="14521" y="556401"/>
                  </a:lnTo>
                  <a:lnTo>
                    <a:pt x="28906" y="600713"/>
                  </a:lnTo>
                  <a:lnTo>
                    <a:pt x="47665" y="642781"/>
                  </a:lnTo>
                  <a:lnTo>
                    <a:pt x="70516" y="682346"/>
                  </a:lnTo>
                  <a:lnTo>
                    <a:pt x="97177" y="719152"/>
                  </a:lnTo>
                  <a:lnTo>
                    <a:pt x="127366" y="752941"/>
                  </a:lnTo>
                  <a:lnTo>
                    <a:pt x="160802" y="783456"/>
                  </a:lnTo>
                  <a:lnTo>
                    <a:pt x="197202" y="810439"/>
                  </a:lnTo>
                  <a:lnTo>
                    <a:pt x="236284" y="833635"/>
                  </a:lnTo>
                  <a:lnTo>
                    <a:pt x="277768" y="852784"/>
                  </a:lnTo>
                  <a:lnTo>
                    <a:pt x="321370" y="867630"/>
                  </a:lnTo>
                  <a:lnTo>
                    <a:pt x="366809" y="877916"/>
                  </a:lnTo>
                  <a:lnTo>
                    <a:pt x="413804" y="883384"/>
                  </a:lnTo>
                  <a:lnTo>
                    <a:pt x="462071" y="883777"/>
                  </a:lnTo>
                  <a:lnTo>
                    <a:pt x="510101" y="878985"/>
                  </a:lnTo>
                  <a:lnTo>
                    <a:pt x="556401" y="869256"/>
                  </a:lnTo>
                  <a:lnTo>
                    <a:pt x="600713" y="854871"/>
                  </a:lnTo>
                  <a:lnTo>
                    <a:pt x="642780" y="836112"/>
                  </a:lnTo>
                  <a:lnTo>
                    <a:pt x="682345" y="813261"/>
                  </a:lnTo>
                  <a:lnTo>
                    <a:pt x="719150" y="786600"/>
                  </a:lnTo>
                  <a:lnTo>
                    <a:pt x="752939" y="756411"/>
                  </a:lnTo>
                  <a:lnTo>
                    <a:pt x="783454" y="722976"/>
                  </a:lnTo>
                  <a:lnTo>
                    <a:pt x="810438" y="686576"/>
                  </a:lnTo>
                  <a:lnTo>
                    <a:pt x="833633" y="647493"/>
                  </a:lnTo>
                  <a:lnTo>
                    <a:pt x="852783" y="606010"/>
                  </a:lnTo>
                  <a:lnTo>
                    <a:pt x="867629" y="562408"/>
                  </a:lnTo>
                  <a:lnTo>
                    <a:pt x="877916" y="516969"/>
                  </a:lnTo>
                  <a:lnTo>
                    <a:pt x="883384" y="469974"/>
                  </a:lnTo>
                  <a:lnTo>
                    <a:pt x="883779" y="421707"/>
                  </a:lnTo>
                  <a:lnTo>
                    <a:pt x="878987" y="373677"/>
                  </a:lnTo>
                  <a:lnTo>
                    <a:pt x="869257" y="327377"/>
                  </a:lnTo>
                  <a:lnTo>
                    <a:pt x="854872" y="283065"/>
                  </a:lnTo>
                  <a:lnTo>
                    <a:pt x="836113" y="240997"/>
                  </a:lnTo>
                  <a:lnTo>
                    <a:pt x="813262" y="201432"/>
                  </a:lnTo>
                  <a:lnTo>
                    <a:pt x="786600" y="164627"/>
                  </a:lnTo>
                  <a:lnTo>
                    <a:pt x="756411" y="130838"/>
                  </a:lnTo>
                  <a:lnTo>
                    <a:pt x="722975" y="100323"/>
                  </a:lnTo>
                  <a:lnTo>
                    <a:pt x="686575" y="73339"/>
                  </a:lnTo>
                  <a:lnTo>
                    <a:pt x="647493" y="50144"/>
                  </a:lnTo>
                  <a:lnTo>
                    <a:pt x="606009" y="30994"/>
                  </a:lnTo>
                  <a:lnTo>
                    <a:pt x="562407" y="16148"/>
                  </a:lnTo>
                  <a:lnTo>
                    <a:pt x="516969" y="5862"/>
                  </a:lnTo>
                  <a:lnTo>
                    <a:pt x="469975" y="393"/>
                  </a:lnTo>
                  <a:lnTo>
                    <a:pt x="42170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93898" y="5939874"/>
              <a:ext cx="883919" cy="883919"/>
            </a:xfrm>
            <a:custGeom>
              <a:avLst/>
              <a:gdLst/>
              <a:ahLst/>
              <a:cxnLst/>
              <a:rect l="l" t="t" r="r" b="b"/>
              <a:pathLst>
                <a:path w="883919" h="883920">
                  <a:moveTo>
                    <a:pt x="421708" y="0"/>
                  </a:moveTo>
                  <a:lnTo>
                    <a:pt x="469975" y="393"/>
                  </a:lnTo>
                  <a:lnTo>
                    <a:pt x="516969" y="5862"/>
                  </a:lnTo>
                  <a:lnTo>
                    <a:pt x="562407" y="16148"/>
                  </a:lnTo>
                  <a:lnTo>
                    <a:pt x="606009" y="30994"/>
                  </a:lnTo>
                  <a:lnTo>
                    <a:pt x="647493" y="50144"/>
                  </a:lnTo>
                  <a:lnTo>
                    <a:pt x="686575" y="73339"/>
                  </a:lnTo>
                  <a:lnTo>
                    <a:pt x="722975" y="100323"/>
                  </a:lnTo>
                  <a:lnTo>
                    <a:pt x="756411" y="130838"/>
                  </a:lnTo>
                  <a:lnTo>
                    <a:pt x="786600" y="164627"/>
                  </a:lnTo>
                  <a:lnTo>
                    <a:pt x="813262" y="201432"/>
                  </a:lnTo>
                  <a:lnTo>
                    <a:pt x="836113" y="240997"/>
                  </a:lnTo>
                  <a:lnTo>
                    <a:pt x="854872" y="283065"/>
                  </a:lnTo>
                  <a:lnTo>
                    <a:pt x="869257" y="327377"/>
                  </a:lnTo>
                  <a:lnTo>
                    <a:pt x="878987" y="373677"/>
                  </a:lnTo>
                  <a:lnTo>
                    <a:pt x="883779" y="421707"/>
                  </a:lnTo>
                  <a:lnTo>
                    <a:pt x="883384" y="469974"/>
                  </a:lnTo>
                  <a:lnTo>
                    <a:pt x="877916" y="516969"/>
                  </a:lnTo>
                  <a:lnTo>
                    <a:pt x="867629" y="562408"/>
                  </a:lnTo>
                  <a:lnTo>
                    <a:pt x="852783" y="606010"/>
                  </a:lnTo>
                  <a:lnTo>
                    <a:pt x="833633" y="647493"/>
                  </a:lnTo>
                  <a:lnTo>
                    <a:pt x="810438" y="686576"/>
                  </a:lnTo>
                  <a:lnTo>
                    <a:pt x="783454" y="722976"/>
                  </a:lnTo>
                  <a:lnTo>
                    <a:pt x="752939" y="756411"/>
                  </a:lnTo>
                  <a:lnTo>
                    <a:pt x="719150" y="786600"/>
                  </a:lnTo>
                  <a:lnTo>
                    <a:pt x="682345" y="813261"/>
                  </a:lnTo>
                  <a:lnTo>
                    <a:pt x="642780" y="836112"/>
                  </a:lnTo>
                  <a:lnTo>
                    <a:pt x="600713" y="854871"/>
                  </a:lnTo>
                  <a:lnTo>
                    <a:pt x="556401" y="869256"/>
                  </a:lnTo>
                  <a:lnTo>
                    <a:pt x="510101" y="878985"/>
                  </a:lnTo>
                  <a:lnTo>
                    <a:pt x="462071" y="883777"/>
                  </a:lnTo>
                  <a:lnTo>
                    <a:pt x="413804" y="883384"/>
                  </a:lnTo>
                  <a:lnTo>
                    <a:pt x="366809" y="877916"/>
                  </a:lnTo>
                  <a:lnTo>
                    <a:pt x="321370" y="867630"/>
                  </a:lnTo>
                  <a:lnTo>
                    <a:pt x="277768" y="852784"/>
                  </a:lnTo>
                  <a:lnTo>
                    <a:pt x="236284" y="833635"/>
                  </a:lnTo>
                  <a:lnTo>
                    <a:pt x="197202" y="810439"/>
                  </a:lnTo>
                  <a:lnTo>
                    <a:pt x="160802" y="783456"/>
                  </a:lnTo>
                  <a:lnTo>
                    <a:pt x="127366" y="752941"/>
                  </a:lnTo>
                  <a:lnTo>
                    <a:pt x="97177" y="719152"/>
                  </a:lnTo>
                  <a:lnTo>
                    <a:pt x="70516" y="682346"/>
                  </a:lnTo>
                  <a:lnTo>
                    <a:pt x="47665" y="642781"/>
                  </a:lnTo>
                  <a:lnTo>
                    <a:pt x="28906" y="600713"/>
                  </a:lnTo>
                  <a:lnTo>
                    <a:pt x="14521" y="556401"/>
                  </a:lnTo>
                  <a:lnTo>
                    <a:pt x="4792" y="510101"/>
                  </a:lnTo>
                  <a:lnTo>
                    <a:pt x="0" y="462070"/>
                  </a:lnTo>
                  <a:lnTo>
                    <a:pt x="393" y="413803"/>
                  </a:lnTo>
                  <a:lnTo>
                    <a:pt x="5861" y="366809"/>
                  </a:lnTo>
                  <a:lnTo>
                    <a:pt x="16147" y="321370"/>
                  </a:lnTo>
                  <a:lnTo>
                    <a:pt x="30994" y="277768"/>
                  </a:lnTo>
                  <a:lnTo>
                    <a:pt x="50143" y="236285"/>
                  </a:lnTo>
                  <a:lnTo>
                    <a:pt x="73338" y="197202"/>
                  </a:lnTo>
                  <a:lnTo>
                    <a:pt x="100322" y="160802"/>
                  </a:lnTo>
                  <a:lnTo>
                    <a:pt x="130837" y="127367"/>
                  </a:lnTo>
                  <a:lnTo>
                    <a:pt x="164626" y="97177"/>
                  </a:lnTo>
                  <a:lnTo>
                    <a:pt x="201431" y="70516"/>
                  </a:lnTo>
                  <a:lnTo>
                    <a:pt x="240997" y="47665"/>
                  </a:lnTo>
                  <a:lnTo>
                    <a:pt x="283064" y="28906"/>
                  </a:lnTo>
                  <a:lnTo>
                    <a:pt x="327377" y="14521"/>
                  </a:lnTo>
                  <a:lnTo>
                    <a:pt x="373677" y="4791"/>
                  </a:lnTo>
                  <a:lnTo>
                    <a:pt x="421708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6478" y="6558472"/>
              <a:ext cx="146050" cy="130175"/>
            </a:xfrm>
            <a:custGeom>
              <a:avLst/>
              <a:gdLst/>
              <a:ahLst/>
              <a:cxnLst/>
              <a:rect l="l" t="t" r="r" b="b"/>
              <a:pathLst>
                <a:path w="146050" h="130175">
                  <a:moveTo>
                    <a:pt x="0" y="74121"/>
                  </a:moveTo>
                  <a:lnTo>
                    <a:pt x="145703" y="67467"/>
                  </a:lnTo>
                </a:path>
                <a:path w="146050" h="130175">
                  <a:moveTo>
                    <a:pt x="67644" y="0"/>
                  </a:moveTo>
                  <a:lnTo>
                    <a:pt x="73579" y="129952"/>
                  </a:lnTo>
                </a:path>
              </a:pathLst>
            </a:custGeom>
            <a:ln w="127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6901" y="3749443"/>
              <a:ext cx="1054100" cy="2193290"/>
            </a:xfrm>
            <a:custGeom>
              <a:avLst/>
              <a:gdLst/>
              <a:ahLst/>
              <a:cxnLst/>
              <a:rect l="l" t="t" r="r" b="b"/>
              <a:pathLst>
                <a:path w="1054100" h="2193290">
                  <a:moveTo>
                    <a:pt x="1053579" y="599465"/>
                  </a:moveTo>
                  <a:lnTo>
                    <a:pt x="1051648" y="547738"/>
                  </a:lnTo>
                  <a:lnTo>
                    <a:pt x="1045959" y="497230"/>
                  </a:lnTo>
                  <a:lnTo>
                    <a:pt x="1036650" y="448132"/>
                  </a:lnTo>
                  <a:lnTo>
                    <a:pt x="1023912" y="400621"/>
                  </a:lnTo>
                  <a:lnTo>
                    <a:pt x="1007884" y="354863"/>
                  </a:lnTo>
                  <a:lnTo>
                    <a:pt x="988720" y="311048"/>
                  </a:lnTo>
                  <a:lnTo>
                    <a:pt x="966584" y="269354"/>
                  </a:lnTo>
                  <a:lnTo>
                    <a:pt x="941641" y="229958"/>
                  </a:lnTo>
                  <a:lnTo>
                    <a:pt x="914031" y="193052"/>
                  </a:lnTo>
                  <a:lnTo>
                    <a:pt x="883932" y="158800"/>
                  </a:lnTo>
                  <a:lnTo>
                    <a:pt x="851496" y="127393"/>
                  </a:lnTo>
                  <a:lnTo>
                    <a:pt x="816889" y="99009"/>
                  </a:lnTo>
                  <a:lnTo>
                    <a:pt x="780249" y="73825"/>
                  </a:lnTo>
                  <a:lnTo>
                    <a:pt x="741743" y="52019"/>
                  </a:lnTo>
                  <a:lnTo>
                    <a:pt x="701535" y="33769"/>
                  </a:lnTo>
                  <a:lnTo>
                    <a:pt x="659765" y="19265"/>
                  </a:lnTo>
                  <a:lnTo>
                    <a:pt x="616623" y="8686"/>
                  </a:lnTo>
                  <a:lnTo>
                    <a:pt x="572236" y="2209"/>
                  </a:lnTo>
                  <a:lnTo>
                    <a:pt x="526783" y="0"/>
                  </a:lnTo>
                  <a:lnTo>
                    <a:pt x="481330" y="2209"/>
                  </a:lnTo>
                  <a:lnTo>
                    <a:pt x="436956" y="8686"/>
                  </a:lnTo>
                  <a:lnTo>
                    <a:pt x="393801" y="19265"/>
                  </a:lnTo>
                  <a:lnTo>
                    <a:pt x="352044" y="33769"/>
                  </a:lnTo>
                  <a:lnTo>
                    <a:pt x="311835" y="52019"/>
                  </a:lnTo>
                  <a:lnTo>
                    <a:pt x="273329" y="73825"/>
                  </a:lnTo>
                  <a:lnTo>
                    <a:pt x="236689" y="99009"/>
                  </a:lnTo>
                  <a:lnTo>
                    <a:pt x="202082" y="127393"/>
                  </a:lnTo>
                  <a:lnTo>
                    <a:pt x="169646" y="158800"/>
                  </a:lnTo>
                  <a:lnTo>
                    <a:pt x="139547" y="193052"/>
                  </a:lnTo>
                  <a:lnTo>
                    <a:pt x="111937" y="229958"/>
                  </a:lnTo>
                  <a:lnTo>
                    <a:pt x="86995" y="269354"/>
                  </a:lnTo>
                  <a:lnTo>
                    <a:pt x="64858" y="311048"/>
                  </a:lnTo>
                  <a:lnTo>
                    <a:pt x="45707" y="354863"/>
                  </a:lnTo>
                  <a:lnTo>
                    <a:pt x="29667" y="400621"/>
                  </a:lnTo>
                  <a:lnTo>
                    <a:pt x="16929" y="448132"/>
                  </a:lnTo>
                  <a:lnTo>
                    <a:pt x="7632" y="497230"/>
                  </a:lnTo>
                  <a:lnTo>
                    <a:pt x="1930" y="547738"/>
                  </a:lnTo>
                  <a:lnTo>
                    <a:pt x="0" y="599465"/>
                  </a:lnTo>
                  <a:lnTo>
                    <a:pt x="1930" y="651179"/>
                  </a:lnTo>
                  <a:lnTo>
                    <a:pt x="7632" y="701687"/>
                  </a:lnTo>
                  <a:lnTo>
                    <a:pt x="16929" y="750785"/>
                  </a:lnTo>
                  <a:lnTo>
                    <a:pt x="29667" y="798296"/>
                  </a:lnTo>
                  <a:lnTo>
                    <a:pt x="45707" y="844054"/>
                  </a:lnTo>
                  <a:lnTo>
                    <a:pt x="64858" y="887869"/>
                  </a:lnTo>
                  <a:lnTo>
                    <a:pt x="86995" y="929563"/>
                  </a:lnTo>
                  <a:lnTo>
                    <a:pt x="111937" y="968959"/>
                  </a:lnTo>
                  <a:lnTo>
                    <a:pt x="139547" y="1005865"/>
                  </a:lnTo>
                  <a:lnTo>
                    <a:pt x="169646" y="1040117"/>
                  </a:lnTo>
                  <a:lnTo>
                    <a:pt x="202082" y="1071524"/>
                  </a:lnTo>
                  <a:lnTo>
                    <a:pt x="236689" y="1099908"/>
                  </a:lnTo>
                  <a:lnTo>
                    <a:pt x="273329" y="1125105"/>
                  </a:lnTo>
                  <a:lnTo>
                    <a:pt x="311835" y="1146898"/>
                  </a:lnTo>
                  <a:lnTo>
                    <a:pt x="352044" y="1165148"/>
                  </a:lnTo>
                  <a:lnTo>
                    <a:pt x="393801" y="1179652"/>
                  </a:lnTo>
                  <a:lnTo>
                    <a:pt x="430834" y="1188732"/>
                  </a:lnTo>
                  <a:lnTo>
                    <a:pt x="430834" y="2192718"/>
                  </a:lnTo>
                  <a:lnTo>
                    <a:pt x="642404" y="2192718"/>
                  </a:lnTo>
                  <a:lnTo>
                    <a:pt x="642404" y="1183919"/>
                  </a:lnTo>
                  <a:lnTo>
                    <a:pt x="659765" y="1179652"/>
                  </a:lnTo>
                  <a:lnTo>
                    <a:pt x="701535" y="1165148"/>
                  </a:lnTo>
                  <a:lnTo>
                    <a:pt x="741743" y="1146898"/>
                  </a:lnTo>
                  <a:lnTo>
                    <a:pt x="780249" y="1125105"/>
                  </a:lnTo>
                  <a:lnTo>
                    <a:pt x="816889" y="1099908"/>
                  </a:lnTo>
                  <a:lnTo>
                    <a:pt x="851496" y="1071524"/>
                  </a:lnTo>
                  <a:lnTo>
                    <a:pt x="883932" y="1040117"/>
                  </a:lnTo>
                  <a:lnTo>
                    <a:pt x="914031" y="1005865"/>
                  </a:lnTo>
                  <a:lnTo>
                    <a:pt x="941641" y="968959"/>
                  </a:lnTo>
                  <a:lnTo>
                    <a:pt x="966584" y="929563"/>
                  </a:lnTo>
                  <a:lnTo>
                    <a:pt x="988720" y="887869"/>
                  </a:lnTo>
                  <a:lnTo>
                    <a:pt x="1007884" y="844054"/>
                  </a:lnTo>
                  <a:lnTo>
                    <a:pt x="1023912" y="798296"/>
                  </a:lnTo>
                  <a:lnTo>
                    <a:pt x="1036650" y="750785"/>
                  </a:lnTo>
                  <a:lnTo>
                    <a:pt x="1045959" y="701687"/>
                  </a:lnTo>
                  <a:lnTo>
                    <a:pt x="1051648" y="651179"/>
                  </a:lnTo>
                  <a:lnTo>
                    <a:pt x="1053579" y="59946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6905" y="3749443"/>
              <a:ext cx="1054100" cy="1199515"/>
            </a:xfrm>
            <a:custGeom>
              <a:avLst/>
              <a:gdLst/>
              <a:ahLst/>
              <a:cxnLst/>
              <a:rect l="l" t="t" r="r" b="b"/>
              <a:pathLst>
                <a:path w="1054100" h="1199514">
                  <a:moveTo>
                    <a:pt x="526790" y="0"/>
                  </a:moveTo>
                  <a:lnTo>
                    <a:pt x="572244" y="2200"/>
                  </a:lnTo>
                  <a:lnTo>
                    <a:pt x="616625" y="8681"/>
                  </a:lnTo>
                  <a:lnTo>
                    <a:pt x="659773" y="19263"/>
                  </a:lnTo>
                  <a:lnTo>
                    <a:pt x="701532" y="33766"/>
                  </a:lnTo>
                  <a:lnTo>
                    <a:pt x="741742" y="52009"/>
                  </a:lnTo>
                  <a:lnTo>
                    <a:pt x="780246" y="73814"/>
                  </a:lnTo>
                  <a:lnTo>
                    <a:pt x="816886" y="99000"/>
                  </a:lnTo>
                  <a:lnTo>
                    <a:pt x="851504" y="127387"/>
                  </a:lnTo>
                  <a:lnTo>
                    <a:pt x="883940" y="158795"/>
                  </a:lnTo>
                  <a:lnTo>
                    <a:pt x="914038" y="193044"/>
                  </a:lnTo>
                  <a:lnTo>
                    <a:pt x="941640" y="229954"/>
                  </a:lnTo>
                  <a:lnTo>
                    <a:pt x="966586" y="269346"/>
                  </a:lnTo>
                  <a:lnTo>
                    <a:pt x="988719" y="311040"/>
                  </a:lnTo>
                  <a:lnTo>
                    <a:pt x="1007881" y="354855"/>
                  </a:lnTo>
                  <a:lnTo>
                    <a:pt x="1023913" y="400611"/>
                  </a:lnTo>
                  <a:lnTo>
                    <a:pt x="1036658" y="448129"/>
                  </a:lnTo>
                  <a:lnTo>
                    <a:pt x="1045957" y="497229"/>
                  </a:lnTo>
                  <a:lnTo>
                    <a:pt x="1051653" y="547730"/>
                  </a:lnTo>
                  <a:lnTo>
                    <a:pt x="1053586" y="599453"/>
                  </a:lnTo>
                  <a:lnTo>
                    <a:pt x="1051653" y="651177"/>
                  </a:lnTo>
                  <a:lnTo>
                    <a:pt x="1045957" y="701678"/>
                  </a:lnTo>
                  <a:lnTo>
                    <a:pt x="1036658" y="750778"/>
                  </a:lnTo>
                  <a:lnTo>
                    <a:pt x="1023913" y="798296"/>
                  </a:lnTo>
                  <a:lnTo>
                    <a:pt x="1007881" y="844052"/>
                  </a:lnTo>
                  <a:lnTo>
                    <a:pt x="988719" y="887867"/>
                  </a:lnTo>
                  <a:lnTo>
                    <a:pt x="966586" y="929561"/>
                  </a:lnTo>
                  <a:lnTo>
                    <a:pt x="941640" y="968953"/>
                  </a:lnTo>
                  <a:lnTo>
                    <a:pt x="914038" y="1005863"/>
                  </a:lnTo>
                  <a:lnTo>
                    <a:pt x="883940" y="1040112"/>
                  </a:lnTo>
                  <a:lnTo>
                    <a:pt x="851504" y="1071520"/>
                  </a:lnTo>
                  <a:lnTo>
                    <a:pt x="816886" y="1099907"/>
                  </a:lnTo>
                  <a:lnTo>
                    <a:pt x="780246" y="1125093"/>
                  </a:lnTo>
                  <a:lnTo>
                    <a:pt x="741742" y="1146898"/>
                  </a:lnTo>
                  <a:lnTo>
                    <a:pt x="701532" y="1165141"/>
                  </a:lnTo>
                  <a:lnTo>
                    <a:pt x="659773" y="1179644"/>
                  </a:lnTo>
                  <a:lnTo>
                    <a:pt x="616625" y="1190226"/>
                  </a:lnTo>
                  <a:lnTo>
                    <a:pt x="572244" y="1196707"/>
                  </a:lnTo>
                  <a:lnTo>
                    <a:pt x="526790" y="1198907"/>
                  </a:lnTo>
                  <a:lnTo>
                    <a:pt x="481337" y="1196707"/>
                  </a:lnTo>
                  <a:lnTo>
                    <a:pt x="436957" y="1190226"/>
                  </a:lnTo>
                  <a:lnTo>
                    <a:pt x="393808" y="1179644"/>
                  </a:lnTo>
                  <a:lnTo>
                    <a:pt x="352050" y="1165141"/>
                  </a:lnTo>
                  <a:lnTo>
                    <a:pt x="311840" y="1146898"/>
                  </a:lnTo>
                  <a:lnTo>
                    <a:pt x="273336" y="1125093"/>
                  </a:lnTo>
                  <a:lnTo>
                    <a:pt x="236697" y="1099907"/>
                  </a:lnTo>
                  <a:lnTo>
                    <a:pt x="202080" y="1071520"/>
                  </a:lnTo>
                  <a:lnTo>
                    <a:pt x="169643" y="1040112"/>
                  </a:lnTo>
                  <a:lnTo>
                    <a:pt x="139546" y="1005863"/>
                  </a:lnTo>
                  <a:lnTo>
                    <a:pt x="111945" y="968953"/>
                  </a:lnTo>
                  <a:lnTo>
                    <a:pt x="86999" y="929561"/>
                  </a:lnTo>
                  <a:lnTo>
                    <a:pt x="64866" y="887867"/>
                  </a:lnTo>
                  <a:lnTo>
                    <a:pt x="45705" y="844052"/>
                  </a:lnTo>
                  <a:lnTo>
                    <a:pt x="29672" y="798296"/>
                  </a:lnTo>
                  <a:lnTo>
                    <a:pt x="16928" y="750778"/>
                  </a:lnTo>
                  <a:lnTo>
                    <a:pt x="7629" y="701678"/>
                  </a:lnTo>
                  <a:lnTo>
                    <a:pt x="1933" y="651177"/>
                  </a:lnTo>
                  <a:lnTo>
                    <a:pt x="0" y="599453"/>
                  </a:lnTo>
                  <a:lnTo>
                    <a:pt x="1933" y="547730"/>
                  </a:lnTo>
                  <a:lnTo>
                    <a:pt x="7629" y="497229"/>
                  </a:lnTo>
                  <a:lnTo>
                    <a:pt x="16928" y="448129"/>
                  </a:lnTo>
                  <a:lnTo>
                    <a:pt x="29672" y="400611"/>
                  </a:lnTo>
                  <a:lnTo>
                    <a:pt x="45705" y="354855"/>
                  </a:lnTo>
                  <a:lnTo>
                    <a:pt x="64866" y="311040"/>
                  </a:lnTo>
                  <a:lnTo>
                    <a:pt x="86999" y="269346"/>
                  </a:lnTo>
                  <a:lnTo>
                    <a:pt x="111945" y="229954"/>
                  </a:lnTo>
                  <a:lnTo>
                    <a:pt x="139546" y="193044"/>
                  </a:lnTo>
                  <a:lnTo>
                    <a:pt x="169643" y="158795"/>
                  </a:lnTo>
                  <a:lnTo>
                    <a:pt x="202080" y="127387"/>
                  </a:lnTo>
                  <a:lnTo>
                    <a:pt x="236697" y="99000"/>
                  </a:lnTo>
                  <a:lnTo>
                    <a:pt x="273336" y="73814"/>
                  </a:lnTo>
                  <a:lnTo>
                    <a:pt x="311840" y="52009"/>
                  </a:lnTo>
                  <a:lnTo>
                    <a:pt x="352050" y="33766"/>
                  </a:lnTo>
                  <a:lnTo>
                    <a:pt x="393808" y="19263"/>
                  </a:lnTo>
                  <a:lnTo>
                    <a:pt x="436957" y="8681"/>
                  </a:lnTo>
                  <a:lnTo>
                    <a:pt x="481337" y="2200"/>
                  </a:lnTo>
                  <a:lnTo>
                    <a:pt x="52679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86965" y="4078292"/>
              <a:ext cx="184759" cy="184759"/>
            </a:xfrm>
            <a:prstGeom prst="rect">
              <a:avLst/>
            </a:prstGeom>
          </p:spPr>
        </p:pic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0654" y="4407293"/>
              <a:ext cx="637540" cy="215265"/>
            </a:xfrm>
            <a:custGeom>
              <a:avLst/>
              <a:gdLst/>
              <a:ahLst/>
              <a:cxnLst/>
              <a:rect l="l" t="t" r="r" b="b"/>
              <a:pathLst>
                <a:path w="637539" h="215264">
                  <a:moveTo>
                    <a:pt x="0" y="0"/>
                  </a:moveTo>
                  <a:lnTo>
                    <a:pt x="54746" y="70531"/>
                  </a:lnTo>
                  <a:lnTo>
                    <a:pt x="199079" y="188841"/>
                  </a:lnTo>
                  <a:lnTo>
                    <a:pt x="403136" y="215006"/>
                  </a:lnTo>
                  <a:lnTo>
                    <a:pt x="637056" y="9100"/>
                  </a:lnTo>
                </a:path>
              </a:pathLst>
            </a:custGeom>
            <a:ln w="254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36027" y="4286836"/>
              <a:ext cx="149559" cy="206125"/>
            </a:xfrm>
            <a:prstGeom prst="rect">
              <a:avLst/>
            </a:prstGeom>
          </p:spPr>
        </p:pic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9590" y="3961817"/>
              <a:ext cx="159385" cy="363855"/>
            </a:xfrm>
            <a:custGeom>
              <a:avLst/>
              <a:gdLst/>
              <a:ahLst/>
              <a:cxnLst/>
              <a:rect l="l" t="t" r="r" b="b"/>
              <a:pathLst>
                <a:path w="159384" h="363854">
                  <a:moveTo>
                    <a:pt x="95470" y="0"/>
                  </a:moveTo>
                  <a:lnTo>
                    <a:pt x="58919" y="49913"/>
                  </a:lnTo>
                  <a:lnTo>
                    <a:pt x="31817" y="97464"/>
                  </a:lnTo>
                  <a:lnTo>
                    <a:pt x="12675" y="143024"/>
                  </a:lnTo>
                  <a:lnTo>
                    <a:pt x="0" y="186965"/>
                  </a:lnTo>
                  <a:lnTo>
                    <a:pt x="15539" y="163470"/>
                  </a:lnTo>
                  <a:lnTo>
                    <a:pt x="49724" y="130279"/>
                  </a:lnTo>
                  <a:lnTo>
                    <a:pt x="83910" y="143332"/>
                  </a:lnTo>
                  <a:lnTo>
                    <a:pt x="99449" y="258570"/>
                  </a:lnTo>
                  <a:lnTo>
                    <a:pt x="108773" y="363241"/>
                  </a:lnTo>
                  <a:lnTo>
                    <a:pt x="129284" y="353047"/>
                  </a:lnTo>
                  <a:lnTo>
                    <a:pt x="149796" y="296609"/>
                  </a:lnTo>
                  <a:lnTo>
                    <a:pt x="159119" y="262548"/>
                  </a:lnTo>
                  <a:lnTo>
                    <a:pt x="954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9590" y="3961817"/>
              <a:ext cx="159385" cy="363855"/>
            </a:xfrm>
            <a:custGeom>
              <a:avLst/>
              <a:gdLst/>
              <a:ahLst/>
              <a:cxnLst/>
              <a:rect l="l" t="t" r="r" b="b"/>
              <a:pathLst>
                <a:path w="159384" h="363854">
                  <a:moveTo>
                    <a:pt x="0" y="186965"/>
                  </a:moveTo>
                  <a:lnTo>
                    <a:pt x="15539" y="163470"/>
                  </a:lnTo>
                  <a:lnTo>
                    <a:pt x="49724" y="130279"/>
                  </a:lnTo>
                  <a:lnTo>
                    <a:pt x="83910" y="143332"/>
                  </a:lnTo>
                  <a:lnTo>
                    <a:pt x="99449" y="258570"/>
                  </a:lnTo>
                  <a:lnTo>
                    <a:pt x="108773" y="363241"/>
                  </a:lnTo>
                  <a:lnTo>
                    <a:pt x="129284" y="353047"/>
                  </a:lnTo>
                  <a:lnTo>
                    <a:pt x="149796" y="296609"/>
                  </a:lnTo>
                  <a:lnTo>
                    <a:pt x="159119" y="262548"/>
                  </a:lnTo>
                  <a:lnTo>
                    <a:pt x="146389" y="210038"/>
                  </a:lnTo>
                  <a:lnTo>
                    <a:pt x="133659" y="157529"/>
                  </a:lnTo>
                  <a:lnTo>
                    <a:pt x="120929" y="105019"/>
                  </a:lnTo>
                  <a:lnTo>
                    <a:pt x="108200" y="52509"/>
                  </a:lnTo>
                  <a:lnTo>
                    <a:pt x="95470" y="0"/>
                  </a:lnTo>
                  <a:lnTo>
                    <a:pt x="58919" y="49913"/>
                  </a:lnTo>
                  <a:lnTo>
                    <a:pt x="31817" y="97464"/>
                  </a:lnTo>
                  <a:lnTo>
                    <a:pt x="12675" y="143024"/>
                  </a:lnTo>
                  <a:lnTo>
                    <a:pt x="0" y="186965"/>
                  </a:lnTo>
                  <a:close/>
                </a:path>
              </a:pathLst>
            </a:custGeom>
            <a:ln w="127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80992" y="3961817"/>
              <a:ext cx="159385" cy="363855"/>
            </a:xfrm>
            <a:custGeom>
              <a:avLst/>
              <a:gdLst/>
              <a:ahLst/>
              <a:cxnLst/>
              <a:rect l="l" t="t" r="r" b="b"/>
              <a:pathLst>
                <a:path w="159385" h="363854">
                  <a:moveTo>
                    <a:pt x="63647" y="0"/>
                  </a:moveTo>
                  <a:lnTo>
                    <a:pt x="0" y="262548"/>
                  </a:lnTo>
                  <a:lnTo>
                    <a:pt x="9323" y="296609"/>
                  </a:lnTo>
                  <a:lnTo>
                    <a:pt x="29834" y="353047"/>
                  </a:lnTo>
                  <a:lnTo>
                    <a:pt x="50346" y="363241"/>
                  </a:lnTo>
                  <a:lnTo>
                    <a:pt x="59669" y="258570"/>
                  </a:lnTo>
                  <a:lnTo>
                    <a:pt x="75208" y="143332"/>
                  </a:lnTo>
                  <a:lnTo>
                    <a:pt x="109394" y="130279"/>
                  </a:lnTo>
                  <a:lnTo>
                    <a:pt x="143580" y="163470"/>
                  </a:lnTo>
                  <a:lnTo>
                    <a:pt x="159119" y="186965"/>
                  </a:lnTo>
                  <a:lnTo>
                    <a:pt x="146444" y="143024"/>
                  </a:lnTo>
                  <a:lnTo>
                    <a:pt x="127301" y="97464"/>
                  </a:lnTo>
                  <a:lnTo>
                    <a:pt x="100199" y="49913"/>
                  </a:lnTo>
                  <a:lnTo>
                    <a:pt x="6364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80992" y="3961817"/>
              <a:ext cx="159385" cy="363855"/>
            </a:xfrm>
            <a:custGeom>
              <a:avLst/>
              <a:gdLst/>
              <a:ahLst/>
              <a:cxnLst/>
              <a:rect l="l" t="t" r="r" b="b"/>
              <a:pathLst>
                <a:path w="159385" h="363854">
                  <a:moveTo>
                    <a:pt x="159119" y="186965"/>
                  </a:moveTo>
                  <a:lnTo>
                    <a:pt x="143580" y="163470"/>
                  </a:lnTo>
                  <a:lnTo>
                    <a:pt x="109394" y="130279"/>
                  </a:lnTo>
                  <a:lnTo>
                    <a:pt x="75208" y="143332"/>
                  </a:lnTo>
                  <a:lnTo>
                    <a:pt x="59669" y="258570"/>
                  </a:lnTo>
                  <a:lnTo>
                    <a:pt x="50346" y="363241"/>
                  </a:lnTo>
                  <a:lnTo>
                    <a:pt x="29834" y="353047"/>
                  </a:lnTo>
                  <a:lnTo>
                    <a:pt x="9323" y="296609"/>
                  </a:lnTo>
                  <a:lnTo>
                    <a:pt x="0" y="262548"/>
                  </a:lnTo>
                  <a:lnTo>
                    <a:pt x="12730" y="210038"/>
                  </a:lnTo>
                  <a:lnTo>
                    <a:pt x="25460" y="157529"/>
                  </a:lnTo>
                  <a:lnTo>
                    <a:pt x="38189" y="105019"/>
                  </a:lnTo>
                  <a:lnTo>
                    <a:pt x="50918" y="52509"/>
                  </a:lnTo>
                  <a:lnTo>
                    <a:pt x="63647" y="0"/>
                  </a:lnTo>
                  <a:lnTo>
                    <a:pt x="100199" y="49913"/>
                  </a:lnTo>
                  <a:lnTo>
                    <a:pt x="127301" y="97464"/>
                  </a:lnTo>
                  <a:lnTo>
                    <a:pt x="146444" y="143024"/>
                  </a:lnTo>
                  <a:lnTo>
                    <a:pt x="159119" y="186965"/>
                  </a:lnTo>
                  <a:close/>
                </a:path>
              </a:pathLst>
            </a:custGeom>
            <a:ln w="127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1951" y="4563665"/>
              <a:ext cx="1312545" cy="1090295"/>
            </a:xfrm>
            <a:custGeom>
              <a:avLst/>
              <a:gdLst/>
              <a:ahLst/>
              <a:cxnLst/>
              <a:rect l="l" t="t" r="r" b="b"/>
              <a:pathLst>
                <a:path w="1312545" h="1090295">
                  <a:moveTo>
                    <a:pt x="1312405" y="0"/>
                  </a:moveTo>
                  <a:lnTo>
                    <a:pt x="984313" y="0"/>
                  </a:lnTo>
                  <a:lnTo>
                    <a:pt x="656209" y="0"/>
                  </a:lnTo>
                  <a:lnTo>
                    <a:pt x="328104" y="0"/>
                  </a:lnTo>
                  <a:lnTo>
                    <a:pt x="0" y="0"/>
                  </a:lnTo>
                  <a:lnTo>
                    <a:pt x="0" y="136245"/>
                  </a:lnTo>
                  <a:lnTo>
                    <a:pt x="0" y="272491"/>
                  </a:lnTo>
                  <a:lnTo>
                    <a:pt x="0" y="408724"/>
                  </a:lnTo>
                  <a:lnTo>
                    <a:pt x="328104" y="408724"/>
                  </a:lnTo>
                  <a:lnTo>
                    <a:pt x="328104" y="1089926"/>
                  </a:lnTo>
                  <a:lnTo>
                    <a:pt x="656209" y="1089926"/>
                  </a:lnTo>
                  <a:lnTo>
                    <a:pt x="984313" y="1089926"/>
                  </a:lnTo>
                  <a:lnTo>
                    <a:pt x="984313" y="953693"/>
                  </a:lnTo>
                  <a:lnTo>
                    <a:pt x="984313" y="817448"/>
                  </a:lnTo>
                  <a:lnTo>
                    <a:pt x="984313" y="681202"/>
                  </a:lnTo>
                  <a:lnTo>
                    <a:pt x="984313" y="544969"/>
                  </a:lnTo>
                  <a:lnTo>
                    <a:pt x="984313" y="408724"/>
                  </a:lnTo>
                  <a:lnTo>
                    <a:pt x="1312405" y="408724"/>
                  </a:lnTo>
                  <a:lnTo>
                    <a:pt x="1312405" y="272491"/>
                  </a:lnTo>
                  <a:lnTo>
                    <a:pt x="1312405" y="136245"/>
                  </a:lnTo>
                  <a:lnTo>
                    <a:pt x="1312405" y="0"/>
                  </a:lnTo>
                  <a:close/>
                </a:path>
              </a:pathLst>
            </a:custGeom>
            <a:solidFill>
              <a:srgbClr val="CC66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3" name="object 23"/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121194337"/>
              </p:ext>
            </p:extLst>
          </p:nvPr>
        </p:nvGraphicFramePr>
        <p:xfrm>
          <a:off x="502696" y="3695346"/>
          <a:ext cx="1980561" cy="4084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1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7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82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0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9440"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151616"/>
                      </a:solidFill>
                      <a:prstDash val="solid"/>
                    </a:lnL>
                    <a:lnR w="3175">
                      <a:solidFill>
                        <a:srgbClr val="151616"/>
                      </a:solidFill>
                      <a:prstDash val="solid"/>
                    </a:lnR>
                    <a:lnT w="3175">
                      <a:solidFill>
                        <a:srgbClr val="151616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33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151616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151616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8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66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8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66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8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66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58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66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663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66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58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66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663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66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58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66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663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66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58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66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663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66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58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66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663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66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29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151616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2770"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151616"/>
                      </a:solidFill>
                      <a:prstDash val="solid"/>
                    </a:lnL>
                    <a:lnR w="3175">
                      <a:solidFill>
                        <a:srgbClr val="151616"/>
                      </a:solidFill>
                      <a:prstDash val="solid"/>
                    </a:lnR>
                    <a:lnB w="3175">
                      <a:solidFill>
                        <a:srgbClr val="15161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4" name="object 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20820000">
            <a:off x="835362" y="4703097"/>
            <a:ext cx="1329794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320"/>
              </a:lnSpc>
            </a:pPr>
            <a:r>
              <a:rPr sz="34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4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spc="-25" dirty="0">
                <a:solidFill>
                  <a:srgbClr val="FFFFFF"/>
                </a:solidFill>
                <a:latin typeface="Arial"/>
                <a:cs typeface="Arial"/>
              </a:rPr>
              <a:t>WOZ</a:t>
            </a:r>
            <a:endParaRPr sz="3400">
              <a:latin typeface="Arial"/>
              <a:cs typeface="Arial"/>
            </a:endParaRPr>
          </a:p>
        </p:txBody>
      </p: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20820000">
            <a:off x="940994" y="5214455"/>
            <a:ext cx="995729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310"/>
              </a:lnSpc>
            </a:pPr>
            <a:r>
              <a:rPr sz="3400" spc="-25" dirty="0">
                <a:solidFill>
                  <a:srgbClr val="FFFFFF"/>
                </a:solidFill>
                <a:latin typeface="Arial"/>
                <a:cs typeface="Arial"/>
              </a:rPr>
              <a:t>ERE</a:t>
            </a:r>
            <a:endParaRPr sz="3400">
              <a:latin typeface="Arial"/>
              <a:cs typeface="Arial"/>
            </a:endParaRPr>
          </a:p>
        </p:txBody>
      </p:sp>
      <p:grpSp>
        <p:nvGrpSpPr>
          <p:cNvPr id="26" name="object 26"/>
          <p:cNvGrpSpPr>
            <a:grpSpLocks noGrp="1" noUngrp="1" noRot="1" noMove="1" noResize="1"/>
          </p:cNvGrpSpPr>
          <p:nvPr/>
        </p:nvGrpSpPr>
        <p:grpSpPr>
          <a:xfrm>
            <a:off x="3497864" y="3413083"/>
            <a:ext cx="11019790" cy="4371340"/>
            <a:chOff x="3497864" y="3413083"/>
            <a:chExt cx="11019790" cy="4371340"/>
          </a:xfrm>
        </p:grpSpPr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99451" y="3693643"/>
              <a:ext cx="1981200" cy="4088765"/>
            </a:xfrm>
            <a:custGeom>
              <a:avLst/>
              <a:gdLst/>
              <a:ahLst/>
              <a:cxnLst/>
              <a:rect l="l" t="t" r="r" b="b"/>
              <a:pathLst>
                <a:path w="1981200" h="4088765">
                  <a:moveTo>
                    <a:pt x="1980900" y="0"/>
                  </a:moveTo>
                  <a:lnTo>
                    <a:pt x="0" y="0"/>
                  </a:lnTo>
                  <a:lnTo>
                    <a:pt x="0" y="4088577"/>
                  </a:lnTo>
                  <a:lnTo>
                    <a:pt x="1980900" y="4088577"/>
                  </a:lnTo>
                  <a:lnTo>
                    <a:pt x="1980900" y="0"/>
                  </a:lnTo>
                  <a:close/>
                </a:path>
              </a:pathLst>
            </a:custGeom>
            <a:solidFill>
              <a:srgbClr val="F0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99451" y="3693643"/>
              <a:ext cx="1981200" cy="4088765"/>
            </a:xfrm>
            <a:custGeom>
              <a:avLst/>
              <a:gdLst/>
              <a:ahLst/>
              <a:cxnLst/>
              <a:rect l="l" t="t" r="r" b="b"/>
              <a:pathLst>
                <a:path w="1981200" h="4088765">
                  <a:moveTo>
                    <a:pt x="0" y="0"/>
                  </a:moveTo>
                  <a:lnTo>
                    <a:pt x="1980900" y="0"/>
                  </a:lnTo>
                  <a:lnTo>
                    <a:pt x="1980900" y="4088577"/>
                  </a:lnTo>
                  <a:lnTo>
                    <a:pt x="0" y="408857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58444" y="4406381"/>
              <a:ext cx="212090" cy="1645920"/>
            </a:xfrm>
            <a:custGeom>
              <a:avLst/>
              <a:gdLst/>
              <a:ahLst/>
              <a:cxnLst/>
              <a:rect l="l" t="t" r="r" b="b"/>
              <a:pathLst>
                <a:path w="212089" h="1645920">
                  <a:moveTo>
                    <a:pt x="211571" y="0"/>
                  </a:moveTo>
                  <a:lnTo>
                    <a:pt x="0" y="0"/>
                  </a:lnTo>
                  <a:lnTo>
                    <a:pt x="0" y="1645876"/>
                  </a:lnTo>
                  <a:lnTo>
                    <a:pt x="211571" y="1645876"/>
                  </a:lnTo>
                  <a:lnTo>
                    <a:pt x="2115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58444" y="4406381"/>
              <a:ext cx="212090" cy="1645920"/>
            </a:xfrm>
            <a:custGeom>
              <a:avLst/>
              <a:gdLst/>
              <a:ahLst/>
              <a:cxnLst/>
              <a:rect l="l" t="t" r="r" b="b"/>
              <a:pathLst>
                <a:path w="212089" h="1645920">
                  <a:moveTo>
                    <a:pt x="0" y="0"/>
                  </a:moveTo>
                  <a:lnTo>
                    <a:pt x="211571" y="0"/>
                  </a:lnTo>
                  <a:lnTo>
                    <a:pt x="211571" y="1645876"/>
                  </a:lnTo>
                  <a:lnTo>
                    <a:pt x="0" y="164587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44836" y="4768397"/>
              <a:ext cx="825500" cy="825500"/>
            </a:xfrm>
            <a:custGeom>
              <a:avLst/>
              <a:gdLst/>
              <a:ahLst/>
              <a:cxnLst/>
              <a:rect l="l" t="t" r="r" b="b"/>
              <a:pathLst>
                <a:path w="825500" h="825500">
                  <a:moveTo>
                    <a:pt x="412694" y="0"/>
                  </a:moveTo>
                  <a:lnTo>
                    <a:pt x="364565" y="2776"/>
                  </a:lnTo>
                  <a:lnTo>
                    <a:pt x="318067" y="10899"/>
                  </a:lnTo>
                  <a:lnTo>
                    <a:pt x="273510" y="24059"/>
                  </a:lnTo>
                  <a:lnTo>
                    <a:pt x="231202" y="41946"/>
                  </a:lnTo>
                  <a:lnTo>
                    <a:pt x="191454" y="64251"/>
                  </a:lnTo>
                  <a:lnTo>
                    <a:pt x="154575" y="90664"/>
                  </a:lnTo>
                  <a:lnTo>
                    <a:pt x="120875" y="120875"/>
                  </a:lnTo>
                  <a:lnTo>
                    <a:pt x="90664" y="154575"/>
                  </a:lnTo>
                  <a:lnTo>
                    <a:pt x="64251" y="191454"/>
                  </a:lnTo>
                  <a:lnTo>
                    <a:pt x="41946" y="231202"/>
                  </a:lnTo>
                  <a:lnTo>
                    <a:pt x="24059" y="273510"/>
                  </a:lnTo>
                  <a:lnTo>
                    <a:pt x="10899" y="318067"/>
                  </a:lnTo>
                  <a:lnTo>
                    <a:pt x="2776" y="364565"/>
                  </a:lnTo>
                  <a:lnTo>
                    <a:pt x="0" y="412694"/>
                  </a:lnTo>
                  <a:lnTo>
                    <a:pt x="2776" y="460822"/>
                  </a:lnTo>
                  <a:lnTo>
                    <a:pt x="10899" y="507320"/>
                  </a:lnTo>
                  <a:lnTo>
                    <a:pt x="24059" y="551878"/>
                  </a:lnTo>
                  <a:lnTo>
                    <a:pt x="41946" y="594185"/>
                  </a:lnTo>
                  <a:lnTo>
                    <a:pt x="64251" y="633933"/>
                  </a:lnTo>
                  <a:lnTo>
                    <a:pt x="90664" y="670812"/>
                  </a:lnTo>
                  <a:lnTo>
                    <a:pt x="120875" y="704511"/>
                  </a:lnTo>
                  <a:lnTo>
                    <a:pt x="154575" y="734722"/>
                  </a:lnTo>
                  <a:lnTo>
                    <a:pt x="191454" y="761135"/>
                  </a:lnTo>
                  <a:lnTo>
                    <a:pt x="231202" y="783440"/>
                  </a:lnTo>
                  <a:lnTo>
                    <a:pt x="273510" y="801327"/>
                  </a:lnTo>
                  <a:lnTo>
                    <a:pt x="318067" y="814487"/>
                  </a:lnTo>
                  <a:lnTo>
                    <a:pt x="364565" y="822610"/>
                  </a:lnTo>
                  <a:lnTo>
                    <a:pt x="412694" y="825386"/>
                  </a:lnTo>
                  <a:lnTo>
                    <a:pt x="460822" y="822610"/>
                  </a:lnTo>
                  <a:lnTo>
                    <a:pt x="507320" y="814487"/>
                  </a:lnTo>
                  <a:lnTo>
                    <a:pt x="551878" y="801327"/>
                  </a:lnTo>
                  <a:lnTo>
                    <a:pt x="594185" y="783440"/>
                  </a:lnTo>
                  <a:lnTo>
                    <a:pt x="633933" y="761135"/>
                  </a:lnTo>
                  <a:lnTo>
                    <a:pt x="670812" y="734722"/>
                  </a:lnTo>
                  <a:lnTo>
                    <a:pt x="704511" y="704511"/>
                  </a:lnTo>
                  <a:lnTo>
                    <a:pt x="734722" y="670812"/>
                  </a:lnTo>
                  <a:lnTo>
                    <a:pt x="761135" y="633933"/>
                  </a:lnTo>
                  <a:lnTo>
                    <a:pt x="783440" y="594185"/>
                  </a:lnTo>
                  <a:lnTo>
                    <a:pt x="801327" y="551878"/>
                  </a:lnTo>
                  <a:lnTo>
                    <a:pt x="814487" y="507320"/>
                  </a:lnTo>
                  <a:lnTo>
                    <a:pt x="822610" y="460822"/>
                  </a:lnTo>
                  <a:lnTo>
                    <a:pt x="825386" y="412694"/>
                  </a:lnTo>
                  <a:lnTo>
                    <a:pt x="822610" y="364565"/>
                  </a:lnTo>
                  <a:lnTo>
                    <a:pt x="814487" y="318067"/>
                  </a:lnTo>
                  <a:lnTo>
                    <a:pt x="801327" y="273510"/>
                  </a:lnTo>
                  <a:lnTo>
                    <a:pt x="783440" y="231202"/>
                  </a:lnTo>
                  <a:lnTo>
                    <a:pt x="761135" y="191454"/>
                  </a:lnTo>
                  <a:lnTo>
                    <a:pt x="734722" y="154575"/>
                  </a:lnTo>
                  <a:lnTo>
                    <a:pt x="704511" y="120875"/>
                  </a:lnTo>
                  <a:lnTo>
                    <a:pt x="670812" y="90664"/>
                  </a:lnTo>
                  <a:lnTo>
                    <a:pt x="633933" y="64251"/>
                  </a:lnTo>
                  <a:lnTo>
                    <a:pt x="594185" y="41946"/>
                  </a:lnTo>
                  <a:lnTo>
                    <a:pt x="551878" y="24059"/>
                  </a:lnTo>
                  <a:lnTo>
                    <a:pt x="507320" y="10899"/>
                  </a:lnTo>
                  <a:lnTo>
                    <a:pt x="460822" y="2776"/>
                  </a:lnTo>
                  <a:lnTo>
                    <a:pt x="4126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44836" y="4768397"/>
              <a:ext cx="825500" cy="825500"/>
            </a:xfrm>
            <a:custGeom>
              <a:avLst/>
              <a:gdLst/>
              <a:ahLst/>
              <a:cxnLst/>
              <a:rect l="l" t="t" r="r" b="b"/>
              <a:pathLst>
                <a:path w="825500" h="825500">
                  <a:moveTo>
                    <a:pt x="412694" y="0"/>
                  </a:moveTo>
                  <a:lnTo>
                    <a:pt x="460822" y="2776"/>
                  </a:lnTo>
                  <a:lnTo>
                    <a:pt x="507320" y="10899"/>
                  </a:lnTo>
                  <a:lnTo>
                    <a:pt x="551878" y="24059"/>
                  </a:lnTo>
                  <a:lnTo>
                    <a:pt x="594185" y="41946"/>
                  </a:lnTo>
                  <a:lnTo>
                    <a:pt x="633933" y="64251"/>
                  </a:lnTo>
                  <a:lnTo>
                    <a:pt x="670812" y="90664"/>
                  </a:lnTo>
                  <a:lnTo>
                    <a:pt x="704511" y="120875"/>
                  </a:lnTo>
                  <a:lnTo>
                    <a:pt x="734722" y="154575"/>
                  </a:lnTo>
                  <a:lnTo>
                    <a:pt x="761135" y="191454"/>
                  </a:lnTo>
                  <a:lnTo>
                    <a:pt x="783440" y="231202"/>
                  </a:lnTo>
                  <a:lnTo>
                    <a:pt x="801327" y="273510"/>
                  </a:lnTo>
                  <a:lnTo>
                    <a:pt x="814487" y="318067"/>
                  </a:lnTo>
                  <a:lnTo>
                    <a:pt x="822610" y="364565"/>
                  </a:lnTo>
                  <a:lnTo>
                    <a:pt x="825386" y="412694"/>
                  </a:lnTo>
                  <a:lnTo>
                    <a:pt x="822610" y="460822"/>
                  </a:lnTo>
                  <a:lnTo>
                    <a:pt x="814487" y="507320"/>
                  </a:lnTo>
                  <a:lnTo>
                    <a:pt x="801327" y="551878"/>
                  </a:lnTo>
                  <a:lnTo>
                    <a:pt x="783440" y="594185"/>
                  </a:lnTo>
                  <a:lnTo>
                    <a:pt x="761135" y="633933"/>
                  </a:lnTo>
                  <a:lnTo>
                    <a:pt x="734722" y="670812"/>
                  </a:lnTo>
                  <a:lnTo>
                    <a:pt x="704511" y="704511"/>
                  </a:lnTo>
                  <a:lnTo>
                    <a:pt x="670812" y="734722"/>
                  </a:lnTo>
                  <a:lnTo>
                    <a:pt x="633933" y="761135"/>
                  </a:lnTo>
                  <a:lnTo>
                    <a:pt x="594185" y="783440"/>
                  </a:lnTo>
                  <a:lnTo>
                    <a:pt x="551878" y="801327"/>
                  </a:lnTo>
                  <a:lnTo>
                    <a:pt x="507320" y="814487"/>
                  </a:lnTo>
                  <a:lnTo>
                    <a:pt x="460822" y="822610"/>
                  </a:lnTo>
                  <a:lnTo>
                    <a:pt x="412694" y="825386"/>
                  </a:lnTo>
                  <a:lnTo>
                    <a:pt x="364565" y="822610"/>
                  </a:lnTo>
                  <a:lnTo>
                    <a:pt x="318067" y="814487"/>
                  </a:lnTo>
                  <a:lnTo>
                    <a:pt x="273510" y="801327"/>
                  </a:lnTo>
                  <a:lnTo>
                    <a:pt x="231202" y="783440"/>
                  </a:lnTo>
                  <a:lnTo>
                    <a:pt x="191454" y="761135"/>
                  </a:lnTo>
                  <a:lnTo>
                    <a:pt x="154575" y="734722"/>
                  </a:lnTo>
                  <a:lnTo>
                    <a:pt x="120875" y="704511"/>
                  </a:lnTo>
                  <a:lnTo>
                    <a:pt x="90664" y="670812"/>
                  </a:lnTo>
                  <a:lnTo>
                    <a:pt x="64251" y="633933"/>
                  </a:lnTo>
                  <a:lnTo>
                    <a:pt x="41946" y="594185"/>
                  </a:lnTo>
                  <a:lnTo>
                    <a:pt x="24059" y="551878"/>
                  </a:lnTo>
                  <a:lnTo>
                    <a:pt x="10899" y="507320"/>
                  </a:lnTo>
                  <a:lnTo>
                    <a:pt x="2776" y="460822"/>
                  </a:lnTo>
                  <a:lnTo>
                    <a:pt x="0" y="412694"/>
                  </a:lnTo>
                  <a:lnTo>
                    <a:pt x="2776" y="364565"/>
                  </a:lnTo>
                  <a:lnTo>
                    <a:pt x="10899" y="318067"/>
                  </a:lnTo>
                  <a:lnTo>
                    <a:pt x="24059" y="273510"/>
                  </a:lnTo>
                  <a:lnTo>
                    <a:pt x="41946" y="231202"/>
                  </a:lnTo>
                  <a:lnTo>
                    <a:pt x="64251" y="191454"/>
                  </a:lnTo>
                  <a:lnTo>
                    <a:pt x="90664" y="154575"/>
                  </a:lnTo>
                  <a:lnTo>
                    <a:pt x="120875" y="120875"/>
                  </a:lnTo>
                  <a:lnTo>
                    <a:pt x="154575" y="90664"/>
                  </a:lnTo>
                  <a:lnTo>
                    <a:pt x="191454" y="64251"/>
                  </a:lnTo>
                  <a:lnTo>
                    <a:pt x="231202" y="41946"/>
                  </a:lnTo>
                  <a:lnTo>
                    <a:pt x="273510" y="24059"/>
                  </a:lnTo>
                  <a:lnTo>
                    <a:pt x="318067" y="10899"/>
                  </a:lnTo>
                  <a:lnTo>
                    <a:pt x="364565" y="2776"/>
                  </a:lnTo>
                  <a:lnTo>
                    <a:pt x="412694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71859" y="4972457"/>
              <a:ext cx="156815" cy="145806"/>
            </a:xfrm>
            <a:prstGeom prst="rect">
              <a:avLst/>
            </a:prstGeom>
          </p:spPr>
        </p:pic>
        <p:pic>
          <p:nvPicPr>
            <p:cNvPr id="34" name="object 3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93725" y="4972457"/>
              <a:ext cx="156815" cy="145806"/>
            </a:xfrm>
            <a:prstGeom prst="rect">
              <a:avLst/>
            </a:prstGeom>
          </p:spPr>
        </p:pic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57160" y="4834429"/>
              <a:ext cx="257175" cy="249554"/>
            </a:xfrm>
            <a:custGeom>
              <a:avLst/>
              <a:gdLst/>
              <a:ahLst/>
              <a:cxnLst/>
              <a:rect l="l" t="t" r="r" b="b"/>
              <a:pathLst>
                <a:path w="257175" h="249554">
                  <a:moveTo>
                    <a:pt x="174764" y="0"/>
                  </a:moveTo>
                  <a:lnTo>
                    <a:pt x="123866" y="35766"/>
                  </a:lnTo>
                  <a:lnTo>
                    <a:pt x="74170" y="92855"/>
                  </a:lnTo>
                  <a:lnTo>
                    <a:pt x="20692" y="187087"/>
                  </a:lnTo>
                  <a:lnTo>
                    <a:pt x="3059" y="230427"/>
                  </a:lnTo>
                  <a:lnTo>
                    <a:pt x="0" y="249049"/>
                  </a:lnTo>
                  <a:lnTo>
                    <a:pt x="7859" y="249185"/>
                  </a:lnTo>
                  <a:lnTo>
                    <a:pt x="22985" y="237069"/>
                  </a:lnTo>
                  <a:lnTo>
                    <a:pt x="60414" y="201016"/>
                  </a:lnTo>
                  <a:lnTo>
                    <a:pt x="75410" y="189545"/>
                  </a:lnTo>
                  <a:lnTo>
                    <a:pt x="86577" y="189545"/>
                  </a:lnTo>
                  <a:lnTo>
                    <a:pt x="90830" y="188082"/>
                  </a:lnTo>
                  <a:lnTo>
                    <a:pt x="106627" y="164425"/>
                  </a:lnTo>
                  <a:lnTo>
                    <a:pt x="128584" y="129345"/>
                  </a:lnTo>
                  <a:lnTo>
                    <a:pt x="154840" y="92404"/>
                  </a:lnTo>
                  <a:lnTo>
                    <a:pt x="183535" y="63164"/>
                  </a:lnTo>
                  <a:lnTo>
                    <a:pt x="212807" y="51186"/>
                  </a:lnTo>
                  <a:lnTo>
                    <a:pt x="222428" y="51186"/>
                  </a:lnTo>
                  <a:lnTo>
                    <a:pt x="193852" y="20634"/>
                  </a:lnTo>
                  <a:lnTo>
                    <a:pt x="174764" y="0"/>
                  </a:lnTo>
                  <a:close/>
                </a:path>
                <a:path w="257175" h="249554">
                  <a:moveTo>
                    <a:pt x="86577" y="189545"/>
                  </a:moveTo>
                  <a:lnTo>
                    <a:pt x="75410" y="189545"/>
                  </a:lnTo>
                  <a:lnTo>
                    <a:pt x="83055" y="190756"/>
                  </a:lnTo>
                  <a:lnTo>
                    <a:pt x="86577" y="189545"/>
                  </a:lnTo>
                  <a:close/>
                </a:path>
                <a:path w="257175" h="249554">
                  <a:moveTo>
                    <a:pt x="231973" y="61352"/>
                  </a:moveTo>
                  <a:lnTo>
                    <a:pt x="256788" y="86665"/>
                  </a:lnTo>
                  <a:lnTo>
                    <a:pt x="240795" y="66031"/>
                  </a:lnTo>
                  <a:lnTo>
                    <a:pt x="231973" y="61352"/>
                  </a:lnTo>
                  <a:close/>
                </a:path>
                <a:path w="257175" h="249554">
                  <a:moveTo>
                    <a:pt x="222428" y="51186"/>
                  </a:moveTo>
                  <a:lnTo>
                    <a:pt x="212807" y="51186"/>
                  </a:lnTo>
                  <a:lnTo>
                    <a:pt x="231973" y="61352"/>
                  </a:lnTo>
                  <a:lnTo>
                    <a:pt x="231166" y="60528"/>
                  </a:lnTo>
                  <a:lnTo>
                    <a:pt x="222428" y="511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57160" y="4834429"/>
              <a:ext cx="257175" cy="249554"/>
            </a:xfrm>
            <a:custGeom>
              <a:avLst/>
              <a:gdLst/>
              <a:ahLst/>
              <a:cxnLst/>
              <a:rect l="l" t="t" r="r" b="b"/>
              <a:pathLst>
                <a:path w="257175" h="249554">
                  <a:moveTo>
                    <a:pt x="20692" y="187087"/>
                  </a:moveTo>
                  <a:lnTo>
                    <a:pt x="3059" y="230427"/>
                  </a:lnTo>
                  <a:lnTo>
                    <a:pt x="0" y="249049"/>
                  </a:lnTo>
                  <a:lnTo>
                    <a:pt x="7859" y="249185"/>
                  </a:lnTo>
                  <a:lnTo>
                    <a:pt x="22985" y="237069"/>
                  </a:lnTo>
                  <a:lnTo>
                    <a:pt x="41721" y="218935"/>
                  </a:lnTo>
                  <a:lnTo>
                    <a:pt x="60414" y="201016"/>
                  </a:lnTo>
                  <a:lnTo>
                    <a:pt x="75410" y="189545"/>
                  </a:lnTo>
                  <a:lnTo>
                    <a:pt x="83055" y="190756"/>
                  </a:lnTo>
                  <a:lnTo>
                    <a:pt x="90830" y="188082"/>
                  </a:lnTo>
                  <a:lnTo>
                    <a:pt x="106627" y="164425"/>
                  </a:lnTo>
                  <a:lnTo>
                    <a:pt x="128584" y="129345"/>
                  </a:lnTo>
                  <a:lnTo>
                    <a:pt x="154840" y="92404"/>
                  </a:lnTo>
                  <a:lnTo>
                    <a:pt x="183535" y="63164"/>
                  </a:lnTo>
                  <a:lnTo>
                    <a:pt x="212807" y="51186"/>
                  </a:lnTo>
                  <a:lnTo>
                    <a:pt x="240795" y="66031"/>
                  </a:lnTo>
                  <a:lnTo>
                    <a:pt x="256788" y="86665"/>
                  </a:lnTo>
                  <a:lnTo>
                    <a:pt x="231166" y="60528"/>
                  </a:lnTo>
                  <a:lnTo>
                    <a:pt x="193852" y="20634"/>
                  </a:lnTo>
                  <a:lnTo>
                    <a:pt x="174764" y="0"/>
                  </a:lnTo>
                  <a:lnTo>
                    <a:pt x="160492" y="7565"/>
                  </a:lnTo>
                  <a:lnTo>
                    <a:pt x="123866" y="35766"/>
                  </a:lnTo>
                  <a:lnTo>
                    <a:pt x="74170" y="92855"/>
                  </a:lnTo>
                  <a:lnTo>
                    <a:pt x="20692" y="187087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46599" y="4759685"/>
              <a:ext cx="605790" cy="288925"/>
            </a:xfrm>
            <a:custGeom>
              <a:avLst/>
              <a:gdLst/>
              <a:ahLst/>
              <a:cxnLst/>
              <a:rect l="l" t="t" r="r" b="b"/>
              <a:pathLst>
                <a:path w="605789" h="288925">
                  <a:moveTo>
                    <a:pt x="172414" y="0"/>
                  </a:moveTo>
                  <a:lnTo>
                    <a:pt x="133094" y="5581"/>
                  </a:lnTo>
                  <a:lnTo>
                    <a:pt x="93085" y="17482"/>
                  </a:lnTo>
                  <a:lnTo>
                    <a:pt x="49638" y="35659"/>
                  </a:lnTo>
                  <a:lnTo>
                    <a:pt x="0" y="60071"/>
                  </a:lnTo>
                  <a:lnTo>
                    <a:pt x="88041" y="140775"/>
                  </a:lnTo>
                  <a:lnTo>
                    <a:pt x="108217" y="131891"/>
                  </a:lnTo>
                  <a:lnTo>
                    <a:pt x="155906" y="116472"/>
                  </a:lnTo>
                  <a:lnTo>
                    <a:pt x="211849" y="111370"/>
                  </a:lnTo>
                  <a:lnTo>
                    <a:pt x="256787" y="133438"/>
                  </a:lnTo>
                  <a:lnTo>
                    <a:pt x="287969" y="157225"/>
                  </a:lnTo>
                  <a:lnTo>
                    <a:pt x="313648" y="155907"/>
                  </a:lnTo>
                  <a:lnTo>
                    <a:pt x="331073" y="144271"/>
                  </a:lnTo>
                  <a:lnTo>
                    <a:pt x="337493" y="137106"/>
                  </a:lnTo>
                  <a:lnTo>
                    <a:pt x="349129" y="134527"/>
                  </a:lnTo>
                  <a:lnTo>
                    <a:pt x="375553" y="132979"/>
                  </a:lnTo>
                  <a:lnTo>
                    <a:pt x="404040" y="141749"/>
                  </a:lnTo>
                  <a:lnTo>
                    <a:pt x="421866" y="170122"/>
                  </a:lnTo>
                  <a:lnTo>
                    <a:pt x="439738" y="192543"/>
                  </a:lnTo>
                  <a:lnTo>
                    <a:pt x="472402" y="200702"/>
                  </a:lnTo>
                  <a:lnTo>
                    <a:pt x="508235" y="204987"/>
                  </a:lnTo>
                  <a:lnTo>
                    <a:pt x="535616" y="215786"/>
                  </a:lnTo>
                  <a:lnTo>
                    <a:pt x="542923" y="243490"/>
                  </a:lnTo>
                  <a:lnTo>
                    <a:pt x="548024" y="277652"/>
                  </a:lnTo>
                  <a:lnTo>
                    <a:pt x="569977" y="288428"/>
                  </a:lnTo>
                  <a:lnTo>
                    <a:pt x="593994" y="286823"/>
                  </a:lnTo>
                  <a:lnTo>
                    <a:pt x="605285" y="283842"/>
                  </a:lnTo>
                  <a:lnTo>
                    <a:pt x="596057" y="254781"/>
                  </a:lnTo>
                  <a:lnTo>
                    <a:pt x="561723" y="186171"/>
                  </a:lnTo>
                  <a:lnTo>
                    <a:pt x="492310" y="105868"/>
                  </a:lnTo>
                  <a:lnTo>
                    <a:pt x="377845" y="41728"/>
                  </a:lnTo>
                  <a:lnTo>
                    <a:pt x="313762" y="21602"/>
                  </a:lnTo>
                  <a:lnTo>
                    <a:pt x="259997" y="7967"/>
                  </a:lnTo>
                  <a:lnTo>
                    <a:pt x="213798" y="780"/>
                  </a:lnTo>
                  <a:lnTo>
                    <a:pt x="17241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46599" y="4759685"/>
              <a:ext cx="605790" cy="288925"/>
            </a:xfrm>
            <a:custGeom>
              <a:avLst/>
              <a:gdLst/>
              <a:ahLst/>
              <a:cxnLst/>
              <a:rect l="l" t="t" r="r" b="b"/>
              <a:pathLst>
                <a:path w="605789" h="288925">
                  <a:moveTo>
                    <a:pt x="0" y="60071"/>
                  </a:moveTo>
                  <a:lnTo>
                    <a:pt x="88041" y="140775"/>
                  </a:lnTo>
                  <a:lnTo>
                    <a:pt x="108217" y="131891"/>
                  </a:lnTo>
                  <a:lnTo>
                    <a:pt x="155906" y="116472"/>
                  </a:lnTo>
                  <a:lnTo>
                    <a:pt x="211849" y="111370"/>
                  </a:lnTo>
                  <a:lnTo>
                    <a:pt x="256787" y="133438"/>
                  </a:lnTo>
                  <a:lnTo>
                    <a:pt x="287969" y="157225"/>
                  </a:lnTo>
                  <a:lnTo>
                    <a:pt x="313648" y="155907"/>
                  </a:lnTo>
                  <a:lnTo>
                    <a:pt x="331073" y="144271"/>
                  </a:lnTo>
                  <a:lnTo>
                    <a:pt x="337493" y="137106"/>
                  </a:lnTo>
                  <a:lnTo>
                    <a:pt x="349129" y="134527"/>
                  </a:lnTo>
                  <a:lnTo>
                    <a:pt x="375553" y="132979"/>
                  </a:lnTo>
                  <a:lnTo>
                    <a:pt x="404040" y="141749"/>
                  </a:lnTo>
                  <a:lnTo>
                    <a:pt x="421866" y="170122"/>
                  </a:lnTo>
                  <a:lnTo>
                    <a:pt x="439738" y="192543"/>
                  </a:lnTo>
                  <a:lnTo>
                    <a:pt x="472402" y="200702"/>
                  </a:lnTo>
                  <a:lnTo>
                    <a:pt x="508235" y="204987"/>
                  </a:lnTo>
                  <a:lnTo>
                    <a:pt x="535616" y="215786"/>
                  </a:lnTo>
                  <a:lnTo>
                    <a:pt x="542923" y="243490"/>
                  </a:lnTo>
                  <a:lnTo>
                    <a:pt x="548024" y="277652"/>
                  </a:lnTo>
                  <a:lnTo>
                    <a:pt x="569977" y="288428"/>
                  </a:lnTo>
                  <a:lnTo>
                    <a:pt x="593994" y="286823"/>
                  </a:lnTo>
                  <a:lnTo>
                    <a:pt x="605285" y="283842"/>
                  </a:lnTo>
                  <a:lnTo>
                    <a:pt x="596057" y="254781"/>
                  </a:lnTo>
                  <a:lnTo>
                    <a:pt x="561723" y="186171"/>
                  </a:lnTo>
                  <a:lnTo>
                    <a:pt x="492310" y="105868"/>
                  </a:lnTo>
                  <a:lnTo>
                    <a:pt x="377845" y="41728"/>
                  </a:lnTo>
                  <a:lnTo>
                    <a:pt x="313762" y="21602"/>
                  </a:lnTo>
                  <a:lnTo>
                    <a:pt x="259997" y="7967"/>
                  </a:lnTo>
                  <a:lnTo>
                    <a:pt x="213798" y="780"/>
                  </a:lnTo>
                  <a:lnTo>
                    <a:pt x="172414" y="0"/>
                  </a:lnTo>
                  <a:lnTo>
                    <a:pt x="133094" y="5581"/>
                  </a:lnTo>
                  <a:lnTo>
                    <a:pt x="93085" y="17482"/>
                  </a:lnTo>
                  <a:lnTo>
                    <a:pt x="49638" y="35659"/>
                  </a:lnTo>
                  <a:lnTo>
                    <a:pt x="0" y="60071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35946" y="3983505"/>
              <a:ext cx="1539875" cy="859790"/>
            </a:xfrm>
            <a:custGeom>
              <a:avLst/>
              <a:gdLst/>
              <a:ahLst/>
              <a:cxnLst/>
              <a:rect l="l" t="t" r="r" b="b"/>
              <a:pathLst>
                <a:path w="1539875" h="859789">
                  <a:moveTo>
                    <a:pt x="943171" y="0"/>
                  </a:moveTo>
                  <a:lnTo>
                    <a:pt x="453547" y="97161"/>
                  </a:lnTo>
                  <a:lnTo>
                    <a:pt x="121976" y="549372"/>
                  </a:lnTo>
                  <a:lnTo>
                    <a:pt x="0" y="819477"/>
                  </a:lnTo>
                  <a:lnTo>
                    <a:pt x="187208" y="608863"/>
                  </a:lnTo>
                  <a:lnTo>
                    <a:pt x="336410" y="850571"/>
                  </a:lnTo>
                  <a:lnTo>
                    <a:pt x="596019" y="596925"/>
                  </a:lnTo>
                  <a:lnTo>
                    <a:pt x="786996" y="859521"/>
                  </a:lnTo>
                  <a:lnTo>
                    <a:pt x="1010801" y="602894"/>
                  </a:lnTo>
                  <a:lnTo>
                    <a:pt x="1192824" y="829683"/>
                  </a:lnTo>
                  <a:lnTo>
                    <a:pt x="1355432" y="617309"/>
                  </a:lnTo>
                  <a:lnTo>
                    <a:pt x="1539309" y="795044"/>
                  </a:lnTo>
                  <a:lnTo>
                    <a:pt x="9431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35946" y="3983505"/>
              <a:ext cx="1539875" cy="859790"/>
            </a:xfrm>
            <a:custGeom>
              <a:avLst/>
              <a:gdLst/>
              <a:ahLst/>
              <a:cxnLst/>
              <a:rect l="l" t="t" r="r" b="b"/>
              <a:pathLst>
                <a:path w="1539875" h="859789">
                  <a:moveTo>
                    <a:pt x="1539309" y="795044"/>
                  </a:moveTo>
                  <a:lnTo>
                    <a:pt x="943171" y="0"/>
                  </a:lnTo>
                  <a:lnTo>
                    <a:pt x="453547" y="97161"/>
                  </a:lnTo>
                  <a:lnTo>
                    <a:pt x="121976" y="549372"/>
                  </a:lnTo>
                  <a:lnTo>
                    <a:pt x="0" y="819477"/>
                  </a:lnTo>
                  <a:lnTo>
                    <a:pt x="187208" y="608863"/>
                  </a:lnTo>
                  <a:lnTo>
                    <a:pt x="336410" y="850571"/>
                  </a:lnTo>
                  <a:lnTo>
                    <a:pt x="596019" y="596925"/>
                  </a:lnTo>
                  <a:lnTo>
                    <a:pt x="786996" y="859521"/>
                  </a:lnTo>
                  <a:lnTo>
                    <a:pt x="1010801" y="602894"/>
                  </a:lnTo>
                  <a:lnTo>
                    <a:pt x="1192824" y="829683"/>
                  </a:lnTo>
                  <a:lnTo>
                    <a:pt x="1355432" y="617309"/>
                  </a:lnTo>
                  <a:lnTo>
                    <a:pt x="1539309" y="795044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37555" y="5078555"/>
              <a:ext cx="1551940" cy="902969"/>
            </a:xfrm>
            <a:custGeom>
              <a:avLst/>
              <a:gdLst/>
              <a:ahLst/>
              <a:cxnLst/>
              <a:rect l="l" t="t" r="r" b="b"/>
              <a:pathLst>
                <a:path w="1551939" h="902970">
                  <a:moveTo>
                    <a:pt x="1354086" y="0"/>
                  </a:moveTo>
                  <a:lnTo>
                    <a:pt x="1202569" y="256553"/>
                  </a:lnTo>
                  <a:lnTo>
                    <a:pt x="1032041" y="12218"/>
                  </a:lnTo>
                  <a:lnTo>
                    <a:pt x="800427" y="268768"/>
                  </a:lnTo>
                  <a:lnTo>
                    <a:pt x="606337" y="20530"/>
                  </a:lnTo>
                  <a:lnTo>
                    <a:pt x="345881" y="264867"/>
                  </a:lnTo>
                  <a:lnTo>
                    <a:pt x="195747" y="24433"/>
                  </a:lnTo>
                  <a:lnTo>
                    <a:pt x="277" y="280987"/>
                  </a:lnTo>
                  <a:lnTo>
                    <a:pt x="0" y="283039"/>
                  </a:lnTo>
                  <a:lnTo>
                    <a:pt x="792" y="286984"/>
                  </a:lnTo>
                  <a:lnTo>
                    <a:pt x="20311" y="331778"/>
                  </a:lnTo>
                  <a:lnTo>
                    <a:pt x="43961" y="375275"/>
                  </a:lnTo>
                  <a:lnTo>
                    <a:pt x="64466" y="409608"/>
                  </a:lnTo>
                  <a:lnTo>
                    <a:pt x="88632" y="447319"/>
                  </a:lnTo>
                  <a:lnTo>
                    <a:pt x="116344" y="487647"/>
                  </a:lnTo>
                  <a:lnTo>
                    <a:pt x="147489" y="529826"/>
                  </a:lnTo>
                  <a:lnTo>
                    <a:pt x="181955" y="573096"/>
                  </a:lnTo>
                  <a:lnTo>
                    <a:pt x="219630" y="616692"/>
                  </a:lnTo>
                  <a:lnTo>
                    <a:pt x="260399" y="659852"/>
                  </a:lnTo>
                  <a:lnTo>
                    <a:pt x="304150" y="701813"/>
                  </a:lnTo>
                  <a:lnTo>
                    <a:pt x="350770" y="741812"/>
                  </a:lnTo>
                  <a:lnTo>
                    <a:pt x="400146" y="779086"/>
                  </a:lnTo>
                  <a:lnTo>
                    <a:pt x="452165" y="812872"/>
                  </a:lnTo>
                  <a:lnTo>
                    <a:pt x="506715" y="842407"/>
                  </a:lnTo>
                  <a:lnTo>
                    <a:pt x="563682" y="866928"/>
                  </a:lnTo>
                  <a:lnTo>
                    <a:pt x="622954" y="885673"/>
                  </a:lnTo>
                  <a:lnTo>
                    <a:pt x="684417" y="897879"/>
                  </a:lnTo>
                  <a:lnTo>
                    <a:pt x="747958" y="902781"/>
                  </a:lnTo>
                  <a:lnTo>
                    <a:pt x="780473" y="902256"/>
                  </a:lnTo>
                  <a:lnTo>
                    <a:pt x="846921" y="894775"/>
                  </a:lnTo>
                  <a:lnTo>
                    <a:pt x="915165" y="878083"/>
                  </a:lnTo>
                  <a:lnTo>
                    <a:pt x="985092" y="851420"/>
                  </a:lnTo>
                  <a:lnTo>
                    <a:pt x="1020652" y="834110"/>
                  </a:lnTo>
                  <a:lnTo>
                    <a:pt x="1056590" y="814020"/>
                  </a:lnTo>
                  <a:lnTo>
                    <a:pt x="1092892" y="791056"/>
                  </a:lnTo>
                  <a:lnTo>
                    <a:pt x="1129545" y="765122"/>
                  </a:lnTo>
                  <a:lnTo>
                    <a:pt x="1166534" y="736123"/>
                  </a:lnTo>
                  <a:lnTo>
                    <a:pt x="1203845" y="703963"/>
                  </a:lnTo>
                  <a:lnTo>
                    <a:pt x="1241464" y="668546"/>
                  </a:lnTo>
                  <a:lnTo>
                    <a:pt x="1279376" y="629779"/>
                  </a:lnTo>
                  <a:lnTo>
                    <a:pt x="1317568" y="587564"/>
                  </a:lnTo>
                  <a:lnTo>
                    <a:pt x="1356026" y="541808"/>
                  </a:lnTo>
                  <a:lnTo>
                    <a:pt x="1394736" y="492413"/>
                  </a:lnTo>
                  <a:lnTo>
                    <a:pt x="1433682" y="439286"/>
                  </a:lnTo>
                  <a:lnTo>
                    <a:pt x="1472852" y="382331"/>
                  </a:lnTo>
                  <a:lnTo>
                    <a:pt x="1512231" y="321452"/>
                  </a:lnTo>
                  <a:lnTo>
                    <a:pt x="1551805" y="256553"/>
                  </a:lnTo>
                  <a:lnTo>
                    <a:pt x="13540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37555" y="5078555"/>
              <a:ext cx="1551940" cy="902969"/>
            </a:xfrm>
            <a:custGeom>
              <a:avLst/>
              <a:gdLst/>
              <a:ahLst/>
              <a:cxnLst/>
              <a:rect l="l" t="t" r="r" b="b"/>
              <a:pathLst>
                <a:path w="1551939" h="902970">
                  <a:moveTo>
                    <a:pt x="1551805" y="256553"/>
                  </a:moveTo>
                  <a:lnTo>
                    <a:pt x="1512231" y="321452"/>
                  </a:lnTo>
                  <a:lnTo>
                    <a:pt x="1472852" y="382331"/>
                  </a:lnTo>
                  <a:lnTo>
                    <a:pt x="1433682" y="439286"/>
                  </a:lnTo>
                  <a:lnTo>
                    <a:pt x="1394736" y="492413"/>
                  </a:lnTo>
                  <a:lnTo>
                    <a:pt x="1356026" y="541808"/>
                  </a:lnTo>
                  <a:lnTo>
                    <a:pt x="1317568" y="587564"/>
                  </a:lnTo>
                  <a:lnTo>
                    <a:pt x="1279376" y="629779"/>
                  </a:lnTo>
                  <a:lnTo>
                    <a:pt x="1241464" y="668546"/>
                  </a:lnTo>
                  <a:lnTo>
                    <a:pt x="1203845" y="703963"/>
                  </a:lnTo>
                  <a:lnTo>
                    <a:pt x="1166534" y="736123"/>
                  </a:lnTo>
                  <a:lnTo>
                    <a:pt x="1129545" y="765122"/>
                  </a:lnTo>
                  <a:lnTo>
                    <a:pt x="1092892" y="791056"/>
                  </a:lnTo>
                  <a:lnTo>
                    <a:pt x="1056590" y="814020"/>
                  </a:lnTo>
                  <a:lnTo>
                    <a:pt x="1020652" y="834110"/>
                  </a:lnTo>
                  <a:lnTo>
                    <a:pt x="985092" y="851420"/>
                  </a:lnTo>
                  <a:lnTo>
                    <a:pt x="915165" y="878083"/>
                  </a:lnTo>
                  <a:lnTo>
                    <a:pt x="846921" y="894775"/>
                  </a:lnTo>
                  <a:lnTo>
                    <a:pt x="780473" y="902256"/>
                  </a:lnTo>
                  <a:lnTo>
                    <a:pt x="747958" y="902781"/>
                  </a:lnTo>
                  <a:lnTo>
                    <a:pt x="715935" y="901290"/>
                  </a:lnTo>
                  <a:lnTo>
                    <a:pt x="653418" y="892641"/>
                  </a:lnTo>
                  <a:lnTo>
                    <a:pt x="593037" y="877071"/>
                  </a:lnTo>
                  <a:lnTo>
                    <a:pt x="534904" y="855342"/>
                  </a:lnTo>
                  <a:lnTo>
                    <a:pt x="479131" y="828218"/>
                  </a:lnTo>
                  <a:lnTo>
                    <a:pt x="425832" y="796462"/>
                  </a:lnTo>
                  <a:lnTo>
                    <a:pt x="375120" y="760837"/>
                  </a:lnTo>
                  <a:lnTo>
                    <a:pt x="327108" y="722105"/>
                  </a:lnTo>
                  <a:lnTo>
                    <a:pt x="281908" y="681030"/>
                  </a:lnTo>
                  <a:lnTo>
                    <a:pt x="239634" y="638374"/>
                  </a:lnTo>
                  <a:lnTo>
                    <a:pt x="200399" y="594901"/>
                  </a:lnTo>
                  <a:lnTo>
                    <a:pt x="164314" y="551373"/>
                  </a:lnTo>
                  <a:lnTo>
                    <a:pt x="131494" y="508553"/>
                  </a:lnTo>
                  <a:lnTo>
                    <a:pt x="102051" y="467204"/>
                  </a:lnTo>
                  <a:lnTo>
                    <a:pt x="76099" y="428089"/>
                  </a:lnTo>
                  <a:lnTo>
                    <a:pt x="53749" y="391971"/>
                  </a:lnTo>
                  <a:lnTo>
                    <a:pt x="27227" y="345083"/>
                  </a:lnTo>
                  <a:lnTo>
                    <a:pt x="9448" y="309229"/>
                  </a:lnTo>
                  <a:lnTo>
                    <a:pt x="0" y="283039"/>
                  </a:lnTo>
                  <a:lnTo>
                    <a:pt x="277" y="280987"/>
                  </a:lnTo>
                  <a:lnTo>
                    <a:pt x="195747" y="24433"/>
                  </a:lnTo>
                  <a:lnTo>
                    <a:pt x="345881" y="264867"/>
                  </a:lnTo>
                  <a:lnTo>
                    <a:pt x="606337" y="20530"/>
                  </a:lnTo>
                  <a:lnTo>
                    <a:pt x="800427" y="268768"/>
                  </a:lnTo>
                  <a:lnTo>
                    <a:pt x="1032041" y="12218"/>
                  </a:lnTo>
                  <a:lnTo>
                    <a:pt x="1202569" y="256553"/>
                  </a:lnTo>
                  <a:lnTo>
                    <a:pt x="1354086" y="0"/>
                  </a:lnTo>
                  <a:lnTo>
                    <a:pt x="1551805" y="256553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13031" y="6063048"/>
              <a:ext cx="885190" cy="885190"/>
            </a:xfrm>
            <a:custGeom>
              <a:avLst/>
              <a:gdLst/>
              <a:ahLst/>
              <a:cxnLst/>
              <a:rect l="l" t="t" r="r" b="b"/>
              <a:pathLst>
                <a:path w="885189" h="885190">
                  <a:moveTo>
                    <a:pt x="438379" y="0"/>
                  </a:moveTo>
                  <a:lnTo>
                    <a:pt x="390205" y="3026"/>
                  </a:lnTo>
                  <a:lnTo>
                    <a:pt x="343579" y="11051"/>
                  </a:lnTo>
                  <a:lnTo>
                    <a:pt x="298769" y="23801"/>
                  </a:lnTo>
                  <a:lnTo>
                    <a:pt x="256042" y="41004"/>
                  </a:lnTo>
                  <a:lnTo>
                    <a:pt x="215665" y="62388"/>
                  </a:lnTo>
                  <a:lnTo>
                    <a:pt x="177906" y="87681"/>
                  </a:lnTo>
                  <a:lnTo>
                    <a:pt x="143032" y="116610"/>
                  </a:lnTo>
                  <a:lnTo>
                    <a:pt x="111311" y="148904"/>
                  </a:lnTo>
                  <a:lnTo>
                    <a:pt x="83010" y="184290"/>
                  </a:lnTo>
                  <a:lnTo>
                    <a:pt x="58396" y="222495"/>
                  </a:lnTo>
                  <a:lnTo>
                    <a:pt x="37738" y="263247"/>
                  </a:lnTo>
                  <a:lnTo>
                    <a:pt x="21301" y="306275"/>
                  </a:lnTo>
                  <a:lnTo>
                    <a:pt x="9354" y="351306"/>
                  </a:lnTo>
                  <a:lnTo>
                    <a:pt x="2165" y="398068"/>
                  </a:lnTo>
                  <a:lnTo>
                    <a:pt x="0" y="446288"/>
                  </a:lnTo>
                  <a:lnTo>
                    <a:pt x="3026" y="494462"/>
                  </a:lnTo>
                  <a:lnTo>
                    <a:pt x="11051" y="541088"/>
                  </a:lnTo>
                  <a:lnTo>
                    <a:pt x="23800" y="585899"/>
                  </a:lnTo>
                  <a:lnTo>
                    <a:pt x="41004" y="628626"/>
                  </a:lnTo>
                  <a:lnTo>
                    <a:pt x="62388" y="669003"/>
                  </a:lnTo>
                  <a:lnTo>
                    <a:pt x="87680" y="706762"/>
                  </a:lnTo>
                  <a:lnTo>
                    <a:pt x="116610" y="741636"/>
                  </a:lnTo>
                  <a:lnTo>
                    <a:pt x="148903" y="773358"/>
                  </a:lnTo>
                  <a:lnTo>
                    <a:pt x="184289" y="801659"/>
                  </a:lnTo>
                  <a:lnTo>
                    <a:pt x="222494" y="826272"/>
                  </a:lnTo>
                  <a:lnTo>
                    <a:pt x="263247" y="846931"/>
                  </a:lnTo>
                  <a:lnTo>
                    <a:pt x="306275" y="863367"/>
                  </a:lnTo>
                  <a:lnTo>
                    <a:pt x="351306" y="875314"/>
                  </a:lnTo>
                  <a:lnTo>
                    <a:pt x="398068" y="882503"/>
                  </a:lnTo>
                  <a:lnTo>
                    <a:pt x="446289" y="884668"/>
                  </a:lnTo>
                  <a:lnTo>
                    <a:pt x="494463" y="881641"/>
                  </a:lnTo>
                  <a:lnTo>
                    <a:pt x="541089" y="873616"/>
                  </a:lnTo>
                  <a:lnTo>
                    <a:pt x="585899" y="860867"/>
                  </a:lnTo>
                  <a:lnTo>
                    <a:pt x="628627" y="843663"/>
                  </a:lnTo>
                  <a:lnTo>
                    <a:pt x="669003" y="822279"/>
                  </a:lnTo>
                  <a:lnTo>
                    <a:pt x="706762" y="796987"/>
                  </a:lnTo>
                  <a:lnTo>
                    <a:pt x="741636" y="768057"/>
                  </a:lnTo>
                  <a:lnTo>
                    <a:pt x="773357" y="735764"/>
                  </a:lnTo>
                  <a:lnTo>
                    <a:pt x="801658" y="700378"/>
                  </a:lnTo>
                  <a:lnTo>
                    <a:pt x="826272" y="662173"/>
                  </a:lnTo>
                  <a:lnTo>
                    <a:pt x="846930" y="621420"/>
                  </a:lnTo>
                  <a:lnTo>
                    <a:pt x="863366" y="578392"/>
                  </a:lnTo>
                  <a:lnTo>
                    <a:pt x="875313" y="533361"/>
                  </a:lnTo>
                  <a:lnTo>
                    <a:pt x="882503" y="486599"/>
                  </a:lnTo>
                  <a:lnTo>
                    <a:pt x="884668" y="438378"/>
                  </a:lnTo>
                  <a:lnTo>
                    <a:pt x="881641" y="390205"/>
                  </a:lnTo>
                  <a:lnTo>
                    <a:pt x="873616" y="343579"/>
                  </a:lnTo>
                  <a:lnTo>
                    <a:pt x="860867" y="298769"/>
                  </a:lnTo>
                  <a:lnTo>
                    <a:pt x="843664" y="256042"/>
                  </a:lnTo>
                  <a:lnTo>
                    <a:pt x="822280" y="215665"/>
                  </a:lnTo>
                  <a:lnTo>
                    <a:pt x="796987" y="177906"/>
                  </a:lnTo>
                  <a:lnTo>
                    <a:pt x="768058" y="143032"/>
                  </a:lnTo>
                  <a:lnTo>
                    <a:pt x="735765" y="111311"/>
                  </a:lnTo>
                  <a:lnTo>
                    <a:pt x="700379" y="83010"/>
                  </a:lnTo>
                  <a:lnTo>
                    <a:pt x="662174" y="58396"/>
                  </a:lnTo>
                  <a:lnTo>
                    <a:pt x="621421" y="37738"/>
                  </a:lnTo>
                  <a:lnTo>
                    <a:pt x="578393" y="21301"/>
                  </a:lnTo>
                  <a:lnTo>
                    <a:pt x="533362" y="9354"/>
                  </a:lnTo>
                  <a:lnTo>
                    <a:pt x="486600" y="2165"/>
                  </a:lnTo>
                  <a:lnTo>
                    <a:pt x="43837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13031" y="6063048"/>
              <a:ext cx="885190" cy="885190"/>
            </a:xfrm>
            <a:custGeom>
              <a:avLst/>
              <a:gdLst/>
              <a:ahLst/>
              <a:cxnLst/>
              <a:rect l="l" t="t" r="r" b="b"/>
              <a:pathLst>
                <a:path w="885189" h="885190">
                  <a:moveTo>
                    <a:pt x="438379" y="0"/>
                  </a:moveTo>
                  <a:lnTo>
                    <a:pt x="486600" y="2165"/>
                  </a:lnTo>
                  <a:lnTo>
                    <a:pt x="533362" y="9354"/>
                  </a:lnTo>
                  <a:lnTo>
                    <a:pt x="578393" y="21301"/>
                  </a:lnTo>
                  <a:lnTo>
                    <a:pt x="621421" y="37738"/>
                  </a:lnTo>
                  <a:lnTo>
                    <a:pt x="662174" y="58396"/>
                  </a:lnTo>
                  <a:lnTo>
                    <a:pt x="700379" y="83010"/>
                  </a:lnTo>
                  <a:lnTo>
                    <a:pt x="735765" y="111311"/>
                  </a:lnTo>
                  <a:lnTo>
                    <a:pt x="768058" y="143032"/>
                  </a:lnTo>
                  <a:lnTo>
                    <a:pt x="796987" y="177906"/>
                  </a:lnTo>
                  <a:lnTo>
                    <a:pt x="822280" y="215665"/>
                  </a:lnTo>
                  <a:lnTo>
                    <a:pt x="843664" y="256042"/>
                  </a:lnTo>
                  <a:lnTo>
                    <a:pt x="860867" y="298769"/>
                  </a:lnTo>
                  <a:lnTo>
                    <a:pt x="873616" y="343579"/>
                  </a:lnTo>
                  <a:lnTo>
                    <a:pt x="881641" y="390205"/>
                  </a:lnTo>
                  <a:lnTo>
                    <a:pt x="884668" y="438378"/>
                  </a:lnTo>
                  <a:lnTo>
                    <a:pt x="882503" y="486599"/>
                  </a:lnTo>
                  <a:lnTo>
                    <a:pt x="875313" y="533361"/>
                  </a:lnTo>
                  <a:lnTo>
                    <a:pt x="863366" y="578392"/>
                  </a:lnTo>
                  <a:lnTo>
                    <a:pt x="846930" y="621420"/>
                  </a:lnTo>
                  <a:lnTo>
                    <a:pt x="826272" y="662173"/>
                  </a:lnTo>
                  <a:lnTo>
                    <a:pt x="801658" y="700378"/>
                  </a:lnTo>
                  <a:lnTo>
                    <a:pt x="773357" y="735764"/>
                  </a:lnTo>
                  <a:lnTo>
                    <a:pt x="741636" y="768057"/>
                  </a:lnTo>
                  <a:lnTo>
                    <a:pt x="706762" y="796987"/>
                  </a:lnTo>
                  <a:lnTo>
                    <a:pt x="669003" y="822279"/>
                  </a:lnTo>
                  <a:lnTo>
                    <a:pt x="628627" y="843663"/>
                  </a:lnTo>
                  <a:lnTo>
                    <a:pt x="585899" y="860867"/>
                  </a:lnTo>
                  <a:lnTo>
                    <a:pt x="541089" y="873616"/>
                  </a:lnTo>
                  <a:lnTo>
                    <a:pt x="494463" y="881641"/>
                  </a:lnTo>
                  <a:lnTo>
                    <a:pt x="446289" y="884668"/>
                  </a:lnTo>
                  <a:lnTo>
                    <a:pt x="398068" y="882503"/>
                  </a:lnTo>
                  <a:lnTo>
                    <a:pt x="351306" y="875314"/>
                  </a:lnTo>
                  <a:lnTo>
                    <a:pt x="306275" y="863367"/>
                  </a:lnTo>
                  <a:lnTo>
                    <a:pt x="263247" y="846931"/>
                  </a:lnTo>
                  <a:lnTo>
                    <a:pt x="222494" y="826272"/>
                  </a:lnTo>
                  <a:lnTo>
                    <a:pt x="184289" y="801659"/>
                  </a:lnTo>
                  <a:lnTo>
                    <a:pt x="148903" y="773358"/>
                  </a:lnTo>
                  <a:lnTo>
                    <a:pt x="116610" y="741636"/>
                  </a:lnTo>
                  <a:lnTo>
                    <a:pt x="87680" y="706762"/>
                  </a:lnTo>
                  <a:lnTo>
                    <a:pt x="62388" y="669003"/>
                  </a:lnTo>
                  <a:lnTo>
                    <a:pt x="41004" y="628626"/>
                  </a:lnTo>
                  <a:lnTo>
                    <a:pt x="23800" y="585899"/>
                  </a:lnTo>
                  <a:lnTo>
                    <a:pt x="11051" y="541088"/>
                  </a:lnTo>
                  <a:lnTo>
                    <a:pt x="3026" y="494462"/>
                  </a:lnTo>
                  <a:lnTo>
                    <a:pt x="0" y="446288"/>
                  </a:lnTo>
                  <a:lnTo>
                    <a:pt x="2165" y="398068"/>
                  </a:lnTo>
                  <a:lnTo>
                    <a:pt x="9354" y="351306"/>
                  </a:lnTo>
                  <a:lnTo>
                    <a:pt x="21301" y="306275"/>
                  </a:lnTo>
                  <a:lnTo>
                    <a:pt x="37738" y="263247"/>
                  </a:lnTo>
                  <a:lnTo>
                    <a:pt x="58396" y="222495"/>
                  </a:lnTo>
                  <a:lnTo>
                    <a:pt x="83010" y="184290"/>
                  </a:lnTo>
                  <a:lnTo>
                    <a:pt x="111311" y="148904"/>
                  </a:lnTo>
                  <a:lnTo>
                    <a:pt x="143032" y="116610"/>
                  </a:lnTo>
                  <a:lnTo>
                    <a:pt x="177906" y="87681"/>
                  </a:lnTo>
                  <a:lnTo>
                    <a:pt x="215665" y="62388"/>
                  </a:lnTo>
                  <a:lnTo>
                    <a:pt x="256042" y="41004"/>
                  </a:lnTo>
                  <a:lnTo>
                    <a:pt x="298769" y="23801"/>
                  </a:lnTo>
                  <a:lnTo>
                    <a:pt x="343579" y="11051"/>
                  </a:lnTo>
                  <a:lnTo>
                    <a:pt x="390205" y="3026"/>
                  </a:lnTo>
                  <a:lnTo>
                    <a:pt x="438379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86891" y="6682279"/>
              <a:ext cx="146050" cy="130175"/>
            </a:xfrm>
            <a:custGeom>
              <a:avLst/>
              <a:gdLst/>
              <a:ahLst/>
              <a:cxnLst/>
              <a:rect l="l" t="t" r="r" b="b"/>
              <a:pathLst>
                <a:path w="146050" h="130175">
                  <a:moveTo>
                    <a:pt x="0" y="71586"/>
                  </a:moveTo>
                  <a:lnTo>
                    <a:pt x="145850" y="70283"/>
                  </a:lnTo>
                </a:path>
                <a:path w="146050" h="130175">
                  <a:moveTo>
                    <a:pt x="70318" y="0"/>
                  </a:moveTo>
                  <a:lnTo>
                    <a:pt x="71481" y="130079"/>
                  </a:lnTo>
                </a:path>
              </a:pathLst>
            </a:custGeom>
            <a:ln w="127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406853" y="6111449"/>
              <a:ext cx="95324" cy="87454"/>
            </a:xfrm>
            <a:prstGeom prst="rect">
              <a:avLst/>
            </a:prstGeom>
          </p:spPr>
        </p:pic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99003" y="3688833"/>
              <a:ext cx="1981200" cy="4088765"/>
            </a:xfrm>
            <a:custGeom>
              <a:avLst/>
              <a:gdLst/>
              <a:ahLst/>
              <a:cxnLst/>
              <a:rect l="l" t="t" r="r" b="b"/>
              <a:pathLst>
                <a:path w="1981200" h="4088765">
                  <a:moveTo>
                    <a:pt x="1980900" y="0"/>
                  </a:moveTo>
                  <a:lnTo>
                    <a:pt x="0" y="0"/>
                  </a:lnTo>
                  <a:lnTo>
                    <a:pt x="0" y="4088577"/>
                  </a:lnTo>
                  <a:lnTo>
                    <a:pt x="1980900" y="4088577"/>
                  </a:lnTo>
                  <a:lnTo>
                    <a:pt x="1980900" y="0"/>
                  </a:lnTo>
                  <a:close/>
                </a:path>
              </a:pathLst>
            </a:custGeom>
            <a:solidFill>
              <a:srgbClr val="F0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99003" y="3688833"/>
              <a:ext cx="1981200" cy="4088765"/>
            </a:xfrm>
            <a:custGeom>
              <a:avLst/>
              <a:gdLst/>
              <a:ahLst/>
              <a:cxnLst/>
              <a:rect l="l" t="t" r="r" b="b"/>
              <a:pathLst>
                <a:path w="1981200" h="4088765">
                  <a:moveTo>
                    <a:pt x="0" y="0"/>
                  </a:moveTo>
                  <a:lnTo>
                    <a:pt x="1980900" y="0"/>
                  </a:lnTo>
                  <a:lnTo>
                    <a:pt x="1980900" y="4088577"/>
                  </a:lnTo>
                  <a:lnTo>
                    <a:pt x="0" y="408857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493464" y="4211945"/>
              <a:ext cx="2012075" cy="3084934"/>
            </a:xfrm>
            <a:prstGeom prst="rect">
              <a:avLst/>
            </a:prstGeom>
          </p:spPr>
        </p:pic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11859" y="3688635"/>
              <a:ext cx="1981200" cy="4088765"/>
            </a:xfrm>
            <a:custGeom>
              <a:avLst/>
              <a:gdLst/>
              <a:ahLst/>
              <a:cxnLst/>
              <a:rect l="l" t="t" r="r" b="b"/>
              <a:pathLst>
                <a:path w="1981200" h="4088765">
                  <a:moveTo>
                    <a:pt x="1980899" y="0"/>
                  </a:moveTo>
                  <a:lnTo>
                    <a:pt x="0" y="0"/>
                  </a:lnTo>
                  <a:lnTo>
                    <a:pt x="0" y="4088577"/>
                  </a:lnTo>
                  <a:lnTo>
                    <a:pt x="1980899" y="4088577"/>
                  </a:lnTo>
                  <a:lnTo>
                    <a:pt x="1980899" y="0"/>
                  </a:lnTo>
                  <a:close/>
                </a:path>
              </a:pathLst>
            </a:custGeom>
            <a:solidFill>
              <a:srgbClr val="F0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11859" y="3688635"/>
              <a:ext cx="1981200" cy="4088765"/>
            </a:xfrm>
            <a:custGeom>
              <a:avLst/>
              <a:gdLst/>
              <a:ahLst/>
              <a:cxnLst/>
              <a:rect l="l" t="t" r="r" b="b"/>
              <a:pathLst>
                <a:path w="1981200" h="4088765">
                  <a:moveTo>
                    <a:pt x="0" y="0"/>
                  </a:moveTo>
                  <a:lnTo>
                    <a:pt x="1980899" y="0"/>
                  </a:lnTo>
                  <a:lnTo>
                    <a:pt x="1980899" y="4088577"/>
                  </a:lnTo>
                  <a:lnTo>
                    <a:pt x="0" y="408857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848023" y="3413083"/>
              <a:ext cx="1487210" cy="3632043"/>
            </a:xfrm>
            <a:prstGeom prst="rect">
              <a:avLst/>
            </a:prstGeom>
          </p:spPr>
        </p:pic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18216" y="4675716"/>
              <a:ext cx="1990725" cy="1380490"/>
            </a:xfrm>
            <a:custGeom>
              <a:avLst/>
              <a:gdLst/>
              <a:ahLst/>
              <a:cxnLst/>
              <a:rect l="l" t="t" r="r" b="b"/>
              <a:pathLst>
                <a:path w="1990725" h="1380489">
                  <a:moveTo>
                    <a:pt x="1990547" y="0"/>
                  </a:moveTo>
                  <a:lnTo>
                    <a:pt x="0" y="0"/>
                  </a:lnTo>
                  <a:lnTo>
                    <a:pt x="0" y="1380267"/>
                  </a:lnTo>
                  <a:lnTo>
                    <a:pt x="1990547" y="1380267"/>
                  </a:lnTo>
                  <a:lnTo>
                    <a:pt x="1990547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18216" y="4675716"/>
              <a:ext cx="1990725" cy="1380490"/>
            </a:xfrm>
            <a:custGeom>
              <a:avLst/>
              <a:gdLst/>
              <a:ahLst/>
              <a:cxnLst/>
              <a:rect l="l" t="t" r="r" b="b"/>
              <a:pathLst>
                <a:path w="1990725" h="1380489">
                  <a:moveTo>
                    <a:pt x="0" y="0"/>
                  </a:moveTo>
                  <a:lnTo>
                    <a:pt x="1990547" y="0"/>
                  </a:lnTo>
                  <a:lnTo>
                    <a:pt x="1990547" y="1380267"/>
                  </a:lnTo>
                  <a:lnTo>
                    <a:pt x="0" y="138026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585360" y="4732800"/>
              <a:ext cx="1914846" cy="1307148"/>
            </a:xfrm>
            <a:prstGeom prst="rect">
              <a:avLst/>
            </a:prstGeom>
          </p:spPr>
        </p:pic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23251" y="3692234"/>
              <a:ext cx="1981200" cy="4088765"/>
            </a:xfrm>
            <a:custGeom>
              <a:avLst/>
              <a:gdLst/>
              <a:ahLst/>
              <a:cxnLst/>
              <a:rect l="l" t="t" r="r" b="b"/>
              <a:pathLst>
                <a:path w="1981200" h="4088765">
                  <a:moveTo>
                    <a:pt x="1980900" y="0"/>
                  </a:moveTo>
                  <a:lnTo>
                    <a:pt x="0" y="0"/>
                  </a:lnTo>
                  <a:lnTo>
                    <a:pt x="0" y="4088578"/>
                  </a:lnTo>
                  <a:lnTo>
                    <a:pt x="1980900" y="4088578"/>
                  </a:lnTo>
                  <a:lnTo>
                    <a:pt x="1980900" y="0"/>
                  </a:lnTo>
                  <a:close/>
                </a:path>
              </a:pathLst>
            </a:custGeom>
            <a:solidFill>
              <a:srgbClr val="F0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23251" y="3692234"/>
              <a:ext cx="1981200" cy="4088765"/>
            </a:xfrm>
            <a:custGeom>
              <a:avLst/>
              <a:gdLst/>
              <a:ahLst/>
              <a:cxnLst/>
              <a:rect l="l" t="t" r="r" b="b"/>
              <a:pathLst>
                <a:path w="1981200" h="4088765">
                  <a:moveTo>
                    <a:pt x="0" y="0"/>
                  </a:moveTo>
                  <a:lnTo>
                    <a:pt x="1980900" y="0"/>
                  </a:lnTo>
                  <a:lnTo>
                    <a:pt x="1980900" y="4088578"/>
                  </a:lnTo>
                  <a:lnTo>
                    <a:pt x="0" y="408857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2860989" y="3452239"/>
              <a:ext cx="1051556" cy="3368302"/>
            </a:xfrm>
            <a:prstGeom prst="rect">
              <a:avLst/>
            </a:prstGeom>
          </p:spPr>
        </p:pic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24964" y="4701117"/>
              <a:ext cx="1990725" cy="1380490"/>
            </a:xfrm>
            <a:custGeom>
              <a:avLst/>
              <a:gdLst/>
              <a:ahLst/>
              <a:cxnLst/>
              <a:rect l="l" t="t" r="r" b="b"/>
              <a:pathLst>
                <a:path w="1990725" h="1380489">
                  <a:moveTo>
                    <a:pt x="1990548" y="0"/>
                  </a:moveTo>
                  <a:lnTo>
                    <a:pt x="0" y="0"/>
                  </a:lnTo>
                  <a:lnTo>
                    <a:pt x="0" y="1380269"/>
                  </a:lnTo>
                  <a:lnTo>
                    <a:pt x="1990548" y="1380269"/>
                  </a:lnTo>
                  <a:lnTo>
                    <a:pt x="19905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24964" y="4701117"/>
              <a:ext cx="1990725" cy="1380490"/>
            </a:xfrm>
            <a:custGeom>
              <a:avLst/>
              <a:gdLst/>
              <a:ahLst/>
              <a:cxnLst/>
              <a:rect l="l" t="t" r="r" b="b"/>
              <a:pathLst>
                <a:path w="1990725" h="1380489">
                  <a:moveTo>
                    <a:pt x="0" y="0"/>
                  </a:moveTo>
                  <a:lnTo>
                    <a:pt x="1990548" y="0"/>
                  </a:lnTo>
                  <a:lnTo>
                    <a:pt x="1990548" y="1380269"/>
                  </a:lnTo>
                  <a:lnTo>
                    <a:pt x="0" y="138026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2906011" y="4732338"/>
              <a:ext cx="1000600" cy="1299054"/>
            </a:xfrm>
            <a:prstGeom prst="rect">
              <a:avLst/>
            </a:prstGeom>
          </p:spPr>
        </p:pic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061149" y="5525150"/>
              <a:ext cx="285115" cy="250190"/>
            </a:xfrm>
            <a:custGeom>
              <a:avLst/>
              <a:gdLst/>
              <a:ahLst/>
              <a:cxnLst/>
              <a:rect l="l" t="t" r="r" b="b"/>
              <a:pathLst>
                <a:path w="285115" h="250189">
                  <a:moveTo>
                    <a:pt x="27718" y="0"/>
                  </a:moveTo>
                  <a:lnTo>
                    <a:pt x="24186" y="2016"/>
                  </a:lnTo>
                  <a:lnTo>
                    <a:pt x="11362" y="35404"/>
                  </a:lnTo>
                  <a:lnTo>
                    <a:pt x="843" y="73508"/>
                  </a:lnTo>
                  <a:lnTo>
                    <a:pt x="0" y="101681"/>
                  </a:lnTo>
                  <a:lnTo>
                    <a:pt x="16201" y="105274"/>
                  </a:lnTo>
                  <a:lnTo>
                    <a:pt x="43632" y="106008"/>
                  </a:lnTo>
                  <a:lnTo>
                    <a:pt x="69335" y="128743"/>
                  </a:lnTo>
                  <a:lnTo>
                    <a:pt x="88589" y="163547"/>
                  </a:lnTo>
                  <a:lnTo>
                    <a:pt x="96671" y="200487"/>
                  </a:lnTo>
                  <a:lnTo>
                    <a:pt x="98801" y="226061"/>
                  </a:lnTo>
                  <a:lnTo>
                    <a:pt x="105424" y="238623"/>
                  </a:lnTo>
                  <a:lnTo>
                    <a:pt x="119648" y="244522"/>
                  </a:lnTo>
                  <a:lnTo>
                    <a:pt x="144584" y="250106"/>
                  </a:lnTo>
                  <a:lnTo>
                    <a:pt x="184348" y="246041"/>
                  </a:lnTo>
                  <a:lnTo>
                    <a:pt x="230505" y="226637"/>
                  </a:lnTo>
                  <a:lnTo>
                    <a:pt x="268715" y="205223"/>
                  </a:lnTo>
                  <a:lnTo>
                    <a:pt x="284639" y="195123"/>
                  </a:lnTo>
                  <a:lnTo>
                    <a:pt x="220339" y="201794"/>
                  </a:lnTo>
                  <a:lnTo>
                    <a:pt x="168259" y="194860"/>
                  </a:lnTo>
                  <a:lnTo>
                    <a:pt x="127034" y="177241"/>
                  </a:lnTo>
                  <a:lnTo>
                    <a:pt x="95298" y="151858"/>
                  </a:lnTo>
                  <a:lnTo>
                    <a:pt x="71687" y="121629"/>
                  </a:lnTo>
                  <a:lnTo>
                    <a:pt x="43378" y="58314"/>
                  </a:lnTo>
                  <a:lnTo>
                    <a:pt x="31184" y="10657"/>
                  </a:lnTo>
                  <a:lnTo>
                    <a:pt x="27718" y="0"/>
                  </a:lnTo>
                  <a:close/>
                </a:path>
              </a:pathLst>
            </a:custGeom>
            <a:solidFill>
              <a:srgbClr val="FFB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2543503" y="5204852"/>
              <a:ext cx="1967972" cy="822378"/>
            </a:xfrm>
            <a:prstGeom prst="rect">
              <a:avLst/>
            </a:prstGeom>
          </p:spPr>
        </p:pic>
      </p:grpSp>
      <p:sp>
        <p:nvSpPr>
          <p:cNvPr id="64" name="object 6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43527" y="641778"/>
            <a:ext cx="10249535" cy="1993900"/>
          </a:xfrm>
          <a:prstGeom prst="rect">
            <a:avLst/>
          </a:prstGeom>
          <a:solidFill>
            <a:srgbClr val="E6F5FC"/>
          </a:solidFill>
        </p:spPr>
        <p:txBody>
          <a:bodyPr vert="horz" wrap="square" lIns="0" tIns="128905" rIns="0" bIns="0" rtlCol="0">
            <a:spAutoFit/>
          </a:bodyPr>
          <a:lstStyle/>
          <a:p>
            <a:pPr marL="306705" marR="210185" algn="ctr">
              <a:lnSpc>
                <a:spcPts val="1789"/>
              </a:lnSpc>
              <a:spcBef>
                <a:spcPts val="1015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ﬁve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examples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CAM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toys.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rely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‘eccentric’</a:t>
            </a:r>
            <a:r>
              <a:rPr sz="16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cam,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simple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follower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slide.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will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be designing and making a similar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device/toy.</a:t>
            </a:r>
            <a:endParaRPr sz="1600">
              <a:latin typeface="Arial"/>
              <a:cs typeface="Arial"/>
            </a:endParaRPr>
          </a:p>
          <a:p>
            <a:pPr marL="741045" marR="644525" algn="ctr">
              <a:lnSpc>
                <a:spcPts val="1789"/>
              </a:lnSpc>
              <a:spcBef>
                <a:spcPts val="178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Before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start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designing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idea,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study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examples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Follow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see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ideas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as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animations.</a:t>
            </a:r>
            <a:endParaRPr sz="1600">
              <a:latin typeface="Arial"/>
              <a:cs typeface="Arial"/>
            </a:endParaRPr>
          </a:p>
          <a:p>
            <a:pPr marL="87630" algn="ctr">
              <a:lnSpc>
                <a:spcPct val="100000"/>
              </a:lnSpc>
              <a:spcBef>
                <a:spcPts val="1614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Select</a:t>
            </a:r>
            <a:r>
              <a:rPr sz="16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 ONE and</a:t>
            </a:r>
            <a:r>
              <a:rPr sz="16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describe how you think</a:t>
            </a:r>
            <a:r>
              <a:rPr sz="16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it works and</a:t>
            </a:r>
            <a:r>
              <a:rPr sz="16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especially how it can</a:t>
            </a:r>
            <a:r>
              <a:rPr sz="16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be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improved.</a:t>
            </a:r>
            <a:endParaRPr sz="1600">
              <a:latin typeface="Arial"/>
              <a:cs typeface="Arial"/>
            </a:endParaRPr>
          </a:p>
        </p:txBody>
      </p:sp>
      <p:sp>
        <p:nvSpPr>
          <p:cNvPr id="65" name="object 6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50202" y="2799972"/>
            <a:ext cx="5524500" cy="33655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51435" rIns="0" bIns="0" rtlCol="0">
            <a:spAutoFit/>
          </a:bodyPr>
          <a:lstStyle/>
          <a:p>
            <a:pPr marL="146050">
              <a:lnSpc>
                <a:spcPct val="100000"/>
              </a:lnSpc>
              <a:spcBef>
                <a:spcPts val="405"/>
              </a:spcBef>
              <a:tabLst>
                <a:tab pos="1661795" algn="l"/>
              </a:tabLst>
            </a:pPr>
            <a:r>
              <a:rPr sz="2100" baseline="3968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2100" spc="-82" baseline="3968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2100" spc="-15" baseline="3968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2100" baseline="3968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  <a:hlinkClick r:id="rId16"/>
              </a:rPr>
              <a:t>https://technologystudent.com/cams/cam5.htm</a:t>
            </a:r>
            <a:endParaRPr sz="1400">
              <a:latin typeface="Arial"/>
              <a:cs typeface="Arial"/>
            </a:endParaRPr>
          </a:p>
        </p:txBody>
      </p:sp>
      <p:sp>
        <p:nvSpPr>
          <p:cNvPr id="66" name="object 6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324" y="3231278"/>
            <a:ext cx="5791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IDEA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67" name="object 6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00927" y="3231278"/>
            <a:ext cx="5791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IDEA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68" name="object 6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71128" y="3231278"/>
            <a:ext cx="36017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34665" algn="l"/>
              </a:tabLst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IDEA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IDEA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69" name="object 6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190934" y="3231278"/>
            <a:ext cx="5791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IDEA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981717" y="3270686"/>
            <a:ext cx="9067800" cy="4879340"/>
          </a:xfrm>
          <a:custGeom>
            <a:avLst/>
            <a:gdLst/>
            <a:ahLst/>
            <a:cxnLst/>
            <a:rect l="l" t="t" r="r" b="b"/>
            <a:pathLst>
              <a:path w="9067800" h="4879340">
                <a:moveTo>
                  <a:pt x="0" y="0"/>
                </a:moveTo>
                <a:lnTo>
                  <a:pt x="0" y="4878777"/>
                </a:lnTo>
              </a:path>
              <a:path w="9067800" h="4879340">
                <a:moveTo>
                  <a:pt x="3055400" y="0"/>
                </a:moveTo>
                <a:lnTo>
                  <a:pt x="3055400" y="4878777"/>
                </a:lnTo>
              </a:path>
              <a:path w="9067800" h="4879340">
                <a:moveTo>
                  <a:pt x="5994403" y="0"/>
                </a:moveTo>
                <a:lnTo>
                  <a:pt x="5994403" y="4878777"/>
                </a:lnTo>
              </a:path>
              <a:path w="9067800" h="4879340">
                <a:moveTo>
                  <a:pt x="9067802" y="0"/>
                </a:moveTo>
                <a:lnTo>
                  <a:pt x="9067802" y="4878777"/>
                </a:lnTo>
              </a:path>
            </a:pathLst>
          </a:custGeom>
          <a:ln w="17999">
            <a:solidFill>
              <a:srgbClr val="00A3D4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3718" y="8161387"/>
            <a:ext cx="2600325" cy="707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0">
              <a:lnSpc>
                <a:spcPct val="100000"/>
              </a:lnSpc>
              <a:spcBef>
                <a:spcPts val="100"/>
              </a:spcBef>
              <a:tabLst>
                <a:tab pos="258699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IDEA</a:t>
            </a:r>
            <a:r>
              <a:rPr sz="1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NUMBER:</a:t>
            </a:r>
            <a:r>
              <a:rPr sz="1400" b="1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9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WORKS: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72" name="object 7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76685" y="9584011"/>
            <a:ext cx="15271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IMPROVEMENTS: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73" name="object 7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727986" y="8844792"/>
            <a:ext cx="10925175" cy="1449705"/>
          </a:xfrm>
          <a:custGeom>
            <a:avLst/>
            <a:gdLst/>
            <a:ahLst/>
            <a:cxnLst/>
            <a:rect l="l" t="t" r="r" b="b"/>
            <a:pathLst>
              <a:path w="10925175" h="1449704">
                <a:moveTo>
                  <a:pt x="0" y="0"/>
                </a:moveTo>
                <a:lnTo>
                  <a:pt x="10925157" y="0"/>
                </a:lnTo>
              </a:path>
              <a:path w="10925175" h="1449704">
                <a:moveTo>
                  <a:pt x="0" y="495302"/>
                </a:moveTo>
                <a:lnTo>
                  <a:pt x="10925157" y="495302"/>
                </a:lnTo>
              </a:path>
              <a:path w="10925175" h="1449704">
                <a:moveTo>
                  <a:pt x="0" y="954152"/>
                </a:moveTo>
                <a:lnTo>
                  <a:pt x="10925157" y="954152"/>
                </a:lnTo>
              </a:path>
              <a:path w="10925175" h="1449704">
                <a:moveTo>
                  <a:pt x="0" y="1449454"/>
                </a:moveTo>
                <a:lnTo>
                  <a:pt x="10925157" y="1449454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149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CAM TOY - RESEARCH 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mech24a.cdr</dc:title>
  <dc:creator>BY V.RYAN</dc:creator>
  <cp:keywords>CAM TOY PROJECT - ANALYSIS</cp:keywords>
  <cp:lastModifiedBy>Vincent RYan</cp:lastModifiedBy>
  <cp:revision>1</cp:revision>
  <dcterms:created xsi:type="dcterms:W3CDTF">2024-07-06T12:27:03Z</dcterms:created>
  <dcterms:modified xsi:type="dcterms:W3CDTF">2024-07-06T12:27:20Z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2024-07-06T00:00:00Z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2024-07-06T00:00:00Z</vt:filetime>
  </property>
  <property fmtid="{D5CDD505-2E9C-101B-9397-08002B2CF9AE}" pid="5" name="Producer">
    <vt:lpwstr>Corel PDF Engine Version 19.1.0.419</vt:lpwstr>
  </property>
</Properties>
</file>