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5125700" cy="10693400"/>
  <p:notesSz cx="151257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63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96029" y="92526"/>
            <a:ext cx="7682866" cy="4762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Picture 431" descr="A diagram of a woodworking process&#10;&#10;Description automatically generated with medium confidence">
            <a:extLst>
              <a:ext uri="{FF2B5EF4-FFF2-40B4-BE49-F238E27FC236}">
                <a16:creationId xmlns:a16="http://schemas.microsoft.com/office/drawing/2014/main" id="{B8283F7B-E25B-5472-AE4C-9F082B609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1" y="94985"/>
            <a:ext cx="14938278" cy="105034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329" descr="A diagram of a machine&#10;&#10;Description automatically generated with medium confidence">
            <a:extLst>
              <a:ext uri="{FF2B5EF4-FFF2-40B4-BE49-F238E27FC236}">
                <a16:creationId xmlns:a16="http://schemas.microsoft.com/office/drawing/2014/main" id="{07963CF4-5F79-0FBF-530B-22F0586B2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1" y="94985"/>
            <a:ext cx="14938278" cy="105034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sheet of paper with blue lines&#10;&#10;Description automatically generated">
            <a:extLst>
              <a:ext uri="{FF2B5EF4-FFF2-40B4-BE49-F238E27FC236}">
                <a16:creationId xmlns:a16="http://schemas.microsoft.com/office/drawing/2014/main" id="{CAF39C05-32C4-B3CB-DC46-49B175D1EC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1" y="94985"/>
            <a:ext cx="14938278" cy="105034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id with text on it&#10;&#10;Description automatically generated">
            <a:extLst>
              <a:ext uri="{FF2B5EF4-FFF2-40B4-BE49-F238E27FC236}">
                <a16:creationId xmlns:a16="http://schemas.microsoft.com/office/drawing/2014/main" id="{543EE794-D983-3735-453A-0BAD9BD1F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1" y="94985"/>
            <a:ext cx="14938278" cy="105034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mech28a.cdr</dc:title>
  <dc:creator>BY V.RYAN</dc:creator>
  <cp:keywords>SEQUENCE DRAWING OF MANUFACTURE EXAMPLES AND TEMPLATES</cp:keywords>
  <cp:lastModifiedBy>Vincent RYan</cp:lastModifiedBy>
  <cp:revision>1</cp:revision>
  <dcterms:created xsi:type="dcterms:W3CDTF">2024-07-12T12:59:39Z</dcterms:created>
  <dcterms:modified xsi:type="dcterms:W3CDTF">2024-07-12T13:04:44Z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2024-07-12T00:00:00Z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2024-07-12T00:00:00Z</vt:filetime>
  </property>
  <property fmtid="{D5CDD505-2E9C-101B-9397-08002B2CF9AE}" pid="5" name="Producer">
    <vt:lpwstr>Corel PDF Engine Version 19.1.0.419</vt:lpwstr>
  </property>
</Properties>
</file>