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5098" y="146307"/>
            <a:ext cx="14872335" cy="543560"/>
          </a:xfrm>
          <a:custGeom>
            <a:avLst/>
            <a:gdLst/>
            <a:ahLst/>
            <a:cxnLst/>
            <a:rect l="l" t="t" r="r" b="b"/>
            <a:pathLst>
              <a:path w="14872335" h="543560">
                <a:moveTo>
                  <a:pt x="14871717" y="0"/>
                </a:moveTo>
                <a:lnTo>
                  <a:pt x="0" y="0"/>
                </a:lnTo>
                <a:lnTo>
                  <a:pt x="0" y="543096"/>
                </a:lnTo>
                <a:lnTo>
                  <a:pt x="14871717" y="543096"/>
                </a:lnTo>
                <a:lnTo>
                  <a:pt x="14871717" y="0"/>
                </a:lnTo>
                <a:close/>
              </a:path>
            </a:pathLst>
          </a:custGeom>
          <a:solidFill>
            <a:srgbClr val="DAE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4345" y="132152"/>
            <a:ext cx="14897735" cy="10464800"/>
          </a:xfrm>
          <a:custGeom>
            <a:avLst/>
            <a:gdLst/>
            <a:ahLst/>
            <a:cxnLst/>
            <a:rect l="l" t="t" r="r" b="b"/>
            <a:pathLst>
              <a:path w="14897735" h="10464800">
                <a:moveTo>
                  <a:pt x="0" y="0"/>
                </a:moveTo>
                <a:lnTo>
                  <a:pt x="14897108" y="0"/>
                </a:lnTo>
                <a:lnTo>
                  <a:pt x="14897108" y="10464805"/>
                </a:lnTo>
                <a:lnTo>
                  <a:pt x="0" y="10464805"/>
                </a:lnTo>
                <a:lnTo>
                  <a:pt x="0" y="0"/>
                </a:lnTo>
                <a:close/>
              </a:path>
            </a:pathLst>
          </a:custGeom>
          <a:ln w="35999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11840" y="86068"/>
            <a:ext cx="4660265" cy="597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oleObject" Target="../embeddings/oleObject1.bin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s://technologystudent.com/despro_flsh/evalintegr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technologystudent.com/cams/mechev3.htm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flsh/evalintegr1.html" TargetMode="External"/><Relationship Id="rId4" Type="http://schemas.openxmlformats.org/officeDocument/2006/relationships/hyperlink" Target="https://technologystudent.com/cams/mechev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1434" y="560410"/>
            <a:ext cx="457644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87295" algn="l"/>
              </a:tabLst>
            </a:pPr>
            <a:r>
              <a:rPr sz="650" spc="30" dirty="0">
                <a:solidFill>
                  <a:srgbClr val="989899"/>
                </a:solidFill>
                <a:latin typeface="Arial"/>
                <a:cs typeface="Arial"/>
              </a:rPr>
              <a:t>WORLD</a:t>
            </a:r>
            <a:r>
              <a:rPr sz="650" spc="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989899"/>
                </a:solidFill>
                <a:latin typeface="Arial"/>
                <a:cs typeface="Arial"/>
              </a:rPr>
              <a:t>ASSOCIATION</a:t>
            </a:r>
            <a:r>
              <a:rPr sz="650" spc="8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989899"/>
                </a:solidFill>
                <a:latin typeface="Arial"/>
                <a:cs typeface="Arial"/>
              </a:rPr>
              <a:t>OF</a:t>
            </a:r>
            <a:r>
              <a:rPr sz="650" spc="6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989899"/>
                </a:solidFill>
                <a:latin typeface="Arial"/>
                <a:cs typeface="Arial"/>
              </a:rPr>
              <a:t>TECHNOLOGY</a:t>
            </a:r>
            <a:r>
              <a:rPr sz="650" spc="5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989899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989899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989899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47682" y="545348"/>
            <a:ext cx="211137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0" dirty="0">
                <a:solidFill>
                  <a:srgbClr val="989899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30" dirty="0">
                <a:solidFill>
                  <a:srgbClr val="989899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spc="10" dirty="0">
                <a:solidFill>
                  <a:srgbClr val="989899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r>
              <a:rPr sz="650" spc="220" dirty="0">
                <a:solidFill>
                  <a:srgbClr val="989899"/>
                </a:solidFill>
                <a:latin typeface="Arial"/>
                <a:cs typeface="Arial"/>
              </a:rPr>
              <a:t>  </a:t>
            </a:r>
            <a:r>
              <a:rPr sz="650" spc="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650" spc="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650" spc="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42421" y="6570621"/>
            <a:ext cx="149161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QUALITY:</a:t>
            </a:r>
            <a:endParaRPr sz="24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2117" y="1318892"/>
            <a:ext cx="191198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ACCURACY:</a:t>
            </a:r>
            <a:endParaRPr sz="24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51884" y="2400627"/>
            <a:ext cx="195262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TIMESCALE:</a:t>
            </a:r>
            <a:endParaRPr sz="24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71544" y="3471542"/>
            <a:ext cx="2127885" cy="142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AESTHETICS:</a:t>
            </a:r>
            <a:endParaRPr sz="2450">
              <a:latin typeface="Arial"/>
              <a:cs typeface="Arial"/>
            </a:endParaRPr>
          </a:p>
          <a:p>
            <a:pPr marL="645795" marR="19685">
              <a:lnSpc>
                <a:spcPts val="2770"/>
              </a:lnSpc>
              <a:spcBef>
                <a:spcPts val="2540"/>
              </a:spcBef>
            </a:pP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COLOUR SCHEME:</a:t>
            </a:r>
            <a:endParaRPr sz="24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61434" y="5528065"/>
            <a:ext cx="175958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FUNCTION:</a:t>
            </a:r>
            <a:endParaRPr sz="2450">
              <a:latin typeface="Arial"/>
              <a:cs typeface="Arial"/>
            </a:endParaRPr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01794" y="1657108"/>
            <a:ext cx="8337550" cy="0"/>
          </a:xfrm>
          <a:custGeom>
            <a:avLst/>
            <a:gdLst/>
            <a:ahLst/>
            <a:cxnLst/>
            <a:rect l="l" t="t" r="r" b="b"/>
            <a:pathLst>
              <a:path w="8337550">
                <a:moveTo>
                  <a:pt x="0" y="0"/>
                </a:moveTo>
                <a:lnTo>
                  <a:pt x="8337346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01794" y="2194294"/>
            <a:ext cx="8337550" cy="0"/>
          </a:xfrm>
          <a:custGeom>
            <a:avLst/>
            <a:gdLst/>
            <a:ahLst/>
            <a:cxnLst/>
            <a:rect l="l" t="t" r="r" b="b"/>
            <a:pathLst>
              <a:path w="8337550">
                <a:moveTo>
                  <a:pt x="0" y="0"/>
                </a:moveTo>
                <a:lnTo>
                  <a:pt x="8337346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01794" y="2731478"/>
            <a:ext cx="8337550" cy="0"/>
          </a:xfrm>
          <a:custGeom>
            <a:avLst/>
            <a:gdLst/>
            <a:ahLst/>
            <a:cxnLst/>
            <a:rect l="l" t="t" r="r" b="b"/>
            <a:pathLst>
              <a:path w="8337550">
                <a:moveTo>
                  <a:pt x="0" y="0"/>
                </a:moveTo>
                <a:lnTo>
                  <a:pt x="8337346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01794" y="3268663"/>
            <a:ext cx="8337550" cy="0"/>
          </a:xfrm>
          <a:custGeom>
            <a:avLst/>
            <a:gdLst/>
            <a:ahLst/>
            <a:cxnLst/>
            <a:rect l="l" t="t" r="r" b="b"/>
            <a:pathLst>
              <a:path w="8337550">
                <a:moveTo>
                  <a:pt x="0" y="0"/>
                </a:moveTo>
                <a:lnTo>
                  <a:pt x="8337346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36904" y="3805844"/>
            <a:ext cx="8402320" cy="0"/>
          </a:xfrm>
          <a:custGeom>
            <a:avLst/>
            <a:gdLst/>
            <a:ahLst/>
            <a:cxnLst/>
            <a:rect l="l" t="t" r="r" b="b"/>
            <a:pathLst>
              <a:path w="8402319">
                <a:moveTo>
                  <a:pt x="0" y="0"/>
                </a:moveTo>
                <a:lnTo>
                  <a:pt x="8402231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4343032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7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4880217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7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5417403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7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5954583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7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6491768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7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7028953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7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7566135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7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30488" y="8717137"/>
            <a:ext cx="9281160" cy="0"/>
          </a:xfrm>
          <a:custGeom>
            <a:avLst/>
            <a:gdLst/>
            <a:ahLst/>
            <a:cxnLst/>
            <a:rect l="l" t="t" r="r" b="b"/>
            <a:pathLst>
              <a:path w="9281160">
                <a:moveTo>
                  <a:pt x="0" y="0"/>
                </a:moveTo>
                <a:lnTo>
                  <a:pt x="9281007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30488" y="9254321"/>
            <a:ext cx="9281160" cy="0"/>
          </a:xfrm>
          <a:custGeom>
            <a:avLst/>
            <a:gdLst/>
            <a:ahLst/>
            <a:cxnLst/>
            <a:rect l="l" t="t" r="r" b="b"/>
            <a:pathLst>
              <a:path w="9281160">
                <a:moveTo>
                  <a:pt x="0" y="0"/>
                </a:moveTo>
                <a:lnTo>
                  <a:pt x="9281007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30488" y="9791506"/>
            <a:ext cx="9281160" cy="0"/>
          </a:xfrm>
          <a:custGeom>
            <a:avLst/>
            <a:gdLst/>
            <a:ahLst/>
            <a:cxnLst/>
            <a:rect l="l" t="t" r="r" b="b"/>
            <a:pathLst>
              <a:path w="9281160">
                <a:moveTo>
                  <a:pt x="0" y="0"/>
                </a:moveTo>
                <a:lnTo>
                  <a:pt x="9281007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30488" y="10328688"/>
            <a:ext cx="9281160" cy="0"/>
          </a:xfrm>
          <a:custGeom>
            <a:avLst/>
            <a:gdLst/>
            <a:ahLst/>
            <a:cxnLst/>
            <a:rect l="l" t="t" r="r" b="b"/>
            <a:pathLst>
              <a:path w="9281160">
                <a:moveTo>
                  <a:pt x="0" y="0"/>
                </a:moveTo>
                <a:lnTo>
                  <a:pt x="9281007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45288" y="1279039"/>
            <a:ext cx="7468234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My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final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mechanical</a:t>
            </a:r>
            <a:r>
              <a:rPr sz="19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toy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accurately</a:t>
            </a:r>
            <a:r>
              <a:rPr sz="19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made.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works</a:t>
            </a:r>
            <a:r>
              <a:rPr sz="19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without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sticking.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45288" y="1831895"/>
            <a:ext cx="574738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handle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turned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rotates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smoothly.</a:t>
            </a:r>
            <a:endParaRPr sz="19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45288" y="2384777"/>
            <a:ext cx="632015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managed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toy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five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lessons.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equal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25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45288" y="2893412"/>
            <a:ext cx="480631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five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hours.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just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enough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time.</a:t>
            </a:r>
            <a:endParaRPr sz="19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45288" y="3468405"/>
            <a:ext cx="781050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quite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like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toy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looks,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especially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moving.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However,</a:t>
            </a:r>
            <a:endParaRPr sz="19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45288" y="3977052"/>
            <a:ext cx="776922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next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time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egg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shell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completely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covers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face.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45288" y="4507811"/>
            <a:ext cx="774192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am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happy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colours,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although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next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time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brighter,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endParaRPr sz="19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45288" y="5060680"/>
            <a:ext cx="714184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vivid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colours,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interesting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9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young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children.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27215" y="5584809"/>
            <a:ext cx="780986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mechanical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toy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works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tried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my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younger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brother</a:t>
            </a:r>
            <a:endParaRPr sz="19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27215" y="6123289"/>
            <a:ext cx="727837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liked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movement.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However,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lost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interest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after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ten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minutes.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27215" y="6676158"/>
            <a:ext cx="701548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overall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toy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good.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edges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9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smooth,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19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27215" y="7229027"/>
            <a:ext cx="779589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mechanism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works.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However,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paints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rather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than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ink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next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time.</a:t>
            </a:r>
            <a:endParaRPr sz="19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58396" y="8936555"/>
            <a:ext cx="780542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establish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accurately,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young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children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attracted</a:t>
            </a:r>
            <a:endParaRPr sz="19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36553" y="9439221"/>
            <a:ext cx="871855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to.</a:t>
            </a:r>
            <a:r>
              <a:rPr sz="19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mean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likely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interested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toy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longer</a:t>
            </a:r>
            <a:endParaRPr sz="19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540118" y="86064"/>
            <a:ext cx="2532380" cy="4991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EVALUATION</a:t>
            </a:r>
          </a:p>
        </p:txBody>
      </p: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967607" y="1834585"/>
            <a:ext cx="1795780" cy="4208780"/>
            <a:chOff x="967607" y="1834585"/>
            <a:chExt cx="1795780" cy="4208780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7323" y="2435158"/>
              <a:ext cx="1270000" cy="3599179"/>
            </a:xfrm>
            <a:custGeom>
              <a:avLst/>
              <a:gdLst/>
              <a:ahLst/>
              <a:cxnLst/>
              <a:rect l="l" t="t" r="r" b="b"/>
              <a:pathLst>
                <a:path w="1270000" h="3599179">
                  <a:moveTo>
                    <a:pt x="1244" y="0"/>
                  </a:moveTo>
                  <a:lnTo>
                    <a:pt x="1269961" y="756450"/>
                  </a:lnTo>
                  <a:lnTo>
                    <a:pt x="1269961" y="3598799"/>
                  </a:lnTo>
                  <a:lnTo>
                    <a:pt x="1244" y="2872219"/>
                  </a:lnTo>
                  <a:lnTo>
                    <a:pt x="0" y="1589405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8568" y="2353751"/>
              <a:ext cx="1395730" cy="838200"/>
            </a:xfrm>
            <a:custGeom>
              <a:avLst/>
              <a:gdLst/>
              <a:ahLst/>
              <a:cxnLst/>
              <a:rect l="l" t="t" r="r" b="b"/>
              <a:pathLst>
                <a:path w="1395730" h="838200">
                  <a:moveTo>
                    <a:pt x="126898" y="0"/>
                  </a:moveTo>
                  <a:lnTo>
                    <a:pt x="0" y="81406"/>
                  </a:lnTo>
                  <a:lnTo>
                    <a:pt x="1268717" y="837857"/>
                  </a:lnTo>
                  <a:lnTo>
                    <a:pt x="1395628" y="756450"/>
                  </a:lnTo>
                  <a:lnTo>
                    <a:pt x="126898" y="0"/>
                  </a:lnTo>
                  <a:close/>
                </a:path>
              </a:pathLst>
            </a:custGeom>
            <a:solidFill>
              <a:srgbClr val="E9D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8568" y="2353751"/>
              <a:ext cx="1395730" cy="838200"/>
            </a:xfrm>
            <a:custGeom>
              <a:avLst/>
              <a:gdLst/>
              <a:ahLst/>
              <a:cxnLst/>
              <a:rect l="l" t="t" r="r" b="b"/>
              <a:pathLst>
                <a:path w="1395730" h="838200">
                  <a:moveTo>
                    <a:pt x="0" y="81406"/>
                  </a:moveTo>
                  <a:lnTo>
                    <a:pt x="1268717" y="837857"/>
                  </a:lnTo>
                  <a:lnTo>
                    <a:pt x="1395628" y="756450"/>
                  </a:lnTo>
                  <a:lnTo>
                    <a:pt x="126898" y="0"/>
                  </a:lnTo>
                  <a:lnTo>
                    <a:pt x="0" y="81406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27290" y="3110735"/>
              <a:ext cx="126364" cy="2923540"/>
            </a:xfrm>
            <a:custGeom>
              <a:avLst/>
              <a:gdLst/>
              <a:ahLst/>
              <a:cxnLst/>
              <a:rect l="l" t="t" r="r" b="b"/>
              <a:pathLst>
                <a:path w="126364" h="2923540">
                  <a:moveTo>
                    <a:pt x="125971" y="0"/>
                  </a:moveTo>
                  <a:lnTo>
                    <a:pt x="0" y="80873"/>
                  </a:lnTo>
                  <a:lnTo>
                    <a:pt x="0" y="2923222"/>
                  </a:lnTo>
                  <a:lnTo>
                    <a:pt x="125971" y="2842348"/>
                  </a:lnTo>
                  <a:lnTo>
                    <a:pt x="125971" y="0"/>
                  </a:lnTo>
                  <a:close/>
                </a:path>
              </a:pathLst>
            </a:custGeom>
            <a:solidFill>
              <a:srgbClr val="E9D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27290" y="3110735"/>
              <a:ext cx="126364" cy="2923540"/>
            </a:xfrm>
            <a:custGeom>
              <a:avLst/>
              <a:gdLst/>
              <a:ahLst/>
              <a:cxnLst/>
              <a:rect l="l" t="t" r="r" b="b"/>
              <a:pathLst>
                <a:path w="126364" h="2923540">
                  <a:moveTo>
                    <a:pt x="125971" y="0"/>
                  </a:moveTo>
                  <a:lnTo>
                    <a:pt x="0" y="80873"/>
                  </a:lnTo>
                  <a:lnTo>
                    <a:pt x="0" y="2923222"/>
                  </a:lnTo>
                  <a:lnTo>
                    <a:pt x="125971" y="2842348"/>
                  </a:lnTo>
                  <a:lnTo>
                    <a:pt x="125971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0121" y="2731859"/>
              <a:ext cx="161925" cy="1176020"/>
            </a:xfrm>
            <a:custGeom>
              <a:avLst/>
              <a:gdLst/>
              <a:ahLst/>
              <a:cxnLst/>
              <a:rect l="l" t="t" r="r" b="b"/>
              <a:pathLst>
                <a:path w="161925" h="1176020">
                  <a:moveTo>
                    <a:pt x="0" y="0"/>
                  </a:moveTo>
                  <a:lnTo>
                    <a:pt x="0" y="1079220"/>
                  </a:lnTo>
                  <a:lnTo>
                    <a:pt x="161886" y="1175575"/>
                  </a:lnTo>
                  <a:lnTo>
                    <a:pt x="161886" y="963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0121" y="2731859"/>
              <a:ext cx="161925" cy="1176020"/>
            </a:xfrm>
            <a:custGeom>
              <a:avLst/>
              <a:gdLst/>
              <a:ahLst/>
              <a:cxnLst/>
              <a:rect l="l" t="t" r="r" b="b"/>
              <a:pathLst>
                <a:path w="161925" h="1176020">
                  <a:moveTo>
                    <a:pt x="0" y="0"/>
                  </a:moveTo>
                  <a:lnTo>
                    <a:pt x="161886" y="96367"/>
                  </a:lnTo>
                  <a:lnTo>
                    <a:pt x="161886" y="1175575"/>
                  </a:lnTo>
                  <a:lnTo>
                    <a:pt x="0" y="1079220"/>
                  </a:lnTo>
                  <a:lnTo>
                    <a:pt x="0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0121" y="2654770"/>
              <a:ext cx="294005" cy="173990"/>
            </a:xfrm>
            <a:custGeom>
              <a:avLst/>
              <a:gdLst/>
              <a:ahLst/>
              <a:cxnLst/>
              <a:rect l="l" t="t" r="r" b="b"/>
              <a:pathLst>
                <a:path w="294005" h="173989">
                  <a:moveTo>
                    <a:pt x="132016" y="0"/>
                  </a:moveTo>
                  <a:lnTo>
                    <a:pt x="0" y="77089"/>
                  </a:lnTo>
                  <a:lnTo>
                    <a:pt x="161886" y="173456"/>
                  </a:lnTo>
                  <a:lnTo>
                    <a:pt x="293890" y="96354"/>
                  </a:lnTo>
                  <a:lnTo>
                    <a:pt x="13201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0121" y="2654770"/>
              <a:ext cx="294005" cy="173990"/>
            </a:xfrm>
            <a:custGeom>
              <a:avLst/>
              <a:gdLst/>
              <a:ahLst/>
              <a:cxnLst/>
              <a:rect l="l" t="t" r="r" b="b"/>
              <a:pathLst>
                <a:path w="294005" h="173989">
                  <a:moveTo>
                    <a:pt x="0" y="77089"/>
                  </a:moveTo>
                  <a:lnTo>
                    <a:pt x="161886" y="173456"/>
                  </a:lnTo>
                  <a:lnTo>
                    <a:pt x="293890" y="96354"/>
                  </a:lnTo>
                  <a:lnTo>
                    <a:pt x="132016" y="0"/>
                  </a:lnTo>
                  <a:lnTo>
                    <a:pt x="0" y="77089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2009" y="2750169"/>
              <a:ext cx="135255" cy="1157605"/>
            </a:xfrm>
            <a:custGeom>
              <a:avLst/>
              <a:gdLst/>
              <a:ahLst/>
              <a:cxnLst/>
              <a:rect l="l" t="t" r="r" b="b"/>
              <a:pathLst>
                <a:path w="135255" h="1157604">
                  <a:moveTo>
                    <a:pt x="134899" y="0"/>
                  </a:moveTo>
                  <a:lnTo>
                    <a:pt x="0" y="78054"/>
                  </a:lnTo>
                  <a:lnTo>
                    <a:pt x="0" y="1157262"/>
                  </a:lnTo>
                  <a:lnTo>
                    <a:pt x="134899" y="1079220"/>
                  </a:lnTo>
                  <a:lnTo>
                    <a:pt x="134899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2009" y="2750169"/>
              <a:ext cx="135255" cy="1157605"/>
            </a:xfrm>
            <a:custGeom>
              <a:avLst/>
              <a:gdLst/>
              <a:ahLst/>
              <a:cxnLst/>
              <a:rect l="l" t="t" r="r" b="b"/>
              <a:pathLst>
                <a:path w="135255" h="1157604">
                  <a:moveTo>
                    <a:pt x="134899" y="0"/>
                  </a:moveTo>
                  <a:lnTo>
                    <a:pt x="0" y="78054"/>
                  </a:lnTo>
                  <a:lnTo>
                    <a:pt x="0" y="1157262"/>
                  </a:lnTo>
                  <a:lnTo>
                    <a:pt x="134899" y="1079220"/>
                  </a:lnTo>
                  <a:lnTo>
                    <a:pt x="134899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58568" y="2435158"/>
              <a:ext cx="1268730" cy="3599179"/>
            </a:xfrm>
            <a:custGeom>
              <a:avLst/>
              <a:gdLst/>
              <a:ahLst/>
              <a:cxnLst/>
              <a:rect l="l" t="t" r="r" b="b"/>
              <a:pathLst>
                <a:path w="1268730" h="3599179">
                  <a:moveTo>
                    <a:pt x="0" y="0"/>
                  </a:moveTo>
                  <a:lnTo>
                    <a:pt x="0" y="2872219"/>
                  </a:lnTo>
                  <a:lnTo>
                    <a:pt x="1268717" y="3598799"/>
                  </a:lnTo>
                  <a:lnTo>
                    <a:pt x="1268717" y="756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B7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7740" y="2533888"/>
              <a:ext cx="209550" cy="1518285"/>
            </a:xfrm>
            <a:custGeom>
              <a:avLst/>
              <a:gdLst/>
              <a:ahLst/>
              <a:cxnLst/>
              <a:rect l="l" t="t" r="r" b="b"/>
              <a:pathLst>
                <a:path w="209550" h="1518285">
                  <a:moveTo>
                    <a:pt x="0" y="0"/>
                  </a:moveTo>
                  <a:lnTo>
                    <a:pt x="0" y="1393456"/>
                  </a:lnTo>
                  <a:lnTo>
                    <a:pt x="209016" y="1517865"/>
                  </a:lnTo>
                  <a:lnTo>
                    <a:pt x="209016" y="1244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7740" y="2533888"/>
              <a:ext cx="209550" cy="1518285"/>
            </a:xfrm>
            <a:custGeom>
              <a:avLst/>
              <a:gdLst/>
              <a:ahLst/>
              <a:cxnLst/>
              <a:rect l="l" t="t" r="r" b="b"/>
              <a:pathLst>
                <a:path w="209550" h="1518285">
                  <a:moveTo>
                    <a:pt x="0" y="0"/>
                  </a:moveTo>
                  <a:lnTo>
                    <a:pt x="209016" y="124421"/>
                  </a:lnTo>
                  <a:lnTo>
                    <a:pt x="209016" y="1517865"/>
                  </a:lnTo>
                  <a:lnTo>
                    <a:pt x="0" y="1393456"/>
                  </a:lnTo>
                  <a:lnTo>
                    <a:pt x="0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7740" y="2434358"/>
              <a:ext cx="379730" cy="224154"/>
            </a:xfrm>
            <a:custGeom>
              <a:avLst/>
              <a:gdLst/>
              <a:ahLst/>
              <a:cxnLst/>
              <a:rect l="l" t="t" r="r" b="b"/>
              <a:pathLst>
                <a:path w="379730" h="224155">
                  <a:moveTo>
                    <a:pt x="170446" y="0"/>
                  </a:moveTo>
                  <a:lnTo>
                    <a:pt x="0" y="99529"/>
                  </a:lnTo>
                  <a:lnTo>
                    <a:pt x="209016" y="223951"/>
                  </a:lnTo>
                  <a:lnTo>
                    <a:pt x="379463" y="124409"/>
                  </a:lnTo>
                  <a:lnTo>
                    <a:pt x="17044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7740" y="2434358"/>
              <a:ext cx="379730" cy="224154"/>
            </a:xfrm>
            <a:custGeom>
              <a:avLst/>
              <a:gdLst/>
              <a:ahLst/>
              <a:cxnLst/>
              <a:rect l="l" t="t" r="r" b="b"/>
              <a:pathLst>
                <a:path w="379730" h="224155">
                  <a:moveTo>
                    <a:pt x="0" y="99529"/>
                  </a:moveTo>
                  <a:lnTo>
                    <a:pt x="209016" y="223951"/>
                  </a:lnTo>
                  <a:lnTo>
                    <a:pt x="379463" y="124409"/>
                  </a:lnTo>
                  <a:lnTo>
                    <a:pt x="170446" y="0"/>
                  </a:lnTo>
                  <a:lnTo>
                    <a:pt x="0" y="99529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6762" y="2557530"/>
              <a:ext cx="174625" cy="1494790"/>
            </a:xfrm>
            <a:custGeom>
              <a:avLst/>
              <a:gdLst/>
              <a:ahLst/>
              <a:cxnLst/>
              <a:rect l="l" t="t" r="r" b="b"/>
              <a:pathLst>
                <a:path w="174625" h="1494789">
                  <a:moveTo>
                    <a:pt x="174180" y="0"/>
                  </a:moveTo>
                  <a:lnTo>
                    <a:pt x="0" y="100774"/>
                  </a:lnTo>
                  <a:lnTo>
                    <a:pt x="0" y="1494231"/>
                  </a:lnTo>
                  <a:lnTo>
                    <a:pt x="174180" y="1393444"/>
                  </a:lnTo>
                  <a:lnTo>
                    <a:pt x="174180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96762" y="2557530"/>
              <a:ext cx="174625" cy="1494790"/>
            </a:xfrm>
            <a:custGeom>
              <a:avLst/>
              <a:gdLst/>
              <a:ahLst/>
              <a:cxnLst/>
              <a:rect l="l" t="t" r="r" b="b"/>
              <a:pathLst>
                <a:path w="174625" h="1494789">
                  <a:moveTo>
                    <a:pt x="174180" y="0"/>
                  </a:moveTo>
                  <a:lnTo>
                    <a:pt x="0" y="100774"/>
                  </a:lnTo>
                  <a:lnTo>
                    <a:pt x="0" y="1494231"/>
                  </a:lnTo>
                  <a:lnTo>
                    <a:pt x="174180" y="1393444"/>
                  </a:lnTo>
                  <a:lnTo>
                    <a:pt x="174180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40297" y="3165919"/>
              <a:ext cx="209550" cy="1518285"/>
            </a:xfrm>
            <a:custGeom>
              <a:avLst/>
              <a:gdLst/>
              <a:ahLst/>
              <a:cxnLst/>
              <a:rect l="l" t="t" r="r" b="b"/>
              <a:pathLst>
                <a:path w="209550" h="1518285">
                  <a:moveTo>
                    <a:pt x="0" y="0"/>
                  </a:moveTo>
                  <a:lnTo>
                    <a:pt x="0" y="1393444"/>
                  </a:lnTo>
                  <a:lnTo>
                    <a:pt x="209016" y="1517865"/>
                  </a:lnTo>
                  <a:lnTo>
                    <a:pt x="209016" y="1244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40297" y="3165919"/>
              <a:ext cx="209550" cy="1518285"/>
            </a:xfrm>
            <a:custGeom>
              <a:avLst/>
              <a:gdLst/>
              <a:ahLst/>
              <a:cxnLst/>
              <a:rect l="l" t="t" r="r" b="b"/>
              <a:pathLst>
                <a:path w="209550" h="1518285">
                  <a:moveTo>
                    <a:pt x="0" y="0"/>
                  </a:moveTo>
                  <a:lnTo>
                    <a:pt x="209016" y="124421"/>
                  </a:lnTo>
                  <a:lnTo>
                    <a:pt x="209016" y="1517865"/>
                  </a:lnTo>
                  <a:lnTo>
                    <a:pt x="0" y="1393444"/>
                  </a:lnTo>
                  <a:lnTo>
                    <a:pt x="0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40297" y="3066376"/>
              <a:ext cx="379730" cy="224154"/>
            </a:xfrm>
            <a:custGeom>
              <a:avLst/>
              <a:gdLst/>
              <a:ahLst/>
              <a:cxnLst/>
              <a:rect l="l" t="t" r="r" b="b"/>
              <a:pathLst>
                <a:path w="379730" h="224154">
                  <a:moveTo>
                    <a:pt x="170446" y="0"/>
                  </a:moveTo>
                  <a:lnTo>
                    <a:pt x="0" y="99542"/>
                  </a:lnTo>
                  <a:lnTo>
                    <a:pt x="209016" y="223964"/>
                  </a:lnTo>
                  <a:lnTo>
                    <a:pt x="379463" y="124421"/>
                  </a:lnTo>
                  <a:lnTo>
                    <a:pt x="17044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40297" y="3066376"/>
              <a:ext cx="379730" cy="224154"/>
            </a:xfrm>
            <a:custGeom>
              <a:avLst/>
              <a:gdLst/>
              <a:ahLst/>
              <a:cxnLst/>
              <a:rect l="l" t="t" r="r" b="b"/>
              <a:pathLst>
                <a:path w="379730" h="224154">
                  <a:moveTo>
                    <a:pt x="0" y="99542"/>
                  </a:moveTo>
                  <a:lnTo>
                    <a:pt x="209016" y="223964"/>
                  </a:lnTo>
                  <a:lnTo>
                    <a:pt x="379463" y="124421"/>
                  </a:lnTo>
                  <a:lnTo>
                    <a:pt x="170446" y="0"/>
                  </a:lnTo>
                  <a:lnTo>
                    <a:pt x="0" y="99542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9315" y="3189556"/>
              <a:ext cx="174625" cy="1494790"/>
            </a:xfrm>
            <a:custGeom>
              <a:avLst/>
              <a:gdLst/>
              <a:ahLst/>
              <a:cxnLst/>
              <a:rect l="l" t="t" r="r" b="b"/>
              <a:pathLst>
                <a:path w="174625" h="1494789">
                  <a:moveTo>
                    <a:pt x="174180" y="0"/>
                  </a:moveTo>
                  <a:lnTo>
                    <a:pt x="0" y="100774"/>
                  </a:lnTo>
                  <a:lnTo>
                    <a:pt x="0" y="1494231"/>
                  </a:lnTo>
                  <a:lnTo>
                    <a:pt x="174180" y="1393456"/>
                  </a:lnTo>
                  <a:lnTo>
                    <a:pt x="174180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9315" y="3189556"/>
              <a:ext cx="174625" cy="1494790"/>
            </a:xfrm>
            <a:custGeom>
              <a:avLst/>
              <a:gdLst/>
              <a:ahLst/>
              <a:cxnLst/>
              <a:rect l="l" t="t" r="r" b="b"/>
              <a:pathLst>
                <a:path w="174625" h="1494789">
                  <a:moveTo>
                    <a:pt x="174180" y="0"/>
                  </a:moveTo>
                  <a:lnTo>
                    <a:pt x="0" y="100774"/>
                  </a:lnTo>
                  <a:lnTo>
                    <a:pt x="0" y="1494231"/>
                  </a:lnTo>
                  <a:lnTo>
                    <a:pt x="174180" y="1393456"/>
                  </a:lnTo>
                  <a:lnTo>
                    <a:pt x="174180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8439" y="2953317"/>
              <a:ext cx="161925" cy="1176020"/>
            </a:xfrm>
            <a:custGeom>
              <a:avLst/>
              <a:gdLst/>
              <a:ahLst/>
              <a:cxnLst/>
              <a:rect l="l" t="t" r="r" b="b"/>
              <a:pathLst>
                <a:path w="161925" h="1176020">
                  <a:moveTo>
                    <a:pt x="0" y="0"/>
                  </a:moveTo>
                  <a:lnTo>
                    <a:pt x="0" y="1079220"/>
                  </a:lnTo>
                  <a:lnTo>
                    <a:pt x="161886" y="1175575"/>
                  </a:lnTo>
                  <a:lnTo>
                    <a:pt x="161886" y="963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8439" y="2953317"/>
              <a:ext cx="161925" cy="1176020"/>
            </a:xfrm>
            <a:custGeom>
              <a:avLst/>
              <a:gdLst/>
              <a:ahLst/>
              <a:cxnLst/>
              <a:rect l="l" t="t" r="r" b="b"/>
              <a:pathLst>
                <a:path w="161925" h="1176020">
                  <a:moveTo>
                    <a:pt x="0" y="0"/>
                  </a:moveTo>
                  <a:lnTo>
                    <a:pt x="161886" y="96354"/>
                  </a:lnTo>
                  <a:lnTo>
                    <a:pt x="161886" y="1175575"/>
                  </a:lnTo>
                  <a:lnTo>
                    <a:pt x="0" y="1079220"/>
                  </a:lnTo>
                  <a:lnTo>
                    <a:pt x="0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8439" y="2876228"/>
              <a:ext cx="294005" cy="173990"/>
            </a:xfrm>
            <a:custGeom>
              <a:avLst/>
              <a:gdLst/>
              <a:ahLst/>
              <a:cxnLst/>
              <a:rect l="l" t="t" r="r" b="b"/>
              <a:pathLst>
                <a:path w="294005" h="173989">
                  <a:moveTo>
                    <a:pt x="132003" y="0"/>
                  </a:moveTo>
                  <a:lnTo>
                    <a:pt x="0" y="77089"/>
                  </a:lnTo>
                  <a:lnTo>
                    <a:pt x="161886" y="173443"/>
                  </a:lnTo>
                  <a:lnTo>
                    <a:pt x="293890" y="96354"/>
                  </a:lnTo>
                  <a:lnTo>
                    <a:pt x="132003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8439" y="2876228"/>
              <a:ext cx="294005" cy="173990"/>
            </a:xfrm>
            <a:custGeom>
              <a:avLst/>
              <a:gdLst/>
              <a:ahLst/>
              <a:cxnLst/>
              <a:rect l="l" t="t" r="r" b="b"/>
              <a:pathLst>
                <a:path w="294005" h="173989">
                  <a:moveTo>
                    <a:pt x="0" y="77089"/>
                  </a:moveTo>
                  <a:lnTo>
                    <a:pt x="161886" y="173443"/>
                  </a:lnTo>
                  <a:lnTo>
                    <a:pt x="293890" y="96354"/>
                  </a:lnTo>
                  <a:lnTo>
                    <a:pt x="132003" y="0"/>
                  </a:lnTo>
                  <a:lnTo>
                    <a:pt x="0" y="77089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20324" y="2971626"/>
              <a:ext cx="135255" cy="1157605"/>
            </a:xfrm>
            <a:custGeom>
              <a:avLst/>
              <a:gdLst/>
              <a:ahLst/>
              <a:cxnLst/>
              <a:rect l="l" t="t" r="r" b="b"/>
              <a:pathLst>
                <a:path w="135255" h="1157604">
                  <a:moveTo>
                    <a:pt x="134899" y="0"/>
                  </a:moveTo>
                  <a:lnTo>
                    <a:pt x="0" y="78054"/>
                  </a:lnTo>
                  <a:lnTo>
                    <a:pt x="0" y="1157262"/>
                  </a:lnTo>
                  <a:lnTo>
                    <a:pt x="134899" y="1079220"/>
                  </a:lnTo>
                  <a:lnTo>
                    <a:pt x="134899" y="0"/>
                  </a:lnTo>
                  <a:close/>
                </a:path>
              </a:pathLst>
            </a:custGeom>
            <a:solidFill>
              <a:srgbClr val="EFB7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20324" y="2971626"/>
              <a:ext cx="135255" cy="1157605"/>
            </a:xfrm>
            <a:custGeom>
              <a:avLst/>
              <a:gdLst/>
              <a:ahLst/>
              <a:cxnLst/>
              <a:rect l="l" t="t" r="r" b="b"/>
              <a:pathLst>
                <a:path w="135255" h="1157604">
                  <a:moveTo>
                    <a:pt x="134899" y="0"/>
                  </a:moveTo>
                  <a:lnTo>
                    <a:pt x="0" y="78054"/>
                  </a:lnTo>
                  <a:lnTo>
                    <a:pt x="0" y="1157262"/>
                  </a:lnTo>
                  <a:lnTo>
                    <a:pt x="134899" y="1079220"/>
                  </a:lnTo>
                  <a:lnTo>
                    <a:pt x="134899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34353" y="2264288"/>
              <a:ext cx="173355" cy="416559"/>
            </a:xfrm>
            <a:custGeom>
              <a:avLst/>
              <a:gdLst/>
              <a:ahLst/>
              <a:cxnLst/>
              <a:rect l="l" t="t" r="r" b="b"/>
              <a:pathLst>
                <a:path w="173355" h="416560">
                  <a:moveTo>
                    <a:pt x="0" y="0"/>
                  </a:moveTo>
                  <a:lnTo>
                    <a:pt x="0" y="313537"/>
                  </a:lnTo>
                  <a:lnTo>
                    <a:pt x="172808" y="416394"/>
                  </a:lnTo>
                  <a:lnTo>
                    <a:pt x="172808" y="1028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34353" y="2264288"/>
              <a:ext cx="173355" cy="416559"/>
            </a:xfrm>
            <a:custGeom>
              <a:avLst/>
              <a:gdLst/>
              <a:ahLst/>
              <a:cxnLst/>
              <a:rect l="l" t="t" r="r" b="b"/>
              <a:pathLst>
                <a:path w="173355" h="416560">
                  <a:moveTo>
                    <a:pt x="0" y="0"/>
                  </a:moveTo>
                  <a:lnTo>
                    <a:pt x="172808" y="102870"/>
                  </a:lnTo>
                  <a:lnTo>
                    <a:pt x="172808" y="416394"/>
                  </a:lnTo>
                  <a:lnTo>
                    <a:pt x="0" y="313537"/>
                  </a:lnTo>
                  <a:lnTo>
                    <a:pt x="0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25355" y="2225433"/>
              <a:ext cx="238086" cy="150723"/>
            </a:xfrm>
            <a:prstGeom prst="rect">
              <a:avLst/>
            </a:prstGeom>
          </p:spPr>
        </p:pic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07161" y="2340802"/>
              <a:ext cx="43815" cy="340360"/>
            </a:xfrm>
            <a:custGeom>
              <a:avLst/>
              <a:gdLst/>
              <a:ahLst/>
              <a:cxnLst/>
              <a:rect l="l" t="t" r="r" b="b"/>
              <a:pathLst>
                <a:path w="43814" h="340360">
                  <a:moveTo>
                    <a:pt x="43675" y="0"/>
                  </a:moveTo>
                  <a:lnTo>
                    <a:pt x="0" y="26352"/>
                  </a:lnTo>
                  <a:lnTo>
                    <a:pt x="0" y="339890"/>
                  </a:lnTo>
                  <a:lnTo>
                    <a:pt x="43675" y="313537"/>
                  </a:lnTo>
                  <a:lnTo>
                    <a:pt x="4367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07161" y="2340802"/>
              <a:ext cx="43815" cy="340360"/>
            </a:xfrm>
            <a:custGeom>
              <a:avLst/>
              <a:gdLst/>
              <a:ahLst/>
              <a:cxnLst/>
              <a:rect l="l" t="t" r="r" b="b"/>
              <a:pathLst>
                <a:path w="43814" h="340360">
                  <a:moveTo>
                    <a:pt x="43675" y="0"/>
                  </a:moveTo>
                  <a:lnTo>
                    <a:pt x="0" y="26352"/>
                  </a:lnTo>
                  <a:lnTo>
                    <a:pt x="0" y="339890"/>
                  </a:lnTo>
                  <a:lnTo>
                    <a:pt x="43675" y="313537"/>
                  </a:lnTo>
                  <a:lnTo>
                    <a:pt x="43675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15023" y="4814307"/>
              <a:ext cx="670560" cy="768350"/>
            </a:xfrm>
            <a:custGeom>
              <a:avLst/>
              <a:gdLst/>
              <a:ahLst/>
              <a:cxnLst/>
              <a:rect l="l" t="t" r="r" b="b"/>
              <a:pathLst>
                <a:path w="670560" h="768350">
                  <a:moveTo>
                    <a:pt x="208816" y="0"/>
                  </a:moveTo>
                  <a:lnTo>
                    <a:pt x="166761" y="4124"/>
                  </a:lnTo>
                  <a:lnTo>
                    <a:pt x="129801" y="17327"/>
                  </a:lnTo>
                  <a:lnTo>
                    <a:pt x="32185" y="71705"/>
                  </a:lnTo>
                  <a:lnTo>
                    <a:pt x="0" y="100981"/>
                  </a:lnTo>
                  <a:lnTo>
                    <a:pt x="13597" y="116844"/>
                  </a:lnTo>
                  <a:lnTo>
                    <a:pt x="35084" y="140841"/>
                  </a:lnTo>
                  <a:lnTo>
                    <a:pt x="46286" y="183113"/>
                  </a:lnTo>
                  <a:lnTo>
                    <a:pt x="49133" y="227023"/>
                  </a:lnTo>
                  <a:lnTo>
                    <a:pt x="57427" y="272245"/>
                  </a:lnTo>
                  <a:lnTo>
                    <a:pt x="70795" y="318198"/>
                  </a:lnTo>
                  <a:lnTo>
                    <a:pt x="88867" y="364303"/>
                  </a:lnTo>
                  <a:lnTo>
                    <a:pt x="111271" y="409982"/>
                  </a:lnTo>
                  <a:lnTo>
                    <a:pt x="137635" y="454654"/>
                  </a:lnTo>
                  <a:lnTo>
                    <a:pt x="167588" y="497742"/>
                  </a:lnTo>
                  <a:lnTo>
                    <a:pt x="200757" y="538666"/>
                  </a:lnTo>
                  <a:lnTo>
                    <a:pt x="236772" y="576847"/>
                  </a:lnTo>
                  <a:lnTo>
                    <a:pt x="275260" y="611706"/>
                  </a:lnTo>
                  <a:lnTo>
                    <a:pt x="315851" y="642664"/>
                  </a:lnTo>
                  <a:lnTo>
                    <a:pt x="358172" y="669142"/>
                  </a:lnTo>
                  <a:lnTo>
                    <a:pt x="401434" y="702076"/>
                  </a:lnTo>
                  <a:lnTo>
                    <a:pt x="424743" y="733587"/>
                  </a:lnTo>
                  <a:lnTo>
                    <a:pt x="438420" y="757654"/>
                  </a:lnTo>
                  <a:lnTo>
                    <a:pt x="452786" y="768253"/>
                  </a:lnTo>
                  <a:lnTo>
                    <a:pt x="604019" y="686452"/>
                  </a:lnTo>
                  <a:lnTo>
                    <a:pt x="631793" y="659822"/>
                  </a:lnTo>
                  <a:lnTo>
                    <a:pt x="652555" y="624882"/>
                  </a:lnTo>
                  <a:lnTo>
                    <a:pt x="665559" y="581960"/>
                  </a:lnTo>
                  <a:lnTo>
                    <a:pt x="670059" y="531385"/>
                  </a:lnTo>
                  <a:lnTo>
                    <a:pt x="667212" y="487477"/>
                  </a:lnTo>
                  <a:lnTo>
                    <a:pt x="658918" y="442258"/>
                  </a:lnTo>
                  <a:lnTo>
                    <a:pt x="645549" y="396307"/>
                  </a:lnTo>
                  <a:lnTo>
                    <a:pt x="627477" y="350203"/>
                  </a:lnTo>
                  <a:lnTo>
                    <a:pt x="605073" y="304526"/>
                  </a:lnTo>
                  <a:lnTo>
                    <a:pt x="578709" y="259854"/>
                  </a:lnTo>
                  <a:lnTo>
                    <a:pt x="548757" y="216767"/>
                  </a:lnTo>
                  <a:lnTo>
                    <a:pt x="515587" y="175843"/>
                  </a:lnTo>
                  <a:lnTo>
                    <a:pt x="479573" y="137662"/>
                  </a:lnTo>
                  <a:lnTo>
                    <a:pt x="441084" y="102803"/>
                  </a:lnTo>
                  <a:lnTo>
                    <a:pt x="400493" y="71846"/>
                  </a:lnTo>
                  <a:lnTo>
                    <a:pt x="358172" y="45368"/>
                  </a:lnTo>
                  <a:lnTo>
                    <a:pt x="305258" y="20294"/>
                  </a:lnTo>
                  <a:lnTo>
                    <a:pt x="255227" y="5280"/>
                  </a:lnTo>
                  <a:lnTo>
                    <a:pt x="20881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15023" y="4814307"/>
              <a:ext cx="670560" cy="768350"/>
            </a:xfrm>
            <a:custGeom>
              <a:avLst/>
              <a:gdLst/>
              <a:ahLst/>
              <a:cxnLst/>
              <a:rect l="l" t="t" r="r" b="b"/>
              <a:pathLst>
                <a:path w="670560" h="768350">
                  <a:moveTo>
                    <a:pt x="358172" y="45368"/>
                  </a:moveTo>
                  <a:lnTo>
                    <a:pt x="400493" y="71846"/>
                  </a:lnTo>
                  <a:lnTo>
                    <a:pt x="441084" y="102803"/>
                  </a:lnTo>
                  <a:lnTo>
                    <a:pt x="479573" y="137662"/>
                  </a:lnTo>
                  <a:lnTo>
                    <a:pt x="515587" y="175843"/>
                  </a:lnTo>
                  <a:lnTo>
                    <a:pt x="548757" y="216767"/>
                  </a:lnTo>
                  <a:lnTo>
                    <a:pt x="578709" y="259854"/>
                  </a:lnTo>
                  <a:lnTo>
                    <a:pt x="605073" y="304526"/>
                  </a:lnTo>
                  <a:lnTo>
                    <a:pt x="627477" y="350203"/>
                  </a:lnTo>
                  <a:lnTo>
                    <a:pt x="645549" y="396307"/>
                  </a:lnTo>
                  <a:lnTo>
                    <a:pt x="658918" y="442258"/>
                  </a:lnTo>
                  <a:lnTo>
                    <a:pt x="667212" y="487477"/>
                  </a:lnTo>
                  <a:lnTo>
                    <a:pt x="670059" y="531385"/>
                  </a:lnTo>
                  <a:lnTo>
                    <a:pt x="665559" y="581960"/>
                  </a:lnTo>
                  <a:lnTo>
                    <a:pt x="652555" y="624882"/>
                  </a:lnTo>
                  <a:lnTo>
                    <a:pt x="631793" y="659822"/>
                  </a:lnTo>
                  <a:lnTo>
                    <a:pt x="604019" y="686452"/>
                  </a:lnTo>
                  <a:lnTo>
                    <a:pt x="541157" y="723007"/>
                  </a:lnTo>
                  <a:lnTo>
                    <a:pt x="498770" y="747458"/>
                  </a:lnTo>
                  <a:lnTo>
                    <a:pt x="478162" y="759362"/>
                  </a:lnTo>
                  <a:lnTo>
                    <a:pt x="452786" y="768253"/>
                  </a:lnTo>
                  <a:lnTo>
                    <a:pt x="438420" y="757654"/>
                  </a:lnTo>
                  <a:lnTo>
                    <a:pt x="424743" y="733587"/>
                  </a:lnTo>
                  <a:lnTo>
                    <a:pt x="401434" y="702076"/>
                  </a:lnTo>
                  <a:lnTo>
                    <a:pt x="358172" y="669142"/>
                  </a:lnTo>
                  <a:lnTo>
                    <a:pt x="315851" y="642664"/>
                  </a:lnTo>
                  <a:lnTo>
                    <a:pt x="275260" y="611706"/>
                  </a:lnTo>
                  <a:lnTo>
                    <a:pt x="236772" y="576847"/>
                  </a:lnTo>
                  <a:lnTo>
                    <a:pt x="200757" y="538666"/>
                  </a:lnTo>
                  <a:lnTo>
                    <a:pt x="167588" y="497742"/>
                  </a:lnTo>
                  <a:lnTo>
                    <a:pt x="137635" y="454654"/>
                  </a:lnTo>
                  <a:lnTo>
                    <a:pt x="111271" y="409982"/>
                  </a:lnTo>
                  <a:lnTo>
                    <a:pt x="88867" y="364303"/>
                  </a:lnTo>
                  <a:lnTo>
                    <a:pt x="70795" y="318198"/>
                  </a:lnTo>
                  <a:lnTo>
                    <a:pt x="57427" y="272245"/>
                  </a:lnTo>
                  <a:lnTo>
                    <a:pt x="49133" y="227023"/>
                  </a:lnTo>
                  <a:lnTo>
                    <a:pt x="46286" y="183113"/>
                  </a:lnTo>
                  <a:lnTo>
                    <a:pt x="35084" y="140841"/>
                  </a:lnTo>
                  <a:lnTo>
                    <a:pt x="13597" y="116844"/>
                  </a:lnTo>
                  <a:lnTo>
                    <a:pt x="0" y="100981"/>
                  </a:lnTo>
                  <a:lnTo>
                    <a:pt x="12466" y="83113"/>
                  </a:lnTo>
                  <a:lnTo>
                    <a:pt x="70943" y="49953"/>
                  </a:lnTo>
                  <a:lnTo>
                    <a:pt x="109796" y="28334"/>
                  </a:lnTo>
                  <a:lnTo>
                    <a:pt x="166761" y="4124"/>
                  </a:lnTo>
                  <a:lnTo>
                    <a:pt x="208816" y="0"/>
                  </a:lnTo>
                  <a:lnTo>
                    <a:pt x="255227" y="5280"/>
                  </a:lnTo>
                  <a:lnTo>
                    <a:pt x="305258" y="20294"/>
                  </a:lnTo>
                  <a:lnTo>
                    <a:pt x="358172" y="4536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51703" y="4876788"/>
              <a:ext cx="624205" cy="714375"/>
            </a:xfrm>
            <a:custGeom>
              <a:avLst/>
              <a:gdLst/>
              <a:ahLst/>
              <a:cxnLst/>
              <a:rect l="l" t="t" r="r" b="b"/>
              <a:pathLst>
                <a:path w="624205" h="714375">
                  <a:moveTo>
                    <a:pt x="168556" y="0"/>
                  </a:moveTo>
                  <a:lnTo>
                    <a:pt x="127690" y="2547"/>
                  </a:lnTo>
                  <a:lnTo>
                    <a:pt x="60176" y="32366"/>
                  </a:lnTo>
                  <a:lnTo>
                    <a:pt x="15900" y="93260"/>
                  </a:lnTo>
                  <a:lnTo>
                    <a:pt x="4082" y="134651"/>
                  </a:lnTo>
                  <a:lnTo>
                    <a:pt x="0" y="182958"/>
                  </a:lnTo>
                  <a:lnTo>
                    <a:pt x="2847" y="226869"/>
                  </a:lnTo>
                  <a:lnTo>
                    <a:pt x="11140" y="272090"/>
                  </a:lnTo>
                  <a:lnTo>
                    <a:pt x="24509" y="318043"/>
                  </a:lnTo>
                  <a:lnTo>
                    <a:pt x="42581" y="364148"/>
                  </a:lnTo>
                  <a:lnTo>
                    <a:pt x="64985" y="409827"/>
                  </a:lnTo>
                  <a:lnTo>
                    <a:pt x="91349" y="454500"/>
                  </a:lnTo>
                  <a:lnTo>
                    <a:pt x="121302" y="497588"/>
                  </a:lnTo>
                  <a:lnTo>
                    <a:pt x="154471" y="538512"/>
                  </a:lnTo>
                  <a:lnTo>
                    <a:pt x="190486" y="576693"/>
                  </a:lnTo>
                  <a:lnTo>
                    <a:pt x="228974" y="611552"/>
                  </a:lnTo>
                  <a:lnTo>
                    <a:pt x="269565" y="642509"/>
                  </a:lnTo>
                  <a:lnTo>
                    <a:pt x="311886" y="668987"/>
                  </a:lnTo>
                  <a:lnTo>
                    <a:pt x="362476" y="693148"/>
                  </a:lnTo>
                  <a:lnTo>
                    <a:pt x="410466" y="708123"/>
                  </a:lnTo>
                  <a:lnTo>
                    <a:pt x="455216" y="714195"/>
                  </a:lnTo>
                  <a:lnTo>
                    <a:pt x="496082" y="711648"/>
                  </a:lnTo>
                  <a:lnTo>
                    <a:pt x="563597" y="681828"/>
                  </a:lnTo>
                  <a:lnTo>
                    <a:pt x="607873" y="620933"/>
                  </a:lnTo>
                  <a:lnTo>
                    <a:pt x="619691" y="579540"/>
                  </a:lnTo>
                  <a:lnTo>
                    <a:pt x="623773" y="531230"/>
                  </a:lnTo>
                  <a:lnTo>
                    <a:pt x="620926" y="487322"/>
                  </a:lnTo>
                  <a:lnTo>
                    <a:pt x="612632" y="442103"/>
                  </a:lnTo>
                  <a:lnTo>
                    <a:pt x="599263" y="396152"/>
                  </a:lnTo>
                  <a:lnTo>
                    <a:pt x="581191" y="350049"/>
                  </a:lnTo>
                  <a:lnTo>
                    <a:pt x="558787" y="304371"/>
                  </a:lnTo>
                  <a:lnTo>
                    <a:pt x="532423" y="259699"/>
                  </a:lnTo>
                  <a:lnTo>
                    <a:pt x="502471" y="216612"/>
                  </a:lnTo>
                  <a:lnTo>
                    <a:pt x="469301" y="175688"/>
                  </a:lnTo>
                  <a:lnTo>
                    <a:pt x="433286" y="137508"/>
                  </a:lnTo>
                  <a:lnTo>
                    <a:pt x="394798" y="102649"/>
                  </a:lnTo>
                  <a:lnTo>
                    <a:pt x="354207" y="71691"/>
                  </a:lnTo>
                  <a:lnTo>
                    <a:pt x="311886" y="45214"/>
                  </a:lnTo>
                  <a:lnTo>
                    <a:pt x="261297" y="21049"/>
                  </a:lnTo>
                  <a:lnTo>
                    <a:pt x="213306" y="6072"/>
                  </a:lnTo>
                  <a:lnTo>
                    <a:pt x="16855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51703" y="4876788"/>
              <a:ext cx="624205" cy="714375"/>
            </a:xfrm>
            <a:custGeom>
              <a:avLst/>
              <a:gdLst/>
              <a:ahLst/>
              <a:cxnLst/>
              <a:rect l="l" t="t" r="r" b="b"/>
              <a:pathLst>
                <a:path w="624205" h="714375">
                  <a:moveTo>
                    <a:pt x="311886" y="45214"/>
                  </a:moveTo>
                  <a:lnTo>
                    <a:pt x="354207" y="71691"/>
                  </a:lnTo>
                  <a:lnTo>
                    <a:pt x="394798" y="102649"/>
                  </a:lnTo>
                  <a:lnTo>
                    <a:pt x="433286" y="137508"/>
                  </a:lnTo>
                  <a:lnTo>
                    <a:pt x="469301" y="175688"/>
                  </a:lnTo>
                  <a:lnTo>
                    <a:pt x="502471" y="216612"/>
                  </a:lnTo>
                  <a:lnTo>
                    <a:pt x="532423" y="259699"/>
                  </a:lnTo>
                  <a:lnTo>
                    <a:pt x="558787" y="304371"/>
                  </a:lnTo>
                  <a:lnTo>
                    <a:pt x="581191" y="350049"/>
                  </a:lnTo>
                  <a:lnTo>
                    <a:pt x="599263" y="396152"/>
                  </a:lnTo>
                  <a:lnTo>
                    <a:pt x="612632" y="442103"/>
                  </a:lnTo>
                  <a:lnTo>
                    <a:pt x="620926" y="487322"/>
                  </a:lnTo>
                  <a:lnTo>
                    <a:pt x="623773" y="531230"/>
                  </a:lnTo>
                  <a:lnTo>
                    <a:pt x="619691" y="579540"/>
                  </a:lnTo>
                  <a:lnTo>
                    <a:pt x="607873" y="620933"/>
                  </a:lnTo>
                  <a:lnTo>
                    <a:pt x="588960" y="655123"/>
                  </a:lnTo>
                  <a:lnTo>
                    <a:pt x="532423" y="700764"/>
                  </a:lnTo>
                  <a:lnTo>
                    <a:pt x="455216" y="714195"/>
                  </a:lnTo>
                  <a:lnTo>
                    <a:pt x="410466" y="708123"/>
                  </a:lnTo>
                  <a:lnTo>
                    <a:pt x="362476" y="693148"/>
                  </a:lnTo>
                  <a:lnTo>
                    <a:pt x="311886" y="668987"/>
                  </a:lnTo>
                  <a:lnTo>
                    <a:pt x="269565" y="642509"/>
                  </a:lnTo>
                  <a:lnTo>
                    <a:pt x="228974" y="611552"/>
                  </a:lnTo>
                  <a:lnTo>
                    <a:pt x="190486" y="576693"/>
                  </a:lnTo>
                  <a:lnTo>
                    <a:pt x="154471" y="538512"/>
                  </a:lnTo>
                  <a:lnTo>
                    <a:pt x="121302" y="497588"/>
                  </a:lnTo>
                  <a:lnTo>
                    <a:pt x="91349" y="454500"/>
                  </a:lnTo>
                  <a:lnTo>
                    <a:pt x="64985" y="409827"/>
                  </a:lnTo>
                  <a:lnTo>
                    <a:pt x="42581" y="364148"/>
                  </a:lnTo>
                  <a:lnTo>
                    <a:pt x="24509" y="318043"/>
                  </a:lnTo>
                  <a:lnTo>
                    <a:pt x="11140" y="272090"/>
                  </a:lnTo>
                  <a:lnTo>
                    <a:pt x="2847" y="226869"/>
                  </a:lnTo>
                  <a:lnTo>
                    <a:pt x="0" y="182958"/>
                  </a:lnTo>
                  <a:lnTo>
                    <a:pt x="4082" y="134651"/>
                  </a:lnTo>
                  <a:lnTo>
                    <a:pt x="15900" y="93260"/>
                  </a:lnTo>
                  <a:lnTo>
                    <a:pt x="34812" y="59071"/>
                  </a:lnTo>
                  <a:lnTo>
                    <a:pt x="91349" y="13430"/>
                  </a:lnTo>
                  <a:lnTo>
                    <a:pt x="168556" y="0"/>
                  </a:lnTo>
                  <a:lnTo>
                    <a:pt x="213306" y="6072"/>
                  </a:lnTo>
                  <a:lnTo>
                    <a:pt x="261297" y="21049"/>
                  </a:lnTo>
                  <a:lnTo>
                    <a:pt x="311886" y="45214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1178" y="5453413"/>
              <a:ext cx="45720" cy="52069"/>
            </a:xfrm>
            <a:custGeom>
              <a:avLst/>
              <a:gdLst/>
              <a:ahLst/>
              <a:cxnLst/>
              <a:rect l="l" t="t" r="r" b="b"/>
              <a:pathLst>
                <a:path w="45719" h="52070">
                  <a:moveTo>
                    <a:pt x="13844" y="0"/>
                  </a:moveTo>
                  <a:lnTo>
                    <a:pt x="6638" y="835"/>
                  </a:lnTo>
                  <a:lnTo>
                    <a:pt x="1781" y="5326"/>
                  </a:lnTo>
                  <a:lnTo>
                    <a:pt x="0" y="13149"/>
                  </a:lnTo>
                  <a:lnTo>
                    <a:pt x="1781" y="22969"/>
                  </a:lnTo>
                  <a:lnTo>
                    <a:pt x="6638" y="32887"/>
                  </a:lnTo>
                  <a:lnTo>
                    <a:pt x="13844" y="41769"/>
                  </a:lnTo>
                  <a:lnTo>
                    <a:pt x="22669" y="48481"/>
                  </a:lnTo>
                  <a:lnTo>
                    <a:pt x="31494" y="51623"/>
                  </a:lnTo>
                  <a:lnTo>
                    <a:pt x="38700" y="50787"/>
                  </a:lnTo>
                  <a:lnTo>
                    <a:pt x="43557" y="46297"/>
                  </a:lnTo>
                  <a:lnTo>
                    <a:pt x="45338" y="38473"/>
                  </a:lnTo>
                  <a:lnTo>
                    <a:pt x="43557" y="28652"/>
                  </a:lnTo>
                  <a:lnTo>
                    <a:pt x="38700" y="18731"/>
                  </a:lnTo>
                  <a:lnTo>
                    <a:pt x="31494" y="9848"/>
                  </a:lnTo>
                  <a:lnTo>
                    <a:pt x="22669" y="3142"/>
                  </a:lnTo>
                  <a:lnTo>
                    <a:pt x="1384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1178" y="5453413"/>
              <a:ext cx="45720" cy="52069"/>
            </a:xfrm>
            <a:custGeom>
              <a:avLst/>
              <a:gdLst/>
              <a:ahLst/>
              <a:cxnLst/>
              <a:rect l="l" t="t" r="r" b="b"/>
              <a:pathLst>
                <a:path w="45719" h="52070">
                  <a:moveTo>
                    <a:pt x="22669" y="3142"/>
                  </a:moveTo>
                  <a:lnTo>
                    <a:pt x="31494" y="9848"/>
                  </a:lnTo>
                  <a:lnTo>
                    <a:pt x="38700" y="18731"/>
                  </a:lnTo>
                  <a:lnTo>
                    <a:pt x="43557" y="28652"/>
                  </a:lnTo>
                  <a:lnTo>
                    <a:pt x="45338" y="38473"/>
                  </a:lnTo>
                  <a:lnTo>
                    <a:pt x="43557" y="46297"/>
                  </a:lnTo>
                  <a:lnTo>
                    <a:pt x="38700" y="50787"/>
                  </a:lnTo>
                  <a:lnTo>
                    <a:pt x="31494" y="51623"/>
                  </a:lnTo>
                  <a:lnTo>
                    <a:pt x="22669" y="48481"/>
                  </a:lnTo>
                  <a:lnTo>
                    <a:pt x="13844" y="41769"/>
                  </a:lnTo>
                  <a:lnTo>
                    <a:pt x="6638" y="32887"/>
                  </a:lnTo>
                  <a:lnTo>
                    <a:pt x="1781" y="22969"/>
                  </a:lnTo>
                  <a:lnTo>
                    <a:pt x="0" y="13149"/>
                  </a:lnTo>
                  <a:lnTo>
                    <a:pt x="1781" y="5326"/>
                  </a:lnTo>
                  <a:lnTo>
                    <a:pt x="6638" y="835"/>
                  </a:lnTo>
                  <a:lnTo>
                    <a:pt x="13844" y="0"/>
                  </a:lnTo>
                  <a:lnTo>
                    <a:pt x="22669" y="3142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92778" y="4934896"/>
              <a:ext cx="318770" cy="262890"/>
            </a:xfrm>
            <a:custGeom>
              <a:avLst/>
              <a:gdLst/>
              <a:ahLst/>
              <a:cxnLst/>
              <a:rect l="l" t="t" r="r" b="b"/>
              <a:pathLst>
                <a:path w="318769" h="262889">
                  <a:moveTo>
                    <a:pt x="242179" y="0"/>
                  </a:moveTo>
                  <a:lnTo>
                    <a:pt x="232692" y="136"/>
                  </a:lnTo>
                  <a:lnTo>
                    <a:pt x="224540" y="2759"/>
                  </a:lnTo>
                  <a:lnTo>
                    <a:pt x="2163" y="144198"/>
                  </a:lnTo>
                  <a:lnTo>
                    <a:pt x="0" y="147296"/>
                  </a:lnTo>
                  <a:lnTo>
                    <a:pt x="6087" y="154207"/>
                  </a:lnTo>
                  <a:lnTo>
                    <a:pt x="8031" y="161534"/>
                  </a:lnTo>
                  <a:lnTo>
                    <a:pt x="12282" y="184968"/>
                  </a:lnTo>
                  <a:lnTo>
                    <a:pt x="23876" y="208640"/>
                  </a:lnTo>
                  <a:lnTo>
                    <a:pt x="41072" y="229837"/>
                  </a:lnTo>
                  <a:lnTo>
                    <a:pt x="62133" y="245849"/>
                  </a:lnTo>
                  <a:lnTo>
                    <a:pt x="70902" y="252991"/>
                  </a:lnTo>
                  <a:lnTo>
                    <a:pt x="74965" y="259341"/>
                  </a:lnTo>
                  <a:lnTo>
                    <a:pt x="77815" y="262860"/>
                  </a:lnTo>
                  <a:lnTo>
                    <a:pt x="82948" y="261508"/>
                  </a:lnTo>
                  <a:lnTo>
                    <a:pt x="306798" y="118837"/>
                  </a:lnTo>
                  <a:lnTo>
                    <a:pt x="318254" y="91925"/>
                  </a:lnTo>
                  <a:lnTo>
                    <a:pt x="314003" y="68498"/>
                  </a:lnTo>
                  <a:lnTo>
                    <a:pt x="302409" y="44831"/>
                  </a:lnTo>
                  <a:lnTo>
                    <a:pt x="285212" y="23635"/>
                  </a:lnTo>
                  <a:lnTo>
                    <a:pt x="264152" y="7623"/>
                  </a:lnTo>
                  <a:lnTo>
                    <a:pt x="252749" y="2459"/>
                  </a:lnTo>
                  <a:lnTo>
                    <a:pt x="242179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92778" y="4934896"/>
              <a:ext cx="318770" cy="262890"/>
            </a:xfrm>
            <a:custGeom>
              <a:avLst/>
              <a:gdLst/>
              <a:ahLst/>
              <a:cxnLst/>
              <a:rect l="l" t="t" r="r" b="b"/>
              <a:pathLst>
                <a:path w="318769" h="262889">
                  <a:moveTo>
                    <a:pt x="264152" y="7623"/>
                  </a:moveTo>
                  <a:lnTo>
                    <a:pt x="285212" y="23635"/>
                  </a:lnTo>
                  <a:lnTo>
                    <a:pt x="302409" y="44831"/>
                  </a:lnTo>
                  <a:lnTo>
                    <a:pt x="314003" y="68498"/>
                  </a:lnTo>
                  <a:lnTo>
                    <a:pt x="318254" y="91925"/>
                  </a:lnTo>
                  <a:lnTo>
                    <a:pt x="317473" y="100700"/>
                  </a:lnTo>
                  <a:lnTo>
                    <a:pt x="283368" y="133788"/>
                  </a:lnTo>
                  <a:lnTo>
                    <a:pt x="227937" y="169123"/>
                  </a:lnTo>
                  <a:lnTo>
                    <a:pt x="161837" y="211249"/>
                  </a:lnTo>
                  <a:lnTo>
                    <a:pt x="106397" y="246575"/>
                  </a:lnTo>
                  <a:lnTo>
                    <a:pt x="77815" y="262860"/>
                  </a:lnTo>
                  <a:lnTo>
                    <a:pt x="74965" y="259341"/>
                  </a:lnTo>
                  <a:lnTo>
                    <a:pt x="70902" y="252991"/>
                  </a:lnTo>
                  <a:lnTo>
                    <a:pt x="62133" y="245849"/>
                  </a:lnTo>
                  <a:lnTo>
                    <a:pt x="41072" y="229837"/>
                  </a:lnTo>
                  <a:lnTo>
                    <a:pt x="23876" y="208640"/>
                  </a:lnTo>
                  <a:lnTo>
                    <a:pt x="12282" y="184968"/>
                  </a:lnTo>
                  <a:lnTo>
                    <a:pt x="8031" y="161534"/>
                  </a:lnTo>
                  <a:lnTo>
                    <a:pt x="6087" y="154207"/>
                  </a:lnTo>
                  <a:lnTo>
                    <a:pt x="2359" y="150047"/>
                  </a:lnTo>
                  <a:lnTo>
                    <a:pt x="0" y="147296"/>
                  </a:lnTo>
                  <a:lnTo>
                    <a:pt x="2163" y="144198"/>
                  </a:lnTo>
                  <a:lnTo>
                    <a:pt x="80544" y="94284"/>
                  </a:lnTo>
                  <a:lnTo>
                    <a:pt x="146096" y="52582"/>
                  </a:lnTo>
                  <a:lnTo>
                    <a:pt x="201119" y="17602"/>
                  </a:lnTo>
                  <a:lnTo>
                    <a:pt x="242179" y="0"/>
                  </a:lnTo>
                  <a:lnTo>
                    <a:pt x="252749" y="2459"/>
                  </a:lnTo>
                  <a:lnTo>
                    <a:pt x="264152" y="7623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73897" y="5075468"/>
              <a:ext cx="115404" cy="130420"/>
            </a:xfrm>
            <a:prstGeom prst="rect">
              <a:avLst/>
            </a:prstGeom>
          </p:spPr>
        </p:pic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79083" y="4671078"/>
              <a:ext cx="496570" cy="288925"/>
            </a:xfrm>
            <a:custGeom>
              <a:avLst/>
              <a:gdLst/>
              <a:ahLst/>
              <a:cxnLst/>
              <a:rect l="l" t="t" r="r" b="b"/>
              <a:pathLst>
                <a:path w="496569" h="288925">
                  <a:moveTo>
                    <a:pt x="145338" y="0"/>
                  </a:moveTo>
                  <a:lnTo>
                    <a:pt x="0" y="90754"/>
                  </a:lnTo>
                  <a:lnTo>
                    <a:pt x="343382" y="288582"/>
                  </a:lnTo>
                  <a:lnTo>
                    <a:pt x="496417" y="197764"/>
                  </a:lnTo>
                  <a:lnTo>
                    <a:pt x="145338" y="0"/>
                  </a:lnTo>
                  <a:close/>
                </a:path>
              </a:pathLst>
            </a:custGeom>
            <a:solidFill>
              <a:srgbClr val="FFD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79083" y="4671078"/>
              <a:ext cx="496570" cy="288925"/>
            </a:xfrm>
            <a:custGeom>
              <a:avLst/>
              <a:gdLst/>
              <a:ahLst/>
              <a:cxnLst/>
              <a:rect l="l" t="t" r="r" b="b"/>
              <a:pathLst>
                <a:path w="496569" h="288925">
                  <a:moveTo>
                    <a:pt x="145338" y="0"/>
                  </a:moveTo>
                  <a:lnTo>
                    <a:pt x="496417" y="197764"/>
                  </a:lnTo>
                  <a:lnTo>
                    <a:pt x="343382" y="288582"/>
                  </a:lnTo>
                  <a:lnTo>
                    <a:pt x="0" y="90754"/>
                  </a:lnTo>
                  <a:lnTo>
                    <a:pt x="145338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78856" y="4761832"/>
              <a:ext cx="344170" cy="244475"/>
            </a:xfrm>
            <a:custGeom>
              <a:avLst/>
              <a:gdLst/>
              <a:ahLst/>
              <a:cxnLst/>
              <a:rect l="l" t="t" r="r" b="b"/>
              <a:pathLst>
                <a:path w="344169" h="244475">
                  <a:moveTo>
                    <a:pt x="228" y="0"/>
                  </a:moveTo>
                  <a:lnTo>
                    <a:pt x="0" y="46100"/>
                  </a:lnTo>
                  <a:lnTo>
                    <a:pt x="342366" y="243852"/>
                  </a:lnTo>
                  <a:lnTo>
                    <a:pt x="343611" y="197827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FFD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78856" y="4761832"/>
              <a:ext cx="344170" cy="244475"/>
            </a:xfrm>
            <a:custGeom>
              <a:avLst/>
              <a:gdLst/>
              <a:ahLst/>
              <a:cxnLst/>
              <a:rect l="l" t="t" r="r" b="b"/>
              <a:pathLst>
                <a:path w="344169" h="244475">
                  <a:moveTo>
                    <a:pt x="0" y="46100"/>
                  </a:moveTo>
                  <a:lnTo>
                    <a:pt x="342366" y="243852"/>
                  </a:lnTo>
                  <a:lnTo>
                    <a:pt x="343611" y="197827"/>
                  </a:lnTo>
                  <a:lnTo>
                    <a:pt x="228" y="0"/>
                  </a:lnTo>
                  <a:lnTo>
                    <a:pt x="0" y="4610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12226" y="4859842"/>
              <a:ext cx="172275" cy="154851"/>
            </a:xfrm>
            <a:prstGeom prst="rect">
              <a:avLst/>
            </a:prstGeom>
          </p:spPr>
        </p:pic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9141" y="1939237"/>
              <a:ext cx="173355" cy="2974340"/>
            </a:xfrm>
            <a:custGeom>
              <a:avLst/>
              <a:gdLst/>
              <a:ahLst/>
              <a:cxnLst/>
              <a:rect l="l" t="t" r="r" b="b"/>
              <a:pathLst>
                <a:path w="173355" h="2974340">
                  <a:moveTo>
                    <a:pt x="0" y="0"/>
                  </a:moveTo>
                  <a:lnTo>
                    <a:pt x="0" y="2879344"/>
                  </a:lnTo>
                  <a:lnTo>
                    <a:pt x="172808" y="2974060"/>
                  </a:lnTo>
                  <a:lnTo>
                    <a:pt x="172808" y="1043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9141" y="1939237"/>
              <a:ext cx="173355" cy="2974340"/>
            </a:xfrm>
            <a:custGeom>
              <a:avLst/>
              <a:gdLst/>
              <a:ahLst/>
              <a:cxnLst/>
              <a:rect l="l" t="t" r="r" b="b"/>
              <a:pathLst>
                <a:path w="173355" h="2974340">
                  <a:moveTo>
                    <a:pt x="0" y="0"/>
                  </a:moveTo>
                  <a:lnTo>
                    <a:pt x="172808" y="104355"/>
                  </a:lnTo>
                  <a:lnTo>
                    <a:pt x="172808" y="2974060"/>
                  </a:lnTo>
                  <a:lnTo>
                    <a:pt x="0" y="2879344"/>
                  </a:lnTo>
                  <a:lnTo>
                    <a:pt x="0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9141" y="1843583"/>
              <a:ext cx="314325" cy="197485"/>
            </a:xfrm>
            <a:custGeom>
              <a:avLst/>
              <a:gdLst/>
              <a:ahLst/>
              <a:cxnLst/>
              <a:rect l="l" t="t" r="r" b="b"/>
              <a:pathLst>
                <a:path w="314325" h="197485">
                  <a:moveTo>
                    <a:pt x="140931" y="0"/>
                  </a:moveTo>
                  <a:lnTo>
                    <a:pt x="0" y="87718"/>
                  </a:lnTo>
                  <a:lnTo>
                    <a:pt x="172808" y="197358"/>
                  </a:lnTo>
                  <a:lnTo>
                    <a:pt x="313740" y="109639"/>
                  </a:lnTo>
                  <a:lnTo>
                    <a:pt x="140931" y="0"/>
                  </a:lnTo>
                  <a:close/>
                </a:path>
              </a:pathLst>
            </a:custGeom>
            <a:solidFill>
              <a:srgbClr val="FFD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9141" y="1843583"/>
              <a:ext cx="314325" cy="197485"/>
            </a:xfrm>
            <a:custGeom>
              <a:avLst/>
              <a:gdLst/>
              <a:ahLst/>
              <a:cxnLst/>
              <a:rect l="l" t="t" r="r" b="b"/>
              <a:pathLst>
                <a:path w="314325" h="197485">
                  <a:moveTo>
                    <a:pt x="0" y="87718"/>
                  </a:moveTo>
                  <a:lnTo>
                    <a:pt x="172808" y="197358"/>
                  </a:lnTo>
                  <a:lnTo>
                    <a:pt x="313740" y="109639"/>
                  </a:lnTo>
                  <a:lnTo>
                    <a:pt x="140931" y="0"/>
                  </a:lnTo>
                  <a:lnTo>
                    <a:pt x="0" y="87718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1951" y="1952549"/>
              <a:ext cx="144145" cy="2955925"/>
            </a:xfrm>
            <a:custGeom>
              <a:avLst/>
              <a:gdLst/>
              <a:ahLst/>
              <a:cxnLst/>
              <a:rect l="l" t="t" r="r" b="b"/>
              <a:pathLst>
                <a:path w="144144" h="2955925">
                  <a:moveTo>
                    <a:pt x="144018" y="0"/>
                  </a:moveTo>
                  <a:lnTo>
                    <a:pt x="0" y="87083"/>
                  </a:lnTo>
                  <a:lnTo>
                    <a:pt x="0" y="2955683"/>
                  </a:lnTo>
                  <a:lnTo>
                    <a:pt x="144018" y="2868612"/>
                  </a:lnTo>
                  <a:lnTo>
                    <a:pt x="144018" y="0"/>
                  </a:lnTo>
                  <a:close/>
                </a:path>
              </a:pathLst>
            </a:custGeom>
            <a:solidFill>
              <a:srgbClr val="FFD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67607" y="1882893"/>
              <a:ext cx="1721546" cy="3034337"/>
            </a:xfrm>
            <a:prstGeom prst="rect">
              <a:avLst/>
            </a:prstGeom>
          </p:spPr>
        </p:pic>
      </p:grpSp>
      <p:sp>
        <p:nvSpPr>
          <p:cNvPr id="96" name="object 9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1876" y="1023537"/>
            <a:ext cx="3448050" cy="92970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97790" rIns="0" bIns="0" rtlCol="0">
            <a:spAutoFit/>
          </a:bodyPr>
          <a:lstStyle/>
          <a:p>
            <a:pPr marL="41910" algn="ctr">
              <a:lnSpc>
                <a:spcPct val="100000"/>
              </a:lnSpc>
              <a:spcBef>
                <a:spcPts val="77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PHOTOGRAPH(S)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7" name="object 97"/>
          <p:cNvGrpSpPr>
            <a:grpSpLocks noGrp="1" noUngrp="1" noRot="1" noMove="1" noResize="1"/>
          </p:cNvGrpSpPr>
          <p:nvPr/>
        </p:nvGrpSpPr>
        <p:grpSpPr>
          <a:xfrm>
            <a:off x="961236" y="6245240"/>
            <a:ext cx="1889760" cy="3681095"/>
            <a:chOff x="961236" y="6245240"/>
            <a:chExt cx="1889760" cy="3681095"/>
          </a:xfrm>
        </p:grpSpPr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0459" y="6642612"/>
              <a:ext cx="1465580" cy="3282315"/>
            </a:xfrm>
            <a:custGeom>
              <a:avLst/>
              <a:gdLst/>
              <a:ahLst/>
              <a:cxnLst/>
              <a:rect l="l" t="t" r="r" b="b"/>
              <a:pathLst>
                <a:path w="1465580" h="3282315">
                  <a:moveTo>
                    <a:pt x="1465097" y="0"/>
                  </a:moveTo>
                  <a:lnTo>
                    <a:pt x="0" y="0"/>
                  </a:lnTo>
                  <a:lnTo>
                    <a:pt x="0" y="3282276"/>
                  </a:lnTo>
                  <a:lnTo>
                    <a:pt x="1465097" y="3282276"/>
                  </a:lnTo>
                  <a:lnTo>
                    <a:pt x="1465097" y="0"/>
                  </a:lnTo>
                  <a:close/>
                </a:path>
              </a:pathLst>
            </a:custGeom>
            <a:solidFill>
              <a:srgbClr val="E9D3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0459" y="6642612"/>
              <a:ext cx="1465580" cy="3282315"/>
            </a:xfrm>
            <a:custGeom>
              <a:avLst/>
              <a:gdLst/>
              <a:ahLst/>
              <a:cxnLst/>
              <a:rect l="l" t="t" r="r" b="b"/>
              <a:pathLst>
                <a:path w="1465580" h="3282315">
                  <a:moveTo>
                    <a:pt x="0" y="0"/>
                  </a:moveTo>
                  <a:lnTo>
                    <a:pt x="1465097" y="0"/>
                  </a:lnTo>
                  <a:lnTo>
                    <a:pt x="1465097" y="3282276"/>
                  </a:lnTo>
                  <a:lnTo>
                    <a:pt x="0" y="328227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86877" y="8845380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5" h="654684">
                  <a:moveTo>
                    <a:pt x="317601" y="0"/>
                  </a:moveTo>
                  <a:lnTo>
                    <a:pt x="269376" y="4939"/>
                  </a:lnTo>
                  <a:lnTo>
                    <a:pt x="223548" y="16568"/>
                  </a:lnTo>
                  <a:lnTo>
                    <a:pt x="180607" y="34369"/>
                  </a:lnTo>
                  <a:lnTo>
                    <a:pt x="141046" y="57819"/>
                  </a:lnTo>
                  <a:lnTo>
                    <a:pt x="105356" y="86399"/>
                  </a:lnTo>
                  <a:lnTo>
                    <a:pt x="74027" y="119589"/>
                  </a:lnTo>
                  <a:lnTo>
                    <a:pt x="47551" y="156867"/>
                  </a:lnTo>
                  <a:lnTo>
                    <a:pt x="26419" y="197714"/>
                  </a:lnTo>
                  <a:lnTo>
                    <a:pt x="11122" y="241608"/>
                  </a:lnTo>
                  <a:lnTo>
                    <a:pt x="2152" y="288031"/>
                  </a:lnTo>
                  <a:lnTo>
                    <a:pt x="0" y="336461"/>
                  </a:lnTo>
                  <a:lnTo>
                    <a:pt x="4938" y="384683"/>
                  </a:lnTo>
                  <a:lnTo>
                    <a:pt x="16568" y="430509"/>
                  </a:lnTo>
                  <a:lnTo>
                    <a:pt x="34369" y="473449"/>
                  </a:lnTo>
                  <a:lnTo>
                    <a:pt x="57819" y="513010"/>
                  </a:lnTo>
                  <a:lnTo>
                    <a:pt x="86398" y="548701"/>
                  </a:lnTo>
                  <a:lnTo>
                    <a:pt x="119587" y="580031"/>
                  </a:lnTo>
                  <a:lnTo>
                    <a:pt x="156864" y="606508"/>
                  </a:lnTo>
                  <a:lnTo>
                    <a:pt x="197709" y="627641"/>
                  </a:lnTo>
                  <a:lnTo>
                    <a:pt x="241602" y="642938"/>
                  </a:lnTo>
                  <a:lnTo>
                    <a:pt x="288021" y="651909"/>
                  </a:lnTo>
                  <a:lnTo>
                    <a:pt x="336448" y="654062"/>
                  </a:lnTo>
                  <a:lnTo>
                    <a:pt x="384673" y="649123"/>
                  </a:lnTo>
                  <a:lnTo>
                    <a:pt x="430502" y="637493"/>
                  </a:lnTo>
                  <a:lnTo>
                    <a:pt x="473444" y="619693"/>
                  </a:lnTo>
                  <a:lnTo>
                    <a:pt x="513006" y="596242"/>
                  </a:lnTo>
                  <a:lnTo>
                    <a:pt x="548699" y="567662"/>
                  </a:lnTo>
                  <a:lnTo>
                    <a:pt x="580029" y="534473"/>
                  </a:lnTo>
                  <a:lnTo>
                    <a:pt x="606507" y="497195"/>
                  </a:lnTo>
                  <a:lnTo>
                    <a:pt x="627641" y="456348"/>
                  </a:lnTo>
                  <a:lnTo>
                    <a:pt x="642938" y="412453"/>
                  </a:lnTo>
                  <a:lnTo>
                    <a:pt x="651909" y="366031"/>
                  </a:lnTo>
                  <a:lnTo>
                    <a:pt x="654062" y="317601"/>
                  </a:lnTo>
                  <a:lnTo>
                    <a:pt x="649123" y="269376"/>
                  </a:lnTo>
                  <a:lnTo>
                    <a:pt x="637493" y="223548"/>
                  </a:lnTo>
                  <a:lnTo>
                    <a:pt x="619693" y="180607"/>
                  </a:lnTo>
                  <a:lnTo>
                    <a:pt x="596242" y="141046"/>
                  </a:lnTo>
                  <a:lnTo>
                    <a:pt x="567662" y="105356"/>
                  </a:lnTo>
                  <a:lnTo>
                    <a:pt x="534473" y="74027"/>
                  </a:lnTo>
                  <a:lnTo>
                    <a:pt x="497195" y="47551"/>
                  </a:lnTo>
                  <a:lnTo>
                    <a:pt x="456348" y="26419"/>
                  </a:lnTo>
                  <a:lnTo>
                    <a:pt x="412453" y="11122"/>
                  </a:lnTo>
                  <a:lnTo>
                    <a:pt x="366031" y="2152"/>
                  </a:lnTo>
                  <a:lnTo>
                    <a:pt x="31760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86877" y="8845380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5" h="654684">
                  <a:moveTo>
                    <a:pt x="317601" y="0"/>
                  </a:moveTo>
                  <a:lnTo>
                    <a:pt x="366031" y="2152"/>
                  </a:lnTo>
                  <a:lnTo>
                    <a:pt x="412453" y="11122"/>
                  </a:lnTo>
                  <a:lnTo>
                    <a:pt x="456348" y="26419"/>
                  </a:lnTo>
                  <a:lnTo>
                    <a:pt x="497195" y="47551"/>
                  </a:lnTo>
                  <a:lnTo>
                    <a:pt x="534473" y="74027"/>
                  </a:lnTo>
                  <a:lnTo>
                    <a:pt x="567662" y="105356"/>
                  </a:lnTo>
                  <a:lnTo>
                    <a:pt x="596242" y="141046"/>
                  </a:lnTo>
                  <a:lnTo>
                    <a:pt x="619693" y="180607"/>
                  </a:lnTo>
                  <a:lnTo>
                    <a:pt x="637493" y="223548"/>
                  </a:lnTo>
                  <a:lnTo>
                    <a:pt x="649123" y="269376"/>
                  </a:lnTo>
                  <a:lnTo>
                    <a:pt x="654062" y="317601"/>
                  </a:lnTo>
                  <a:lnTo>
                    <a:pt x="651909" y="366031"/>
                  </a:lnTo>
                  <a:lnTo>
                    <a:pt x="642938" y="412453"/>
                  </a:lnTo>
                  <a:lnTo>
                    <a:pt x="627641" y="456348"/>
                  </a:lnTo>
                  <a:lnTo>
                    <a:pt x="606507" y="497195"/>
                  </a:lnTo>
                  <a:lnTo>
                    <a:pt x="580029" y="534473"/>
                  </a:lnTo>
                  <a:lnTo>
                    <a:pt x="548699" y="567662"/>
                  </a:lnTo>
                  <a:lnTo>
                    <a:pt x="513006" y="596242"/>
                  </a:lnTo>
                  <a:lnTo>
                    <a:pt x="473444" y="619693"/>
                  </a:lnTo>
                  <a:lnTo>
                    <a:pt x="430502" y="637493"/>
                  </a:lnTo>
                  <a:lnTo>
                    <a:pt x="384673" y="649123"/>
                  </a:lnTo>
                  <a:lnTo>
                    <a:pt x="336448" y="654062"/>
                  </a:lnTo>
                  <a:lnTo>
                    <a:pt x="288021" y="651909"/>
                  </a:lnTo>
                  <a:lnTo>
                    <a:pt x="241602" y="642938"/>
                  </a:lnTo>
                  <a:lnTo>
                    <a:pt x="197709" y="627641"/>
                  </a:lnTo>
                  <a:lnTo>
                    <a:pt x="156864" y="606508"/>
                  </a:lnTo>
                  <a:lnTo>
                    <a:pt x="119587" y="580031"/>
                  </a:lnTo>
                  <a:lnTo>
                    <a:pt x="86398" y="548701"/>
                  </a:lnTo>
                  <a:lnTo>
                    <a:pt x="57819" y="513010"/>
                  </a:lnTo>
                  <a:lnTo>
                    <a:pt x="34369" y="473449"/>
                  </a:lnTo>
                  <a:lnTo>
                    <a:pt x="16568" y="430509"/>
                  </a:lnTo>
                  <a:lnTo>
                    <a:pt x="4938" y="384683"/>
                  </a:lnTo>
                  <a:lnTo>
                    <a:pt x="0" y="336461"/>
                  </a:lnTo>
                  <a:lnTo>
                    <a:pt x="2152" y="288031"/>
                  </a:lnTo>
                  <a:lnTo>
                    <a:pt x="11122" y="241608"/>
                  </a:lnTo>
                  <a:lnTo>
                    <a:pt x="26419" y="197714"/>
                  </a:lnTo>
                  <a:lnTo>
                    <a:pt x="47551" y="156867"/>
                  </a:lnTo>
                  <a:lnTo>
                    <a:pt x="74027" y="119589"/>
                  </a:lnTo>
                  <a:lnTo>
                    <a:pt x="105356" y="86399"/>
                  </a:lnTo>
                  <a:lnTo>
                    <a:pt x="141046" y="57819"/>
                  </a:lnTo>
                  <a:lnTo>
                    <a:pt x="180607" y="34369"/>
                  </a:lnTo>
                  <a:lnTo>
                    <a:pt x="223548" y="16568"/>
                  </a:lnTo>
                  <a:lnTo>
                    <a:pt x="269376" y="4939"/>
                  </a:lnTo>
                  <a:lnTo>
                    <a:pt x="317601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71237" y="8879476"/>
              <a:ext cx="73787" cy="67970"/>
            </a:xfrm>
            <a:prstGeom prst="rect">
              <a:avLst/>
            </a:prstGeom>
          </p:spPr>
        </p:pic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44407" y="8804005"/>
              <a:ext cx="566420" cy="42545"/>
            </a:xfrm>
            <a:custGeom>
              <a:avLst/>
              <a:gdLst/>
              <a:ahLst/>
              <a:cxnLst/>
              <a:rect l="l" t="t" r="r" b="b"/>
              <a:pathLst>
                <a:path w="566419" h="42545">
                  <a:moveTo>
                    <a:pt x="566064" y="0"/>
                  </a:moveTo>
                  <a:lnTo>
                    <a:pt x="0" y="0"/>
                  </a:lnTo>
                  <a:lnTo>
                    <a:pt x="0" y="42087"/>
                  </a:lnTo>
                  <a:lnTo>
                    <a:pt x="566064" y="42087"/>
                  </a:lnTo>
                  <a:lnTo>
                    <a:pt x="566064" y="0"/>
                  </a:lnTo>
                  <a:close/>
                </a:path>
              </a:pathLst>
            </a:custGeom>
            <a:solidFill>
              <a:srgbClr val="AA92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44407" y="8804005"/>
              <a:ext cx="566420" cy="42545"/>
            </a:xfrm>
            <a:custGeom>
              <a:avLst/>
              <a:gdLst/>
              <a:ahLst/>
              <a:cxnLst/>
              <a:rect l="l" t="t" r="r" b="b"/>
              <a:pathLst>
                <a:path w="566419" h="42545">
                  <a:moveTo>
                    <a:pt x="0" y="0"/>
                  </a:moveTo>
                  <a:lnTo>
                    <a:pt x="566064" y="0"/>
                  </a:lnTo>
                  <a:lnTo>
                    <a:pt x="566064" y="42087"/>
                  </a:lnTo>
                  <a:lnTo>
                    <a:pt x="0" y="4208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32173" y="6302236"/>
              <a:ext cx="170815" cy="2503170"/>
            </a:xfrm>
            <a:custGeom>
              <a:avLst/>
              <a:gdLst/>
              <a:ahLst/>
              <a:cxnLst/>
              <a:rect l="l" t="t" r="r" b="b"/>
              <a:pathLst>
                <a:path w="170814" h="2503170">
                  <a:moveTo>
                    <a:pt x="170751" y="0"/>
                  </a:moveTo>
                  <a:lnTo>
                    <a:pt x="0" y="0"/>
                  </a:lnTo>
                  <a:lnTo>
                    <a:pt x="0" y="2502636"/>
                  </a:lnTo>
                  <a:lnTo>
                    <a:pt x="170751" y="2502636"/>
                  </a:lnTo>
                  <a:lnTo>
                    <a:pt x="170751" y="0"/>
                  </a:lnTo>
                  <a:close/>
                </a:path>
              </a:pathLst>
            </a:custGeom>
            <a:solidFill>
              <a:srgbClr val="FFD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32173" y="6302236"/>
              <a:ext cx="170815" cy="2503170"/>
            </a:xfrm>
            <a:custGeom>
              <a:avLst/>
              <a:gdLst/>
              <a:ahLst/>
              <a:cxnLst/>
              <a:rect l="l" t="t" r="r" b="b"/>
              <a:pathLst>
                <a:path w="170814" h="2503170">
                  <a:moveTo>
                    <a:pt x="0" y="0"/>
                  </a:moveTo>
                  <a:lnTo>
                    <a:pt x="170751" y="0"/>
                  </a:lnTo>
                  <a:lnTo>
                    <a:pt x="170751" y="2502636"/>
                  </a:lnTo>
                  <a:lnTo>
                    <a:pt x="0" y="250263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7827" y="6299805"/>
              <a:ext cx="29845" cy="2506345"/>
            </a:xfrm>
            <a:custGeom>
              <a:avLst/>
              <a:gdLst/>
              <a:ahLst/>
              <a:cxnLst/>
              <a:rect l="l" t="t" r="r" b="b"/>
              <a:pathLst>
                <a:path w="29844" h="2506345">
                  <a:moveTo>
                    <a:pt x="4881" y="0"/>
                  </a:moveTo>
                  <a:lnTo>
                    <a:pt x="2806" y="147236"/>
                  </a:lnTo>
                  <a:lnTo>
                    <a:pt x="0" y="504532"/>
                  </a:lnTo>
                  <a:lnTo>
                    <a:pt x="1586" y="945268"/>
                  </a:lnTo>
                  <a:lnTo>
                    <a:pt x="12692" y="1342821"/>
                  </a:lnTo>
                  <a:lnTo>
                    <a:pt x="25018" y="1712318"/>
                  </a:lnTo>
                  <a:lnTo>
                    <a:pt x="29289" y="2091328"/>
                  </a:lnTo>
                  <a:lnTo>
                    <a:pt x="29167" y="2386898"/>
                  </a:lnTo>
                  <a:lnTo>
                    <a:pt x="28313" y="2506078"/>
                  </a:lnTo>
                </a:path>
              </a:pathLst>
            </a:custGeom>
            <a:ln w="3175">
              <a:solidFill>
                <a:srgbClr val="AA92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30385" y="6299805"/>
              <a:ext cx="29845" cy="2506345"/>
            </a:xfrm>
            <a:custGeom>
              <a:avLst/>
              <a:gdLst/>
              <a:ahLst/>
              <a:cxnLst/>
              <a:rect l="l" t="t" r="r" b="b"/>
              <a:pathLst>
                <a:path w="29844" h="2506345">
                  <a:moveTo>
                    <a:pt x="24407" y="0"/>
                  </a:moveTo>
                  <a:lnTo>
                    <a:pt x="26482" y="147236"/>
                  </a:lnTo>
                  <a:lnTo>
                    <a:pt x="29289" y="504532"/>
                  </a:lnTo>
                  <a:lnTo>
                    <a:pt x="27702" y="945268"/>
                  </a:lnTo>
                  <a:lnTo>
                    <a:pt x="16597" y="1342821"/>
                  </a:lnTo>
                  <a:lnTo>
                    <a:pt x="4271" y="1712318"/>
                  </a:lnTo>
                  <a:lnTo>
                    <a:pt x="0" y="2091328"/>
                  </a:lnTo>
                  <a:lnTo>
                    <a:pt x="122" y="2386898"/>
                  </a:lnTo>
                  <a:lnTo>
                    <a:pt x="976" y="2506078"/>
                  </a:lnTo>
                </a:path>
              </a:pathLst>
            </a:custGeom>
            <a:ln w="3175">
              <a:solidFill>
                <a:srgbClr val="AA92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89309" y="6299805"/>
              <a:ext cx="38100" cy="1069975"/>
            </a:xfrm>
            <a:custGeom>
              <a:avLst/>
              <a:gdLst/>
              <a:ahLst/>
              <a:cxnLst/>
              <a:rect l="l" t="t" r="r" b="b"/>
              <a:pathLst>
                <a:path w="38100" h="1069975">
                  <a:moveTo>
                    <a:pt x="6835" y="0"/>
                  </a:moveTo>
                  <a:lnTo>
                    <a:pt x="4150" y="148457"/>
                  </a:lnTo>
                  <a:lnTo>
                    <a:pt x="0" y="485016"/>
                  </a:lnTo>
                  <a:lnTo>
                    <a:pt x="245" y="846459"/>
                  </a:lnTo>
                  <a:lnTo>
                    <a:pt x="10747" y="1069568"/>
                  </a:lnTo>
                  <a:lnTo>
                    <a:pt x="24902" y="959663"/>
                  </a:lnTo>
                  <a:lnTo>
                    <a:pt x="33199" y="588462"/>
                  </a:lnTo>
                  <a:lnTo>
                    <a:pt x="37102" y="192375"/>
                  </a:lnTo>
                  <a:lnTo>
                    <a:pt x="38077" y="7810"/>
                  </a:lnTo>
                </a:path>
              </a:pathLst>
            </a:custGeom>
            <a:ln w="3175">
              <a:solidFill>
                <a:srgbClr val="AA92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82754" y="6639685"/>
              <a:ext cx="191770" cy="1527175"/>
            </a:xfrm>
            <a:custGeom>
              <a:avLst/>
              <a:gdLst/>
              <a:ahLst/>
              <a:cxnLst/>
              <a:rect l="l" t="t" r="r" b="b"/>
              <a:pathLst>
                <a:path w="191769" h="1527175">
                  <a:moveTo>
                    <a:pt x="191439" y="0"/>
                  </a:moveTo>
                  <a:lnTo>
                    <a:pt x="0" y="0"/>
                  </a:lnTo>
                  <a:lnTo>
                    <a:pt x="0" y="1526870"/>
                  </a:lnTo>
                  <a:lnTo>
                    <a:pt x="191439" y="1526870"/>
                  </a:lnTo>
                  <a:lnTo>
                    <a:pt x="191439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82754" y="6639685"/>
              <a:ext cx="191770" cy="1527175"/>
            </a:xfrm>
            <a:custGeom>
              <a:avLst/>
              <a:gdLst/>
              <a:ahLst/>
              <a:cxnLst/>
              <a:rect l="l" t="t" r="r" b="b"/>
              <a:pathLst>
                <a:path w="191769" h="1527175">
                  <a:moveTo>
                    <a:pt x="0" y="0"/>
                  </a:moveTo>
                  <a:lnTo>
                    <a:pt x="191439" y="0"/>
                  </a:lnTo>
                  <a:lnTo>
                    <a:pt x="191439" y="1526870"/>
                  </a:lnTo>
                  <a:lnTo>
                    <a:pt x="0" y="152687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22728" y="6638201"/>
              <a:ext cx="33020" cy="1529080"/>
            </a:xfrm>
            <a:custGeom>
              <a:avLst/>
              <a:gdLst/>
              <a:ahLst/>
              <a:cxnLst/>
              <a:rect l="l" t="t" r="r" b="b"/>
              <a:pathLst>
                <a:path w="33019" h="1529079">
                  <a:moveTo>
                    <a:pt x="5472" y="0"/>
                  </a:moveTo>
                  <a:lnTo>
                    <a:pt x="3146" y="89830"/>
                  </a:lnTo>
                  <a:lnTo>
                    <a:pt x="0" y="307819"/>
                  </a:lnTo>
                  <a:lnTo>
                    <a:pt x="1780" y="576714"/>
                  </a:lnTo>
                  <a:lnTo>
                    <a:pt x="14235" y="819264"/>
                  </a:lnTo>
                  <a:lnTo>
                    <a:pt x="28056" y="1044694"/>
                  </a:lnTo>
                  <a:lnTo>
                    <a:pt x="32845" y="1275927"/>
                  </a:lnTo>
                  <a:lnTo>
                    <a:pt x="32707" y="1456254"/>
                  </a:lnTo>
                  <a:lnTo>
                    <a:pt x="31748" y="1528965"/>
                  </a:lnTo>
                </a:path>
              </a:pathLst>
            </a:custGeom>
            <a:ln w="3175">
              <a:solidFill>
                <a:srgbClr val="AA92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92857" y="6638201"/>
              <a:ext cx="33020" cy="1529080"/>
            </a:xfrm>
            <a:custGeom>
              <a:avLst/>
              <a:gdLst/>
              <a:ahLst/>
              <a:cxnLst/>
              <a:rect l="l" t="t" r="r" b="b"/>
              <a:pathLst>
                <a:path w="33019" h="1529079">
                  <a:moveTo>
                    <a:pt x="27373" y="0"/>
                  </a:moveTo>
                  <a:lnTo>
                    <a:pt x="29699" y="89830"/>
                  </a:lnTo>
                  <a:lnTo>
                    <a:pt x="32845" y="307819"/>
                  </a:lnTo>
                  <a:lnTo>
                    <a:pt x="31064" y="576714"/>
                  </a:lnTo>
                  <a:lnTo>
                    <a:pt x="18610" y="819264"/>
                  </a:lnTo>
                  <a:lnTo>
                    <a:pt x="4788" y="1044694"/>
                  </a:lnTo>
                  <a:lnTo>
                    <a:pt x="0" y="1275927"/>
                  </a:lnTo>
                  <a:lnTo>
                    <a:pt x="138" y="1456254"/>
                  </a:lnTo>
                  <a:lnTo>
                    <a:pt x="1096" y="1528965"/>
                  </a:lnTo>
                </a:path>
              </a:pathLst>
            </a:custGeom>
            <a:ln w="3175">
              <a:solidFill>
                <a:srgbClr val="AA92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46813" y="6638201"/>
              <a:ext cx="43180" cy="652780"/>
            </a:xfrm>
            <a:custGeom>
              <a:avLst/>
              <a:gdLst/>
              <a:ahLst/>
              <a:cxnLst/>
              <a:rect l="l" t="t" r="r" b="b"/>
              <a:pathLst>
                <a:path w="43180" h="652779">
                  <a:moveTo>
                    <a:pt x="7662" y="0"/>
                  </a:moveTo>
                  <a:lnTo>
                    <a:pt x="4652" y="90574"/>
                  </a:lnTo>
                  <a:lnTo>
                    <a:pt x="0" y="295909"/>
                  </a:lnTo>
                  <a:lnTo>
                    <a:pt x="274" y="516428"/>
                  </a:lnTo>
                  <a:lnTo>
                    <a:pt x="12044" y="652551"/>
                  </a:lnTo>
                  <a:lnTo>
                    <a:pt x="27919" y="585495"/>
                  </a:lnTo>
                  <a:lnTo>
                    <a:pt x="37226" y="359022"/>
                  </a:lnTo>
                  <a:lnTo>
                    <a:pt x="41606" y="117366"/>
                  </a:lnTo>
                  <a:lnTo>
                    <a:pt x="42702" y="4762"/>
                  </a:lnTo>
                </a:path>
              </a:pathLst>
            </a:custGeom>
            <a:ln w="3175">
              <a:solidFill>
                <a:srgbClr val="AA92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1259" y="6639685"/>
              <a:ext cx="191770" cy="1527175"/>
            </a:xfrm>
            <a:custGeom>
              <a:avLst/>
              <a:gdLst/>
              <a:ahLst/>
              <a:cxnLst/>
              <a:rect l="l" t="t" r="r" b="b"/>
              <a:pathLst>
                <a:path w="191769" h="1527175">
                  <a:moveTo>
                    <a:pt x="191439" y="0"/>
                  </a:moveTo>
                  <a:lnTo>
                    <a:pt x="0" y="0"/>
                  </a:lnTo>
                  <a:lnTo>
                    <a:pt x="0" y="1526870"/>
                  </a:lnTo>
                  <a:lnTo>
                    <a:pt x="191439" y="1526870"/>
                  </a:lnTo>
                  <a:lnTo>
                    <a:pt x="191439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1259" y="6639685"/>
              <a:ext cx="191770" cy="1527175"/>
            </a:xfrm>
            <a:custGeom>
              <a:avLst/>
              <a:gdLst/>
              <a:ahLst/>
              <a:cxnLst/>
              <a:rect l="l" t="t" r="r" b="b"/>
              <a:pathLst>
                <a:path w="191769" h="1527175">
                  <a:moveTo>
                    <a:pt x="0" y="0"/>
                  </a:moveTo>
                  <a:lnTo>
                    <a:pt x="191439" y="0"/>
                  </a:lnTo>
                  <a:lnTo>
                    <a:pt x="191439" y="1526870"/>
                  </a:lnTo>
                  <a:lnTo>
                    <a:pt x="0" y="152687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1233" y="6638201"/>
              <a:ext cx="33020" cy="1529080"/>
            </a:xfrm>
            <a:custGeom>
              <a:avLst/>
              <a:gdLst/>
              <a:ahLst/>
              <a:cxnLst/>
              <a:rect l="l" t="t" r="r" b="b"/>
              <a:pathLst>
                <a:path w="33019" h="1529079">
                  <a:moveTo>
                    <a:pt x="5472" y="0"/>
                  </a:moveTo>
                  <a:lnTo>
                    <a:pt x="3146" y="89830"/>
                  </a:lnTo>
                  <a:lnTo>
                    <a:pt x="0" y="307819"/>
                  </a:lnTo>
                  <a:lnTo>
                    <a:pt x="1780" y="576714"/>
                  </a:lnTo>
                  <a:lnTo>
                    <a:pt x="14235" y="819264"/>
                  </a:lnTo>
                  <a:lnTo>
                    <a:pt x="28056" y="1044694"/>
                  </a:lnTo>
                  <a:lnTo>
                    <a:pt x="32845" y="1275927"/>
                  </a:lnTo>
                  <a:lnTo>
                    <a:pt x="32707" y="1456254"/>
                  </a:lnTo>
                  <a:lnTo>
                    <a:pt x="31748" y="1528965"/>
                  </a:lnTo>
                </a:path>
              </a:pathLst>
            </a:custGeom>
            <a:ln w="3175">
              <a:solidFill>
                <a:srgbClr val="AA92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1362" y="6638201"/>
              <a:ext cx="33020" cy="1529080"/>
            </a:xfrm>
            <a:custGeom>
              <a:avLst/>
              <a:gdLst/>
              <a:ahLst/>
              <a:cxnLst/>
              <a:rect l="l" t="t" r="r" b="b"/>
              <a:pathLst>
                <a:path w="33019" h="1529079">
                  <a:moveTo>
                    <a:pt x="27373" y="0"/>
                  </a:moveTo>
                  <a:lnTo>
                    <a:pt x="29700" y="89830"/>
                  </a:lnTo>
                  <a:lnTo>
                    <a:pt x="32850" y="307819"/>
                  </a:lnTo>
                  <a:lnTo>
                    <a:pt x="31070" y="576714"/>
                  </a:lnTo>
                  <a:lnTo>
                    <a:pt x="18610" y="819264"/>
                  </a:lnTo>
                  <a:lnTo>
                    <a:pt x="4788" y="1044694"/>
                  </a:lnTo>
                  <a:lnTo>
                    <a:pt x="0" y="1275927"/>
                  </a:lnTo>
                  <a:lnTo>
                    <a:pt x="138" y="1456254"/>
                  </a:lnTo>
                  <a:lnTo>
                    <a:pt x="1096" y="1528965"/>
                  </a:lnTo>
                </a:path>
              </a:pathLst>
            </a:custGeom>
            <a:ln w="3175">
              <a:solidFill>
                <a:srgbClr val="AA92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5319" y="6638201"/>
              <a:ext cx="43180" cy="652780"/>
            </a:xfrm>
            <a:custGeom>
              <a:avLst/>
              <a:gdLst/>
              <a:ahLst/>
              <a:cxnLst/>
              <a:rect l="l" t="t" r="r" b="b"/>
              <a:pathLst>
                <a:path w="43180" h="652779">
                  <a:moveTo>
                    <a:pt x="7662" y="0"/>
                  </a:moveTo>
                  <a:lnTo>
                    <a:pt x="4652" y="90574"/>
                  </a:lnTo>
                  <a:lnTo>
                    <a:pt x="0" y="295909"/>
                  </a:lnTo>
                  <a:lnTo>
                    <a:pt x="274" y="516428"/>
                  </a:lnTo>
                  <a:lnTo>
                    <a:pt x="12044" y="652551"/>
                  </a:lnTo>
                  <a:lnTo>
                    <a:pt x="27919" y="585495"/>
                  </a:lnTo>
                  <a:lnTo>
                    <a:pt x="37226" y="359022"/>
                  </a:lnTo>
                  <a:lnTo>
                    <a:pt x="41606" y="117366"/>
                  </a:lnTo>
                  <a:lnTo>
                    <a:pt x="42702" y="4762"/>
                  </a:lnTo>
                </a:path>
              </a:pathLst>
            </a:custGeom>
            <a:ln w="3175">
              <a:solidFill>
                <a:srgbClr val="AA92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5359" y="7089312"/>
              <a:ext cx="812800" cy="868044"/>
            </a:xfrm>
            <a:custGeom>
              <a:avLst/>
              <a:gdLst/>
              <a:ahLst/>
              <a:cxnLst/>
              <a:rect l="l" t="t" r="r" b="b"/>
              <a:pathLst>
                <a:path w="812800" h="868045">
                  <a:moveTo>
                    <a:pt x="291679" y="0"/>
                  </a:moveTo>
                  <a:lnTo>
                    <a:pt x="283812" y="19317"/>
                  </a:lnTo>
                  <a:lnTo>
                    <a:pt x="284484" y="46467"/>
                  </a:lnTo>
                  <a:lnTo>
                    <a:pt x="289586" y="73568"/>
                  </a:lnTo>
                  <a:lnTo>
                    <a:pt x="295006" y="92735"/>
                  </a:lnTo>
                  <a:lnTo>
                    <a:pt x="281116" y="88770"/>
                  </a:lnTo>
                  <a:lnTo>
                    <a:pt x="246505" y="66078"/>
                  </a:lnTo>
                  <a:lnTo>
                    <a:pt x="215367" y="31622"/>
                  </a:lnTo>
                  <a:lnTo>
                    <a:pt x="211174" y="25907"/>
                  </a:lnTo>
                  <a:lnTo>
                    <a:pt x="218789" y="77769"/>
                  </a:lnTo>
                  <a:lnTo>
                    <a:pt x="233498" y="114769"/>
                  </a:lnTo>
                  <a:lnTo>
                    <a:pt x="249117" y="140140"/>
                  </a:lnTo>
                  <a:lnTo>
                    <a:pt x="253350" y="147637"/>
                  </a:lnTo>
                  <a:lnTo>
                    <a:pt x="244671" y="153498"/>
                  </a:lnTo>
                  <a:lnTo>
                    <a:pt x="223611" y="165511"/>
                  </a:lnTo>
                  <a:lnTo>
                    <a:pt x="213460" y="171957"/>
                  </a:lnTo>
                  <a:lnTo>
                    <a:pt x="178447" y="201629"/>
                  </a:lnTo>
                  <a:lnTo>
                    <a:pt x="148664" y="236512"/>
                  </a:lnTo>
                  <a:lnTo>
                    <a:pt x="121198" y="280656"/>
                  </a:lnTo>
                  <a:lnTo>
                    <a:pt x="99210" y="329013"/>
                  </a:lnTo>
                  <a:lnTo>
                    <a:pt x="83338" y="380605"/>
                  </a:lnTo>
                  <a:lnTo>
                    <a:pt x="74218" y="434455"/>
                  </a:lnTo>
                  <a:lnTo>
                    <a:pt x="72490" y="489584"/>
                  </a:lnTo>
                  <a:lnTo>
                    <a:pt x="57962" y="497885"/>
                  </a:lnTo>
                  <a:lnTo>
                    <a:pt x="28939" y="529216"/>
                  </a:lnTo>
                  <a:lnTo>
                    <a:pt x="2447" y="590464"/>
                  </a:lnTo>
                  <a:lnTo>
                    <a:pt x="0" y="638360"/>
                  </a:lnTo>
                  <a:lnTo>
                    <a:pt x="8498" y="685944"/>
                  </a:lnTo>
                  <a:lnTo>
                    <a:pt x="25538" y="729691"/>
                  </a:lnTo>
                  <a:lnTo>
                    <a:pt x="48525" y="767100"/>
                  </a:lnTo>
                  <a:lnTo>
                    <a:pt x="119714" y="821661"/>
                  </a:lnTo>
                  <a:lnTo>
                    <a:pt x="177823" y="844041"/>
                  </a:lnTo>
                  <a:lnTo>
                    <a:pt x="242568" y="858626"/>
                  </a:lnTo>
                  <a:lnTo>
                    <a:pt x="310513" y="866038"/>
                  </a:lnTo>
                  <a:lnTo>
                    <a:pt x="355492" y="867756"/>
                  </a:lnTo>
                  <a:lnTo>
                    <a:pt x="404670" y="867276"/>
                  </a:lnTo>
                  <a:lnTo>
                    <a:pt x="455514" y="864449"/>
                  </a:lnTo>
                  <a:lnTo>
                    <a:pt x="505493" y="859127"/>
                  </a:lnTo>
                  <a:lnTo>
                    <a:pt x="552076" y="851163"/>
                  </a:lnTo>
                  <a:lnTo>
                    <a:pt x="592732" y="840409"/>
                  </a:lnTo>
                  <a:lnTo>
                    <a:pt x="638300" y="823166"/>
                  </a:lnTo>
                  <a:lnTo>
                    <a:pt x="681609" y="802301"/>
                  </a:lnTo>
                  <a:lnTo>
                    <a:pt x="721123" y="778258"/>
                  </a:lnTo>
                  <a:lnTo>
                    <a:pt x="755307" y="751477"/>
                  </a:lnTo>
                  <a:lnTo>
                    <a:pt x="782623" y="722401"/>
                  </a:lnTo>
                  <a:lnTo>
                    <a:pt x="809802" y="671145"/>
                  </a:lnTo>
                  <a:lnTo>
                    <a:pt x="812357" y="640617"/>
                  </a:lnTo>
                  <a:lnTo>
                    <a:pt x="800187" y="610184"/>
                  </a:lnTo>
                  <a:lnTo>
                    <a:pt x="775046" y="586730"/>
                  </a:lnTo>
                  <a:lnTo>
                    <a:pt x="745886" y="572017"/>
                  </a:lnTo>
                  <a:lnTo>
                    <a:pt x="719211" y="562596"/>
                  </a:lnTo>
                  <a:lnTo>
                    <a:pt x="701521" y="555015"/>
                  </a:lnTo>
                  <a:lnTo>
                    <a:pt x="730726" y="520799"/>
                  </a:lnTo>
                  <a:lnTo>
                    <a:pt x="757735" y="485205"/>
                  </a:lnTo>
                  <a:lnTo>
                    <a:pt x="779046" y="442717"/>
                  </a:lnTo>
                  <a:lnTo>
                    <a:pt x="791157" y="387819"/>
                  </a:lnTo>
                  <a:lnTo>
                    <a:pt x="788548" y="331910"/>
                  </a:lnTo>
                  <a:lnTo>
                    <a:pt x="772255" y="280712"/>
                  </a:lnTo>
                  <a:lnTo>
                    <a:pt x="746868" y="237399"/>
                  </a:lnTo>
                  <a:lnTo>
                    <a:pt x="716976" y="205143"/>
                  </a:lnTo>
                  <a:lnTo>
                    <a:pt x="679217" y="181388"/>
                  </a:lnTo>
                  <a:lnTo>
                    <a:pt x="633643" y="163867"/>
                  </a:lnTo>
                  <a:lnTo>
                    <a:pt x="582996" y="150323"/>
                  </a:lnTo>
                  <a:lnTo>
                    <a:pt x="530020" y="138502"/>
                  </a:lnTo>
                  <a:lnTo>
                    <a:pt x="477458" y="126150"/>
                  </a:lnTo>
                  <a:lnTo>
                    <a:pt x="428051" y="111010"/>
                  </a:lnTo>
                  <a:lnTo>
                    <a:pt x="378420" y="85318"/>
                  </a:lnTo>
                  <a:lnTo>
                    <a:pt x="358074" y="65811"/>
                  </a:lnTo>
                  <a:lnTo>
                    <a:pt x="351013" y="56172"/>
                  </a:lnTo>
                  <a:lnTo>
                    <a:pt x="342911" y="44399"/>
                  </a:lnTo>
                  <a:lnTo>
                    <a:pt x="340962" y="57530"/>
                  </a:lnTo>
                  <a:lnTo>
                    <a:pt x="342417" y="68730"/>
                  </a:lnTo>
                  <a:lnTo>
                    <a:pt x="345398" y="79433"/>
                  </a:lnTo>
                  <a:lnTo>
                    <a:pt x="348029" y="91071"/>
                  </a:lnTo>
                  <a:lnTo>
                    <a:pt x="332036" y="77415"/>
                  </a:lnTo>
                  <a:lnTo>
                    <a:pt x="315906" y="53998"/>
                  </a:lnTo>
                  <a:lnTo>
                    <a:pt x="301750" y="26351"/>
                  </a:lnTo>
                  <a:lnTo>
                    <a:pt x="291679" y="0"/>
                  </a:lnTo>
                  <a:close/>
                </a:path>
              </a:pathLst>
            </a:custGeom>
            <a:solidFill>
              <a:srgbClr val="FADE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28966" y="7145484"/>
              <a:ext cx="892810" cy="869950"/>
            </a:xfrm>
            <a:custGeom>
              <a:avLst/>
              <a:gdLst/>
              <a:ahLst/>
              <a:cxnLst/>
              <a:rect l="l" t="t" r="r" b="b"/>
              <a:pathLst>
                <a:path w="892810" h="869950">
                  <a:moveTo>
                    <a:pt x="277406" y="0"/>
                  </a:moveTo>
                  <a:lnTo>
                    <a:pt x="284467" y="9639"/>
                  </a:lnTo>
                  <a:lnTo>
                    <a:pt x="286207" y="13411"/>
                  </a:lnTo>
                  <a:lnTo>
                    <a:pt x="297688" y="23456"/>
                  </a:lnTo>
                  <a:lnTo>
                    <a:pt x="331360" y="44865"/>
                  </a:lnTo>
                  <a:lnTo>
                    <a:pt x="403850" y="69978"/>
                  </a:lnTo>
                  <a:lnTo>
                    <a:pt x="456413" y="82330"/>
                  </a:lnTo>
                  <a:lnTo>
                    <a:pt x="509389" y="94151"/>
                  </a:lnTo>
                  <a:lnTo>
                    <a:pt x="560035" y="107695"/>
                  </a:lnTo>
                  <a:lnTo>
                    <a:pt x="605610" y="125216"/>
                  </a:lnTo>
                  <a:lnTo>
                    <a:pt x="643369" y="148970"/>
                  </a:lnTo>
                  <a:lnTo>
                    <a:pt x="673260" y="181227"/>
                  </a:lnTo>
                  <a:lnTo>
                    <a:pt x="698647" y="224540"/>
                  </a:lnTo>
                  <a:lnTo>
                    <a:pt x="714940" y="275738"/>
                  </a:lnTo>
                  <a:lnTo>
                    <a:pt x="717550" y="331647"/>
                  </a:lnTo>
                  <a:lnTo>
                    <a:pt x="705439" y="386545"/>
                  </a:lnTo>
                  <a:lnTo>
                    <a:pt x="684128" y="429032"/>
                  </a:lnTo>
                  <a:lnTo>
                    <a:pt x="657119" y="464626"/>
                  </a:lnTo>
                  <a:lnTo>
                    <a:pt x="627913" y="498843"/>
                  </a:lnTo>
                  <a:lnTo>
                    <a:pt x="645603" y="506424"/>
                  </a:lnTo>
                  <a:lnTo>
                    <a:pt x="672279" y="515845"/>
                  </a:lnTo>
                  <a:lnTo>
                    <a:pt x="701438" y="530557"/>
                  </a:lnTo>
                  <a:lnTo>
                    <a:pt x="726579" y="554012"/>
                  </a:lnTo>
                  <a:lnTo>
                    <a:pt x="738749" y="584445"/>
                  </a:lnTo>
                  <a:lnTo>
                    <a:pt x="736195" y="614973"/>
                  </a:lnTo>
                  <a:lnTo>
                    <a:pt x="709015" y="666229"/>
                  </a:lnTo>
                  <a:lnTo>
                    <a:pt x="681699" y="695305"/>
                  </a:lnTo>
                  <a:lnTo>
                    <a:pt x="647516" y="722085"/>
                  </a:lnTo>
                  <a:lnTo>
                    <a:pt x="608001" y="746129"/>
                  </a:lnTo>
                  <a:lnTo>
                    <a:pt x="564692" y="766994"/>
                  </a:lnTo>
                  <a:lnTo>
                    <a:pt x="519125" y="784237"/>
                  </a:lnTo>
                  <a:lnTo>
                    <a:pt x="478468" y="794991"/>
                  </a:lnTo>
                  <a:lnTo>
                    <a:pt x="431885" y="802955"/>
                  </a:lnTo>
                  <a:lnTo>
                    <a:pt x="381906" y="808277"/>
                  </a:lnTo>
                  <a:lnTo>
                    <a:pt x="331062" y="811104"/>
                  </a:lnTo>
                  <a:lnTo>
                    <a:pt x="281885" y="811584"/>
                  </a:lnTo>
                  <a:lnTo>
                    <a:pt x="236905" y="809866"/>
                  </a:lnTo>
                  <a:lnTo>
                    <a:pt x="168960" y="802454"/>
                  </a:lnTo>
                  <a:lnTo>
                    <a:pt x="104216" y="787869"/>
                  </a:lnTo>
                  <a:lnTo>
                    <a:pt x="46107" y="765489"/>
                  </a:lnTo>
                  <a:lnTo>
                    <a:pt x="0" y="736269"/>
                  </a:lnTo>
                  <a:lnTo>
                    <a:pt x="8112" y="746813"/>
                  </a:lnTo>
                  <a:lnTo>
                    <a:pt x="42710" y="774064"/>
                  </a:lnTo>
                  <a:lnTo>
                    <a:pt x="83778" y="797920"/>
                  </a:lnTo>
                  <a:lnTo>
                    <a:pt x="130493" y="818105"/>
                  </a:lnTo>
                  <a:lnTo>
                    <a:pt x="181427" y="834754"/>
                  </a:lnTo>
                  <a:lnTo>
                    <a:pt x="235154" y="847998"/>
                  </a:lnTo>
                  <a:lnTo>
                    <a:pt x="290245" y="857971"/>
                  </a:lnTo>
                  <a:lnTo>
                    <a:pt x="345274" y="864806"/>
                  </a:lnTo>
                  <a:lnTo>
                    <a:pt x="398814" y="868634"/>
                  </a:lnTo>
                  <a:lnTo>
                    <a:pt x="449438" y="869589"/>
                  </a:lnTo>
                  <a:lnTo>
                    <a:pt x="495719" y="867803"/>
                  </a:lnTo>
                  <a:lnTo>
                    <a:pt x="552151" y="861583"/>
                  </a:lnTo>
                  <a:lnTo>
                    <a:pt x="604632" y="851237"/>
                  </a:lnTo>
                  <a:lnTo>
                    <a:pt x="653076" y="836760"/>
                  </a:lnTo>
                  <a:lnTo>
                    <a:pt x="697400" y="818144"/>
                  </a:lnTo>
                  <a:lnTo>
                    <a:pt x="737520" y="795383"/>
                  </a:lnTo>
                  <a:lnTo>
                    <a:pt x="773351" y="768469"/>
                  </a:lnTo>
                  <a:lnTo>
                    <a:pt x="804810" y="737396"/>
                  </a:lnTo>
                  <a:lnTo>
                    <a:pt x="831812" y="702156"/>
                  </a:lnTo>
                  <a:lnTo>
                    <a:pt x="854273" y="662743"/>
                  </a:lnTo>
                  <a:lnTo>
                    <a:pt x="872109" y="619150"/>
                  </a:lnTo>
                  <a:lnTo>
                    <a:pt x="884594" y="572526"/>
                  </a:lnTo>
                  <a:lnTo>
                    <a:pt x="891316" y="524059"/>
                  </a:lnTo>
                  <a:lnTo>
                    <a:pt x="892382" y="474658"/>
                  </a:lnTo>
                  <a:lnTo>
                    <a:pt x="887896" y="425229"/>
                  </a:lnTo>
                  <a:lnTo>
                    <a:pt x="877965" y="376679"/>
                  </a:lnTo>
                  <a:lnTo>
                    <a:pt x="862695" y="329916"/>
                  </a:lnTo>
                  <a:lnTo>
                    <a:pt x="842191" y="285846"/>
                  </a:lnTo>
                  <a:lnTo>
                    <a:pt x="816559" y="245376"/>
                  </a:lnTo>
                  <a:lnTo>
                    <a:pt x="781057" y="201441"/>
                  </a:lnTo>
                  <a:lnTo>
                    <a:pt x="742343" y="162821"/>
                  </a:lnTo>
                  <a:lnTo>
                    <a:pt x="699090" y="128938"/>
                  </a:lnTo>
                  <a:lnTo>
                    <a:pt x="649973" y="99212"/>
                  </a:lnTo>
                  <a:lnTo>
                    <a:pt x="604524" y="80546"/>
                  </a:lnTo>
                  <a:lnTo>
                    <a:pt x="553008" y="67209"/>
                  </a:lnTo>
                  <a:lnTo>
                    <a:pt x="498697" y="57465"/>
                  </a:lnTo>
                  <a:lnTo>
                    <a:pt x="444867" y="49580"/>
                  </a:lnTo>
                  <a:lnTo>
                    <a:pt x="394792" y="41821"/>
                  </a:lnTo>
                  <a:lnTo>
                    <a:pt x="358159" y="34445"/>
                  </a:lnTo>
                  <a:lnTo>
                    <a:pt x="329793" y="26135"/>
                  </a:lnTo>
                  <a:lnTo>
                    <a:pt x="304580" y="15212"/>
                  </a:lnTo>
                  <a:lnTo>
                    <a:pt x="277406" y="0"/>
                  </a:lnTo>
                  <a:close/>
                </a:path>
              </a:pathLst>
            </a:custGeom>
            <a:solidFill>
              <a:srgbClr val="FEC4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59721" y="7398214"/>
              <a:ext cx="314325" cy="478155"/>
            </a:xfrm>
            <a:custGeom>
              <a:avLst/>
              <a:gdLst/>
              <a:ahLst/>
              <a:cxnLst/>
              <a:rect l="l" t="t" r="r" b="b"/>
              <a:pathLst>
                <a:path w="314325" h="478154">
                  <a:moveTo>
                    <a:pt x="125615" y="0"/>
                  </a:moveTo>
                  <a:lnTo>
                    <a:pt x="65099" y="46705"/>
                  </a:lnTo>
                  <a:lnTo>
                    <a:pt x="45147" y="89109"/>
                  </a:lnTo>
                  <a:lnTo>
                    <a:pt x="30895" y="136067"/>
                  </a:lnTo>
                  <a:lnTo>
                    <a:pt x="21462" y="181470"/>
                  </a:lnTo>
                  <a:lnTo>
                    <a:pt x="0" y="187185"/>
                  </a:lnTo>
                  <a:lnTo>
                    <a:pt x="2934" y="188530"/>
                  </a:lnTo>
                  <a:lnTo>
                    <a:pt x="3721" y="189155"/>
                  </a:lnTo>
                  <a:lnTo>
                    <a:pt x="22796" y="188010"/>
                  </a:lnTo>
                  <a:lnTo>
                    <a:pt x="29324" y="187058"/>
                  </a:lnTo>
                  <a:lnTo>
                    <a:pt x="36220" y="186690"/>
                  </a:lnTo>
                  <a:lnTo>
                    <a:pt x="59856" y="187593"/>
                  </a:lnTo>
                  <a:lnTo>
                    <a:pt x="87980" y="192109"/>
                  </a:lnTo>
                  <a:lnTo>
                    <a:pt x="114935" y="199802"/>
                  </a:lnTo>
                  <a:lnTo>
                    <a:pt x="135064" y="210235"/>
                  </a:lnTo>
                  <a:lnTo>
                    <a:pt x="124282" y="214731"/>
                  </a:lnTo>
                  <a:lnTo>
                    <a:pt x="115157" y="218252"/>
                  </a:lnTo>
                  <a:lnTo>
                    <a:pt x="106432" y="222255"/>
                  </a:lnTo>
                  <a:lnTo>
                    <a:pt x="72661" y="246661"/>
                  </a:lnTo>
                  <a:lnTo>
                    <a:pt x="44569" y="288077"/>
                  </a:lnTo>
                  <a:lnTo>
                    <a:pt x="31978" y="331406"/>
                  </a:lnTo>
                  <a:lnTo>
                    <a:pt x="49045" y="327118"/>
                  </a:lnTo>
                  <a:lnTo>
                    <a:pt x="66300" y="321870"/>
                  </a:lnTo>
                  <a:lnTo>
                    <a:pt x="83660" y="319624"/>
                  </a:lnTo>
                  <a:lnTo>
                    <a:pt x="101041" y="324345"/>
                  </a:lnTo>
                  <a:lnTo>
                    <a:pt x="94133" y="335211"/>
                  </a:lnTo>
                  <a:lnTo>
                    <a:pt x="86359" y="353969"/>
                  </a:lnTo>
                  <a:lnTo>
                    <a:pt x="79338" y="374349"/>
                  </a:lnTo>
                  <a:lnTo>
                    <a:pt x="74688" y="390080"/>
                  </a:lnTo>
                  <a:lnTo>
                    <a:pt x="69993" y="415076"/>
                  </a:lnTo>
                  <a:lnTo>
                    <a:pt x="69832" y="436022"/>
                  </a:lnTo>
                  <a:lnTo>
                    <a:pt x="73293" y="456006"/>
                  </a:lnTo>
                  <a:lnTo>
                    <a:pt x="79463" y="478116"/>
                  </a:lnTo>
                  <a:lnTo>
                    <a:pt x="85779" y="475235"/>
                  </a:lnTo>
                  <a:lnTo>
                    <a:pt x="88466" y="473335"/>
                  </a:lnTo>
                  <a:lnTo>
                    <a:pt x="91056" y="470815"/>
                  </a:lnTo>
                  <a:lnTo>
                    <a:pt x="97078" y="466077"/>
                  </a:lnTo>
                  <a:lnTo>
                    <a:pt x="141871" y="443930"/>
                  </a:lnTo>
                  <a:lnTo>
                    <a:pt x="191804" y="427291"/>
                  </a:lnTo>
                  <a:lnTo>
                    <a:pt x="219900" y="416712"/>
                  </a:lnTo>
                  <a:lnTo>
                    <a:pt x="256352" y="399848"/>
                  </a:lnTo>
                  <a:lnTo>
                    <a:pt x="294280" y="370388"/>
                  </a:lnTo>
                  <a:lnTo>
                    <a:pt x="312209" y="332305"/>
                  </a:lnTo>
                  <a:lnTo>
                    <a:pt x="313804" y="312127"/>
                  </a:lnTo>
                  <a:lnTo>
                    <a:pt x="305750" y="304119"/>
                  </a:lnTo>
                  <a:lnTo>
                    <a:pt x="290601" y="295608"/>
                  </a:lnTo>
                  <a:lnTo>
                    <a:pt x="272070" y="285806"/>
                  </a:lnTo>
                  <a:lnTo>
                    <a:pt x="253872" y="273926"/>
                  </a:lnTo>
                  <a:lnTo>
                    <a:pt x="241247" y="259037"/>
                  </a:lnTo>
                  <a:lnTo>
                    <a:pt x="219313" y="234062"/>
                  </a:lnTo>
                  <a:lnTo>
                    <a:pt x="190754" y="211852"/>
                  </a:lnTo>
                  <a:lnTo>
                    <a:pt x="158254" y="205257"/>
                  </a:lnTo>
                  <a:lnTo>
                    <a:pt x="168776" y="170429"/>
                  </a:lnTo>
                  <a:lnTo>
                    <a:pt x="178534" y="125465"/>
                  </a:lnTo>
                  <a:lnTo>
                    <a:pt x="183311" y="78154"/>
                  </a:lnTo>
                  <a:lnTo>
                    <a:pt x="178894" y="36281"/>
                  </a:lnTo>
                  <a:lnTo>
                    <a:pt x="161067" y="7634"/>
                  </a:lnTo>
                  <a:lnTo>
                    <a:pt x="125615" y="0"/>
                  </a:lnTo>
                  <a:close/>
                </a:path>
              </a:pathLst>
            </a:custGeom>
            <a:solidFill>
              <a:srgbClr val="E989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19288" y="7399258"/>
              <a:ext cx="427990" cy="215265"/>
            </a:xfrm>
            <a:custGeom>
              <a:avLst/>
              <a:gdLst/>
              <a:ahLst/>
              <a:cxnLst/>
              <a:rect l="l" t="t" r="r" b="b"/>
              <a:pathLst>
                <a:path w="427989" h="215265">
                  <a:moveTo>
                    <a:pt x="115684" y="89598"/>
                  </a:moveTo>
                  <a:lnTo>
                    <a:pt x="93459" y="53873"/>
                  </a:lnTo>
                  <a:lnTo>
                    <a:pt x="66332" y="46697"/>
                  </a:lnTo>
                  <a:lnTo>
                    <a:pt x="52920" y="51231"/>
                  </a:lnTo>
                  <a:lnTo>
                    <a:pt x="18148" y="88138"/>
                  </a:lnTo>
                  <a:lnTo>
                    <a:pt x="1320" y="148590"/>
                  </a:lnTo>
                  <a:lnTo>
                    <a:pt x="0" y="180340"/>
                  </a:lnTo>
                  <a:lnTo>
                    <a:pt x="24663" y="184365"/>
                  </a:lnTo>
                  <a:lnTo>
                    <a:pt x="36220" y="186893"/>
                  </a:lnTo>
                  <a:lnTo>
                    <a:pt x="47675" y="190182"/>
                  </a:lnTo>
                  <a:lnTo>
                    <a:pt x="59042" y="194818"/>
                  </a:lnTo>
                  <a:lnTo>
                    <a:pt x="70129" y="200240"/>
                  </a:lnTo>
                  <a:lnTo>
                    <a:pt x="80848" y="204939"/>
                  </a:lnTo>
                  <a:lnTo>
                    <a:pt x="91109" y="207441"/>
                  </a:lnTo>
                  <a:lnTo>
                    <a:pt x="100444" y="186131"/>
                  </a:lnTo>
                  <a:lnTo>
                    <a:pt x="109105" y="153009"/>
                  </a:lnTo>
                  <a:lnTo>
                    <a:pt x="114909" y="117627"/>
                  </a:lnTo>
                  <a:lnTo>
                    <a:pt x="115684" y="89598"/>
                  </a:lnTo>
                  <a:close/>
                </a:path>
                <a:path w="427989" h="215265">
                  <a:moveTo>
                    <a:pt x="427431" y="162966"/>
                  </a:moveTo>
                  <a:lnTo>
                    <a:pt x="423621" y="115455"/>
                  </a:lnTo>
                  <a:lnTo>
                    <a:pt x="413067" y="70954"/>
                  </a:lnTo>
                  <a:lnTo>
                    <a:pt x="394665" y="33909"/>
                  </a:lnTo>
                  <a:lnTo>
                    <a:pt x="329946" y="0"/>
                  </a:lnTo>
                  <a:lnTo>
                    <a:pt x="294220" y="11861"/>
                  </a:lnTo>
                  <a:lnTo>
                    <a:pt x="273405" y="40817"/>
                  </a:lnTo>
                  <a:lnTo>
                    <a:pt x="264160" y="79603"/>
                  </a:lnTo>
                  <a:lnTo>
                    <a:pt x="263093" y="121018"/>
                  </a:lnTo>
                  <a:lnTo>
                    <a:pt x="266827" y="157797"/>
                  </a:lnTo>
                  <a:lnTo>
                    <a:pt x="276491" y="205219"/>
                  </a:lnTo>
                  <a:lnTo>
                    <a:pt x="279539" y="214833"/>
                  </a:lnTo>
                  <a:lnTo>
                    <a:pt x="284124" y="212801"/>
                  </a:lnTo>
                  <a:lnTo>
                    <a:pt x="273926" y="177139"/>
                  </a:lnTo>
                  <a:lnTo>
                    <a:pt x="267652" y="130517"/>
                  </a:lnTo>
                  <a:lnTo>
                    <a:pt x="267322" y="82994"/>
                  </a:lnTo>
                  <a:lnTo>
                    <a:pt x="275031" y="44615"/>
                  </a:lnTo>
                  <a:lnTo>
                    <a:pt x="301104" y="12230"/>
                  </a:lnTo>
                  <a:lnTo>
                    <a:pt x="336219" y="3302"/>
                  </a:lnTo>
                  <a:lnTo>
                    <a:pt x="370827" y="14668"/>
                  </a:lnTo>
                  <a:lnTo>
                    <a:pt x="395389" y="43154"/>
                  </a:lnTo>
                  <a:lnTo>
                    <a:pt x="385660" y="36791"/>
                  </a:lnTo>
                  <a:lnTo>
                    <a:pt x="372313" y="28803"/>
                  </a:lnTo>
                  <a:lnTo>
                    <a:pt x="355092" y="24777"/>
                  </a:lnTo>
                  <a:lnTo>
                    <a:pt x="333730" y="30289"/>
                  </a:lnTo>
                  <a:lnTo>
                    <a:pt x="306095" y="61023"/>
                  </a:lnTo>
                  <a:lnTo>
                    <a:pt x="294170" y="108381"/>
                  </a:lnTo>
                  <a:lnTo>
                    <a:pt x="295503" y="161353"/>
                  </a:lnTo>
                  <a:lnTo>
                    <a:pt x="307657" y="208927"/>
                  </a:lnTo>
                  <a:lnTo>
                    <a:pt x="322770" y="207568"/>
                  </a:lnTo>
                  <a:lnTo>
                    <a:pt x="337235" y="206006"/>
                  </a:lnTo>
                  <a:lnTo>
                    <a:pt x="351929" y="204724"/>
                  </a:lnTo>
                  <a:lnTo>
                    <a:pt x="367741" y="204203"/>
                  </a:lnTo>
                  <a:lnTo>
                    <a:pt x="383286" y="205028"/>
                  </a:lnTo>
                  <a:lnTo>
                    <a:pt x="412940" y="208470"/>
                  </a:lnTo>
                  <a:lnTo>
                    <a:pt x="425602" y="209042"/>
                  </a:lnTo>
                  <a:lnTo>
                    <a:pt x="427431" y="162966"/>
                  </a:lnTo>
                  <a:close/>
                </a:path>
              </a:pathLst>
            </a:custGeom>
            <a:solidFill>
              <a:srgbClr val="476C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88084" y="7402560"/>
              <a:ext cx="426720" cy="209550"/>
            </a:xfrm>
            <a:custGeom>
              <a:avLst/>
              <a:gdLst/>
              <a:ahLst/>
              <a:cxnLst/>
              <a:rect l="l" t="t" r="r" b="b"/>
              <a:pathLst>
                <a:path w="426719" h="209550">
                  <a:moveTo>
                    <a:pt x="149377" y="64287"/>
                  </a:moveTo>
                  <a:lnTo>
                    <a:pt x="146100" y="40614"/>
                  </a:lnTo>
                  <a:lnTo>
                    <a:pt x="138188" y="19888"/>
                  </a:lnTo>
                  <a:lnTo>
                    <a:pt x="126796" y="6692"/>
                  </a:lnTo>
                  <a:lnTo>
                    <a:pt x="105498" y="571"/>
                  </a:lnTo>
                  <a:lnTo>
                    <a:pt x="84924" y="5041"/>
                  </a:lnTo>
                  <a:lnTo>
                    <a:pt x="37096" y="56426"/>
                  </a:lnTo>
                  <a:lnTo>
                    <a:pt x="19824" y="94869"/>
                  </a:lnTo>
                  <a:lnTo>
                    <a:pt x="6426" y="136791"/>
                  </a:lnTo>
                  <a:lnTo>
                    <a:pt x="0" y="176174"/>
                  </a:lnTo>
                  <a:lnTo>
                    <a:pt x="31203" y="177038"/>
                  </a:lnTo>
                  <a:lnTo>
                    <a:pt x="32524" y="145288"/>
                  </a:lnTo>
                  <a:lnTo>
                    <a:pt x="38658" y="113334"/>
                  </a:lnTo>
                  <a:lnTo>
                    <a:pt x="64350" y="63512"/>
                  </a:lnTo>
                  <a:lnTo>
                    <a:pt x="97536" y="43395"/>
                  </a:lnTo>
                  <a:lnTo>
                    <a:pt x="113284" y="44577"/>
                  </a:lnTo>
                  <a:lnTo>
                    <a:pt x="124663" y="50571"/>
                  </a:lnTo>
                  <a:lnTo>
                    <a:pt x="134035" y="60413"/>
                  </a:lnTo>
                  <a:lnTo>
                    <a:pt x="141427" y="72771"/>
                  </a:lnTo>
                  <a:lnTo>
                    <a:pt x="146888" y="86296"/>
                  </a:lnTo>
                  <a:lnTo>
                    <a:pt x="149377" y="64287"/>
                  </a:lnTo>
                  <a:close/>
                </a:path>
                <a:path w="426719" h="209550">
                  <a:moveTo>
                    <a:pt x="426593" y="39852"/>
                  </a:moveTo>
                  <a:lnTo>
                    <a:pt x="402031" y="11366"/>
                  </a:lnTo>
                  <a:lnTo>
                    <a:pt x="367423" y="0"/>
                  </a:lnTo>
                  <a:lnTo>
                    <a:pt x="332308" y="8928"/>
                  </a:lnTo>
                  <a:lnTo>
                    <a:pt x="306235" y="41313"/>
                  </a:lnTo>
                  <a:lnTo>
                    <a:pt x="298526" y="79692"/>
                  </a:lnTo>
                  <a:lnTo>
                    <a:pt x="298856" y="127215"/>
                  </a:lnTo>
                  <a:lnTo>
                    <a:pt x="305130" y="173837"/>
                  </a:lnTo>
                  <a:lnTo>
                    <a:pt x="315328" y="209499"/>
                  </a:lnTo>
                  <a:lnTo>
                    <a:pt x="338861" y="205625"/>
                  </a:lnTo>
                  <a:lnTo>
                    <a:pt x="326707" y="158051"/>
                  </a:lnTo>
                  <a:lnTo>
                    <a:pt x="325374" y="105079"/>
                  </a:lnTo>
                  <a:lnTo>
                    <a:pt x="337299" y="57721"/>
                  </a:lnTo>
                  <a:lnTo>
                    <a:pt x="364934" y="26987"/>
                  </a:lnTo>
                  <a:lnTo>
                    <a:pt x="386295" y="21475"/>
                  </a:lnTo>
                  <a:lnTo>
                    <a:pt x="403517" y="25501"/>
                  </a:lnTo>
                  <a:lnTo>
                    <a:pt x="416864" y="33489"/>
                  </a:lnTo>
                  <a:lnTo>
                    <a:pt x="426593" y="39852"/>
                  </a:lnTo>
                  <a:close/>
                </a:path>
              </a:pathLst>
            </a:custGeom>
            <a:solidFill>
              <a:srgbClr val="EBEC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5" name="object 1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86632" y="7732860"/>
              <a:ext cx="120510" cy="78790"/>
            </a:xfrm>
            <a:prstGeom prst="rect">
              <a:avLst/>
            </a:prstGeom>
          </p:spPr>
        </p:pic>
        <p:sp>
          <p:nvSpPr>
            <p:cNvPr id="126" name="object 1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5897" y="7471330"/>
              <a:ext cx="356870" cy="99695"/>
            </a:xfrm>
            <a:custGeom>
              <a:avLst/>
              <a:gdLst/>
              <a:ahLst/>
              <a:cxnLst/>
              <a:rect l="l" t="t" r="r" b="b"/>
              <a:pathLst>
                <a:path w="356869" h="99695">
                  <a:moveTo>
                    <a:pt x="50939" y="42151"/>
                  </a:moveTo>
                  <a:lnTo>
                    <a:pt x="42291" y="23126"/>
                  </a:lnTo>
                  <a:lnTo>
                    <a:pt x="21513" y="16497"/>
                  </a:lnTo>
                  <a:lnTo>
                    <a:pt x="22237" y="23507"/>
                  </a:lnTo>
                  <a:lnTo>
                    <a:pt x="22098" y="29870"/>
                  </a:lnTo>
                  <a:lnTo>
                    <a:pt x="21196" y="35852"/>
                  </a:lnTo>
                  <a:lnTo>
                    <a:pt x="19672" y="41732"/>
                  </a:lnTo>
                  <a:lnTo>
                    <a:pt x="11315" y="45351"/>
                  </a:lnTo>
                  <a:lnTo>
                    <a:pt x="11963" y="45935"/>
                  </a:lnTo>
                  <a:lnTo>
                    <a:pt x="1346" y="43662"/>
                  </a:lnTo>
                  <a:lnTo>
                    <a:pt x="419" y="56222"/>
                  </a:lnTo>
                  <a:lnTo>
                    <a:pt x="0" y="68643"/>
                  </a:lnTo>
                  <a:lnTo>
                    <a:pt x="1562" y="80467"/>
                  </a:lnTo>
                  <a:lnTo>
                    <a:pt x="6540" y="91224"/>
                  </a:lnTo>
                  <a:lnTo>
                    <a:pt x="15633" y="98996"/>
                  </a:lnTo>
                  <a:lnTo>
                    <a:pt x="25184" y="99656"/>
                  </a:lnTo>
                  <a:lnTo>
                    <a:pt x="34086" y="95097"/>
                  </a:lnTo>
                  <a:lnTo>
                    <a:pt x="41249" y="87223"/>
                  </a:lnTo>
                  <a:lnTo>
                    <a:pt x="49809" y="66040"/>
                  </a:lnTo>
                  <a:lnTo>
                    <a:pt x="50939" y="42151"/>
                  </a:lnTo>
                  <a:close/>
                </a:path>
                <a:path w="356869" h="99695">
                  <a:moveTo>
                    <a:pt x="356717" y="52768"/>
                  </a:moveTo>
                  <a:lnTo>
                    <a:pt x="341858" y="11493"/>
                  </a:lnTo>
                  <a:lnTo>
                    <a:pt x="317792" y="0"/>
                  </a:lnTo>
                  <a:lnTo>
                    <a:pt x="318516" y="8496"/>
                  </a:lnTo>
                  <a:lnTo>
                    <a:pt x="317842" y="15494"/>
                  </a:lnTo>
                  <a:lnTo>
                    <a:pt x="315963" y="21602"/>
                  </a:lnTo>
                  <a:lnTo>
                    <a:pt x="313055" y="27457"/>
                  </a:lnTo>
                  <a:lnTo>
                    <a:pt x="298589" y="27711"/>
                  </a:lnTo>
                  <a:lnTo>
                    <a:pt x="292735" y="42722"/>
                  </a:lnTo>
                  <a:lnTo>
                    <a:pt x="300748" y="74510"/>
                  </a:lnTo>
                  <a:lnTo>
                    <a:pt x="319366" y="99669"/>
                  </a:lnTo>
                  <a:lnTo>
                    <a:pt x="345325" y="94792"/>
                  </a:lnTo>
                  <a:lnTo>
                    <a:pt x="352513" y="83629"/>
                  </a:lnTo>
                  <a:lnTo>
                    <a:pt x="356247" y="68948"/>
                  </a:lnTo>
                  <a:lnTo>
                    <a:pt x="356717" y="52768"/>
                  </a:lnTo>
                  <a:close/>
                </a:path>
              </a:pathLst>
            </a:custGeom>
            <a:solidFill>
              <a:srgbClr val="231C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59636" y="7461297"/>
              <a:ext cx="325120" cy="56515"/>
            </a:xfrm>
            <a:custGeom>
              <a:avLst/>
              <a:gdLst/>
              <a:ahLst/>
              <a:cxnLst/>
              <a:rect l="l" t="t" r="r" b="b"/>
              <a:pathLst>
                <a:path w="325119" h="56515">
                  <a:moveTo>
                    <a:pt x="28498" y="33540"/>
                  </a:moveTo>
                  <a:lnTo>
                    <a:pt x="27774" y="26530"/>
                  </a:lnTo>
                  <a:lnTo>
                    <a:pt x="12357" y="16852"/>
                  </a:lnTo>
                  <a:lnTo>
                    <a:pt x="2349" y="21805"/>
                  </a:lnTo>
                  <a:lnTo>
                    <a:pt x="0" y="35902"/>
                  </a:lnTo>
                  <a:lnTo>
                    <a:pt x="7607" y="53695"/>
                  </a:lnTo>
                  <a:lnTo>
                    <a:pt x="18224" y="55968"/>
                  </a:lnTo>
                  <a:lnTo>
                    <a:pt x="17576" y="55384"/>
                  </a:lnTo>
                  <a:lnTo>
                    <a:pt x="25933" y="51765"/>
                  </a:lnTo>
                  <a:lnTo>
                    <a:pt x="27457" y="45885"/>
                  </a:lnTo>
                  <a:lnTo>
                    <a:pt x="28359" y="39903"/>
                  </a:lnTo>
                  <a:lnTo>
                    <a:pt x="28498" y="33540"/>
                  </a:lnTo>
                  <a:close/>
                </a:path>
                <a:path w="325119" h="56515">
                  <a:moveTo>
                    <a:pt x="324777" y="18529"/>
                  </a:moveTo>
                  <a:lnTo>
                    <a:pt x="324053" y="10033"/>
                  </a:lnTo>
                  <a:lnTo>
                    <a:pt x="318541" y="4394"/>
                  </a:lnTo>
                  <a:lnTo>
                    <a:pt x="312254" y="254"/>
                  </a:lnTo>
                  <a:lnTo>
                    <a:pt x="305536" y="0"/>
                  </a:lnTo>
                  <a:lnTo>
                    <a:pt x="298742" y="5981"/>
                  </a:lnTo>
                  <a:lnTo>
                    <a:pt x="295084" y="15252"/>
                  </a:lnTo>
                  <a:lnTo>
                    <a:pt x="296176" y="23533"/>
                  </a:lnTo>
                  <a:lnTo>
                    <a:pt x="300075" y="30988"/>
                  </a:lnTo>
                  <a:lnTo>
                    <a:pt x="304850" y="37744"/>
                  </a:lnTo>
                  <a:lnTo>
                    <a:pt x="319316" y="37490"/>
                  </a:lnTo>
                  <a:lnTo>
                    <a:pt x="322224" y="31635"/>
                  </a:lnTo>
                  <a:lnTo>
                    <a:pt x="324104" y="25527"/>
                  </a:lnTo>
                  <a:lnTo>
                    <a:pt x="324777" y="18529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2607" y="6246612"/>
              <a:ext cx="1870075" cy="1044575"/>
            </a:xfrm>
            <a:custGeom>
              <a:avLst/>
              <a:gdLst/>
              <a:ahLst/>
              <a:cxnLst/>
              <a:rect l="l" t="t" r="r" b="b"/>
              <a:pathLst>
                <a:path w="1870075" h="1044575">
                  <a:moveTo>
                    <a:pt x="1145612" y="0"/>
                  </a:moveTo>
                  <a:lnTo>
                    <a:pt x="550895" y="118016"/>
                  </a:lnTo>
                  <a:lnTo>
                    <a:pt x="148157" y="667289"/>
                  </a:lnTo>
                  <a:lnTo>
                    <a:pt x="0" y="995369"/>
                  </a:lnTo>
                  <a:lnTo>
                    <a:pt x="227380" y="739552"/>
                  </a:lnTo>
                  <a:lnTo>
                    <a:pt x="408609" y="1033138"/>
                  </a:lnTo>
                  <a:lnTo>
                    <a:pt x="723950" y="725049"/>
                  </a:lnTo>
                  <a:lnTo>
                    <a:pt x="955916" y="1044010"/>
                  </a:lnTo>
                  <a:lnTo>
                    <a:pt x="1227759" y="732301"/>
                  </a:lnTo>
                  <a:lnTo>
                    <a:pt x="1448854" y="1007764"/>
                  </a:lnTo>
                  <a:lnTo>
                    <a:pt x="1646364" y="749814"/>
                  </a:lnTo>
                  <a:lnTo>
                    <a:pt x="1869706" y="965689"/>
                  </a:lnTo>
                  <a:lnTo>
                    <a:pt x="1145612" y="0"/>
                  </a:lnTo>
                  <a:close/>
                </a:path>
              </a:pathLst>
            </a:custGeom>
            <a:solidFill>
              <a:srgbClr val="F3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2607" y="6246612"/>
              <a:ext cx="1870075" cy="1044575"/>
            </a:xfrm>
            <a:custGeom>
              <a:avLst/>
              <a:gdLst/>
              <a:ahLst/>
              <a:cxnLst/>
              <a:rect l="l" t="t" r="r" b="b"/>
              <a:pathLst>
                <a:path w="1870075" h="1044575">
                  <a:moveTo>
                    <a:pt x="1869706" y="965689"/>
                  </a:moveTo>
                  <a:lnTo>
                    <a:pt x="1145612" y="0"/>
                  </a:lnTo>
                  <a:lnTo>
                    <a:pt x="550895" y="118016"/>
                  </a:lnTo>
                  <a:lnTo>
                    <a:pt x="148157" y="667289"/>
                  </a:lnTo>
                  <a:lnTo>
                    <a:pt x="0" y="995369"/>
                  </a:lnTo>
                  <a:lnTo>
                    <a:pt x="227380" y="739552"/>
                  </a:lnTo>
                  <a:lnTo>
                    <a:pt x="408609" y="1033138"/>
                  </a:lnTo>
                  <a:lnTo>
                    <a:pt x="723950" y="725049"/>
                  </a:lnTo>
                  <a:lnTo>
                    <a:pt x="955916" y="1044010"/>
                  </a:lnTo>
                  <a:lnTo>
                    <a:pt x="1227759" y="732301"/>
                  </a:lnTo>
                  <a:lnTo>
                    <a:pt x="1448854" y="1007764"/>
                  </a:lnTo>
                  <a:lnTo>
                    <a:pt x="1646364" y="749814"/>
                  </a:lnTo>
                  <a:lnTo>
                    <a:pt x="1869706" y="96568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4520" y="7576703"/>
              <a:ext cx="1885314" cy="1096645"/>
            </a:xfrm>
            <a:custGeom>
              <a:avLst/>
              <a:gdLst/>
              <a:ahLst/>
              <a:cxnLst/>
              <a:rect l="l" t="t" r="r" b="b"/>
              <a:pathLst>
                <a:path w="1885314" h="1096645">
                  <a:moveTo>
                    <a:pt x="1644769" y="0"/>
                  </a:moveTo>
                  <a:lnTo>
                    <a:pt x="1460733" y="311619"/>
                  </a:lnTo>
                  <a:lnTo>
                    <a:pt x="1253596" y="14833"/>
                  </a:lnTo>
                  <a:lnTo>
                    <a:pt x="972265" y="326453"/>
                  </a:lnTo>
                  <a:lnTo>
                    <a:pt x="736515" y="24942"/>
                  </a:lnTo>
                  <a:lnTo>
                    <a:pt x="420158" y="321716"/>
                  </a:lnTo>
                  <a:lnTo>
                    <a:pt x="237799" y="29679"/>
                  </a:lnTo>
                  <a:lnTo>
                    <a:pt x="373" y="341299"/>
                  </a:lnTo>
                  <a:lnTo>
                    <a:pt x="0" y="343172"/>
                  </a:lnTo>
                  <a:lnTo>
                    <a:pt x="504" y="346606"/>
                  </a:lnTo>
                  <a:lnTo>
                    <a:pt x="21419" y="396444"/>
                  </a:lnTo>
                  <a:lnTo>
                    <a:pt x="51706" y="452814"/>
                  </a:lnTo>
                  <a:lnTo>
                    <a:pt x="71526" y="486407"/>
                  </a:lnTo>
                  <a:lnTo>
                    <a:pt x="94362" y="522922"/>
                  </a:lnTo>
                  <a:lnTo>
                    <a:pt x="120138" y="561848"/>
                  </a:lnTo>
                  <a:lnTo>
                    <a:pt x="148779" y="602673"/>
                  </a:lnTo>
                  <a:lnTo>
                    <a:pt x="180208" y="644885"/>
                  </a:lnTo>
                  <a:lnTo>
                    <a:pt x="214351" y="687972"/>
                  </a:lnTo>
                  <a:lnTo>
                    <a:pt x="251132" y="731422"/>
                  </a:lnTo>
                  <a:lnTo>
                    <a:pt x="290474" y="774723"/>
                  </a:lnTo>
                  <a:lnTo>
                    <a:pt x="332301" y="817364"/>
                  </a:lnTo>
                  <a:lnTo>
                    <a:pt x="376539" y="858832"/>
                  </a:lnTo>
                  <a:lnTo>
                    <a:pt x="423111" y="898616"/>
                  </a:lnTo>
                  <a:lnTo>
                    <a:pt x="471942" y="936203"/>
                  </a:lnTo>
                  <a:lnTo>
                    <a:pt x="522955" y="971083"/>
                  </a:lnTo>
                  <a:lnTo>
                    <a:pt x="576076" y="1002742"/>
                  </a:lnTo>
                  <a:lnTo>
                    <a:pt x="631228" y="1030669"/>
                  </a:lnTo>
                  <a:lnTo>
                    <a:pt x="688335" y="1054352"/>
                  </a:lnTo>
                  <a:lnTo>
                    <a:pt x="747322" y="1073279"/>
                  </a:lnTo>
                  <a:lnTo>
                    <a:pt x="808112" y="1086939"/>
                  </a:lnTo>
                  <a:lnTo>
                    <a:pt x="870631" y="1094819"/>
                  </a:lnTo>
                  <a:lnTo>
                    <a:pt x="902515" y="1096432"/>
                  </a:lnTo>
                  <a:lnTo>
                    <a:pt x="934803" y="1096407"/>
                  </a:lnTo>
                  <a:lnTo>
                    <a:pt x="1000551" y="1091193"/>
                  </a:lnTo>
                  <a:lnTo>
                    <a:pt x="1067800" y="1078662"/>
                  </a:lnTo>
                  <a:lnTo>
                    <a:pt x="1136474" y="1058305"/>
                  </a:lnTo>
                  <a:lnTo>
                    <a:pt x="1206497" y="1029609"/>
                  </a:lnTo>
                  <a:lnTo>
                    <a:pt x="1241991" y="1011973"/>
                  </a:lnTo>
                  <a:lnTo>
                    <a:pt x="1277794" y="992061"/>
                  </a:lnTo>
                  <a:lnTo>
                    <a:pt x="1313896" y="969808"/>
                  </a:lnTo>
                  <a:lnTo>
                    <a:pt x="1350289" y="945151"/>
                  </a:lnTo>
                  <a:lnTo>
                    <a:pt x="1386961" y="918025"/>
                  </a:lnTo>
                  <a:lnTo>
                    <a:pt x="1423905" y="888366"/>
                  </a:lnTo>
                  <a:lnTo>
                    <a:pt x="1461111" y="856110"/>
                  </a:lnTo>
                  <a:lnTo>
                    <a:pt x="1498568" y="821194"/>
                  </a:lnTo>
                  <a:lnTo>
                    <a:pt x="1536269" y="783553"/>
                  </a:lnTo>
                  <a:lnTo>
                    <a:pt x="1574202" y="743124"/>
                  </a:lnTo>
                  <a:lnTo>
                    <a:pt x="1612359" y="699842"/>
                  </a:lnTo>
                  <a:lnTo>
                    <a:pt x="1650730" y="653643"/>
                  </a:lnTo>
                  <a:lnTo>
                    <a:pt x="1689306" y="604464"/>
                  </a:lnTo>
                  <a:lnTo>
                    <a:pt x="1728077" y="552240"/>
                  </a:lnTo>
                  <a:lnTo>
                    <a:pt x="1767034" y="496908"/>
                  </a:lnTo>
                  <a:lnTo>
                    <a:pt x="1806168" y="438403"/>
                  </a:lnTo>
                  <a:lnTo>
                    <a:pt x="1845468" y="376661"/>
                  </a:lnTo>
                  <a:lnTo>
                    <a:pt x="1884926" y="311619"/>
                  </a:lnTo>
                  <a:lnTo>
                    <a:pt x="1644769" y="0"/>
                  </a:lnTo>
                  <a:close/>
                </a:path>
              </a:pathLst>
            </a:custGeom>
            <a:solidFill>
              <a:srgbClr val="F3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4520" y="7576703"/>
              <a:ext cx="1885314" cy="1096645"/>
            </a:xfrm>
            <a:custGeom>
              <a:avLst/>
              <a:gdLst/>
              <a:ahLst/>
              <a:cxnLst/>
              <a:rect l="l" t="t" r="r" b="b"/>
              <a:pathLst>
                <a:path w="1885314" h="1096645">
                  <a:moveTo>
                    <a:pt x="1884926" y="311619"/>
                  </a:moveTo>
                  <a:lnTo>
                    <a:pt x="1845468" y="376661"/>
                  </a:lnTo>
                  <a:lnTo>
                    <a:pt x="1806168" y="438403"/>
                  </a:lnTo>
                  <a:lnTo>
                    <a:pt x="1767034" y="496908"/>
                  </a:lnTo>
                  <a:lnTo>
                    <a:pt x="1728077" y="552240"/>
                  </a:lnTo>
                  <a:lnTo>
                    <a:pt x="1689306" y="604464"/>
                  </a:lnTo>
                  <a:lnTo>
                    <a:pt x="1650730" y="653643"/>
                  </a:lnTo>
                  <a:lnTo>
                    <a:pt x="1612359" y="699842"/>
                  </a:lnTo>
                  <a:lnTo>
                    <a:pt x="1574202" y="743124"/>
                  </a:lnTo>
                  <a:lnTo>
                    <a:pt x="1536269" y="783553"/>
                  </a:lnTo>
                  <a:lnTo>
                    <a:pt x="1498568" y="821194"/>
                  </a:lnTo>
                  <a:lnTo>
                    <a:pt x="1461111" y="856110"/>
                  </a:lnTo>
                  <a:lnTo>
                    <a:pt x="1423905" y="888366"/>
                  </a:lnTo>
                  <a:lnTo>
                    <a:pt x="1386961" y="918025"/>
                  </a:lnTo>
                  <a:lnTo>
                    <a:pt x="1350289" y="945151"/>
                  </a:lnTo>
                  <a:lnTo>
                    <a:pt x="1313896" y="969808"/>
                  </a:lnTo>
                  <a:lnTo>
                    <a:pt x="1277794" y="992061"/>
                  </a:lnTo>
                  <a:lnTo>
                    <a:pt x="1241991" y="1011973"/>
                  </a:lnTo>
                  <a:lnTo>
                    <a:pt x="1206497" y="1029609"/>
                  </a:lnTo>
                  <a:lnTo>
                    <a:pt x="1171321" y="1045031"/>
                  </a:lnTo>
                  <a:lnTo>
                    <a:pt x="1101963" y="1069494"/>
                  </a:lnTo>
                  <a:lnTo>
                    <a:pt x="1033992" y="1085874"/>
                  </a:lnTo>
                  <a:lnTo>
                    <a:pt x="967484" y="1094682"/>
                  </a:lnTo>
                  <a:lnTo>
                    <a:pt x="902515" y="1096432"/>
                  </a:lnTo>
                  <a:lnTo>
                    <a:pt x="870631" y="1094819"/>
                  </a:lnTo>
                  <a:lnTo>
                    <a:pt x="808112" y="1086939"/>
                  </a:lnTo>
                  <a:lnTo>
                    <a:pt x="747322" y="1073279"/>
                  </a:lnTo>
                  <a:lnTo>
                    <a:pt x="688335" y="1054352"/>
                  </a:lnTo>
                  <a:lnTo>
                    <a:pt x="631228" y="1030669"/>
                  </a:lnTo>
                  <a:lnTo>
                    <a:pt x="576076" y="1002742"/>
                  </a:lnTo>
                  <a:lnTo>
                    <a:pt x="522955" y="971083"/>
                  </a:lnTo>
                  <a:lnTo>
                    <a:pt x="471942" y="936203"/>
                  </a:lnTo>
                  <a:lnTo>
                    <a:pt x="423111" y="898616"/>
                  </a:lnTo>
                  <a:lnTo>
                    <a:pt x="376539" y="858832"/>
                  </a:lnTo>
                  <a:lnTo>
                    <a:pt x="332301" y="817364"/>
                  </a:lnTo>
                  <a:lnTo>
                    <a:pt x="290474" y="774723"/>
                  </a:lnTo>
                  <a:lnTo>
                    <a:pt x="251132" y="731422"/>
                  </a:lnTo>
                  <a:lnTo>
                    <a:pt x="214351" y="687972"/>
                  </a:lnTo>
                  <a:lnTo>
                    <a:pt x="180208" y="644885"/>
                  </a:lnTo>
                  <a:lnTo>
                    <a:pt x="148779" y="602673"/>
                  </a:lnTo>
                  <a:lnTo>
                    <a:pt x="120138" y="561848"/>
                  </a:lnTo>
                  <a:lnTo>
                    <a:pt x="94362" y="522922"/>
                  </a:lnTo>
                  <a:lnTo>
                    <a:pt x="71526" y="486407"/>
                  </a:lnTo>
                  <a:lnTo>
                    <a:pt x="51706" y="452814"/>
                  </a:lnTo>
                  <a:lnTo>
                    <a:pt x="27798" y="409025"/>
                  </a:lnTo>
                  <a:lnTo>
                    <a:pt x="11103" y="374691"/>
                  </a:lnTo>
                  <a:lnTo>
                    <a:pt x="0" y="343172"/>
                  </a:lnTo>
                  <a:lnTo>
                    <a:pt x="373" y="341299"/>
                  </a:lnTo>
                  <a:lnTo>
                    <a:pt x="237799" y="29679"/>
                  </a:lnTo>
                  <a:lnTo>
                    <a:pt x="420158" y="321716"/>
                  </a:lnTo>
                  <a:lnTo>
                    <a:pt x="736515" y="24942"/>
                  </a:lnTo>
                  <a:lnTo>
                    <a:pt x="972265" y="326453"/>
                  </a:lnTo>
                  <a:lnTo>
                    <a:pt x="1253596" y="14833"/>
                  </a:lnTo>
                  <a:lnTo>
                    <a:pt x="1460733" y="311619"/>
                  </a:lnTo>
                  <a:lnTo>
                    <a:pt x="1644769" y="0"/>
                  </a:lnTo>
                  <a:lnTo>
                    <a:pt x="1884926" y="31161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2" name="object 13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60669" y="9301013"/>
              <a:ext cx="114808" cy="114820"/>
            </a:xfrm>
            <a:prstGeom prst="rect">
              <a:avLst/>
            </a:prstGeom>
          </p:spPr>
        </p:pic>
      </p:grpSp>
      <p:sp>
        <p:nvSpPr>
          <p:cNvPr id="133" name="object 1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9230" y="9994820"/>
            <a:ext cx="828611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period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time.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aim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toy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complex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9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movement.</a:t>
            </a:r>
            <a:endParaRPr sz="1900">
              <a:latin typeface="Arial"/>
              <a:cs typeface="Arial"/>
            </a:endParaRPr>
          </a:p>
        </p:txBody>
      </p:sp>
      <p:sp>
        <p:nvSpPr>
          <p:cNvPr id="134" name="object 1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66168" y="7755286"/>
            <a:ext cx="7018655" cy="948690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1240"/>
              </a:spcBef>
            </a:pPr>
            <a:r>
              <a:rPr sz="24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FURTHER</a:t>
            </a:r>
            <a:r>
              <a:rPr sz="245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245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EVALUATION</a:t>
            </a:r>
            <a:r>
              <a:rPr sz="2450" b="1" u="sng" spc="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245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POINTS</a:t>
            </a:r>
            <a:endParaRPr sz="24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project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again,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carry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market</a:t>
            </a:r>
            <a:r>
              <a:rPr sz="19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151616"/>
                </a:solidFill>
                <a:latin typeface="Arial"/>
                <a:cs typeface="Arial"/>
              </a:rPr>
              <a:t>research.</a:t>
            </a:r>
            <a:endParaRPr sz="1900">
              <a:latin typeface="Arial"/>
              <a:cs typeface="Arial"/>
            </a:endParaRPr>
          </a:p>
        </p:txBody>
      </p:sp>
      <p:sp>
        <p:nvSpPr>
          <p:cNvPr id="135" name="object 1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5306" y="849247"/>
            <a:ext cx="9675495" cy="29527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335"/>
              </a:spcBef>
              <a:tabLst>
                <a:tab pos="1575435" algn="l"/>
                <a:tab pos="5569585" algn="l"/>
              </a:tabLst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https://technologystudent.com/cams/mechev3.htm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12"/>
              </a:rPr>
              <a:t>https://technologystudent.com/despro_ﬂsh/evalintegr1.html</a:t>
            </a:r>
            <a:endParaRPr sz="1800" baseline="2314">
              <a:latin typeface="Arial"/>
              <a:cs typeface="Arial"/>
            </a:endParaRPr>
          </a:p>
        </p:txBody>
      </p:sp>
      <p:graphicFrame>
        <p:nvGraphicFramePr>
          <p:cNvPr id="136" name="Object 135">
            <a:extLst>
              <a:ext uri="{FF2B5EF4-FFF2-40B4-BE49-F238E27FC236}">
                <a16:creationId xmlns:a16="http://schemas.microsoft.com/office/drawing/2014/main" id="{AE43F289-A303-6F5B-C1CE-D717BAAE790D}"/>
              </a:ext>
            </a:extLst>
          </p:cNvPr>
          <p:cNvGraphicFramePr>
            <a:graphicFrameLocks noGrp="1" noDrilldown="1" noChangeAspect="1" noMove="1" noResize="1"/>
          </p:cNvGraphicFramePr>
          <p:nvPr>
            <p:extLst>
              <p:ext uri="{D42A27DB-BD31-4B8C-83A1-F6EECF244321}">
                <p14:modId xmlns:p14="http://schemas.microsoft.com/office/powerpoint/2010/main" val="2572112638"/>
              </p:ext>
            </p:extLst>
          </p:nvPr>
        </p:nvGraphicFramePr>
        <p:xfrm>
          <a:off x="877971" y="6196773"/>
          <a:ext cx="2024391" cy="1195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3" imgW="1836087" imgH="1083610" progId="CorelDraw.Graphic.19">
                  <p:embed/>
                </p:oleObj>
              </mc:Choice>
              <mc:Fallback>
                <p:oleObj name="CorelDRAW" r:id="rId13" imgW="1836087" imgH="1083610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77971" y="6196773"/>
                        <a:ext cx="2024391" cy="1195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98084" y="538145"/>
            <a:ext cx="1435100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0" dirty="0">
                <a:solidFill>
                  <a:srgbClr val="989899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sz="650" spc="70" dirty="0">
                <a:solidFill>
                  <a:srgbClr val="989899"/>
                </a:solidFill>
                <a:latin typeface="Arial"/>
                <a:cs typeface="Arial"/>
                <a:hlinkClick r:id="rId2"/>
              </a:rPr>
              <a:t> </a:t>
            </a:r>
            <a:r>
              <a:rPr sz="650" spc="10" dirty="0">
                <a:solidFill>
                  <a:srgbClr val="989899"/>
                </a:solidFill>
                <a:latin typeface="Arial"/>
                <a:cs typeface="Arial"/>
                <a:hlinkClick r:id="rId2"/>
              </a:rPr>
              <a:t>©</a:t>
            </a:r>
            <a:r>
              <a:rPr sz="650" spc="7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01339" y="537883"/>
            <a:ext cx="608330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650" spc="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650" spc="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42419" y="6585025"/>
            <a:ext cx="149161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QUALITY:</a:t>
            </a:r>
            <a:endParaRPr sz="24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2120" y="1333296"/>
            <a:ext cx="191198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ACCURACY:</a:t>
            </a:r>
            <a:endParaRPr sz="24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51890" y="2415020"/>
            <a:ext cx="195262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TIMESCALE:</a:t>
            </a:r>
            <a:endParaRPr sz="24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71545" y="3485941"/>
            <a:ext cx="2127885" cy="142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AESTHETICS:</a:t>
            </a:r>
            <a:endParaRPr sz="2450">
              <a:latin typeface="Arial"/>
              <a:cs typeface="Arial"/>
            </a:endParaRPr>
          </a:p>
          <a:p>
            <a:pPr marL="645795" marR="19685">
              <a:lnSpc>
                <a:spcPts val="2770"/>
              </a:lnSpc>
              <a:spcBef>
                <a:spcPts val="2540"/>
              </a:spcBef>
            </a:pP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COLOUR SCHEME:</a:t>
            </a:r>
            <a:endParaRPr sz="24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61439" y="5542470"/>
            <a:ext cx="175958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b="1" spc="-10" dirty="0">
                <a:solidFill>
                  <a:srgbClr val="151616"/>
                </a:solidFill>
                <a:latin typeface="Arial"/>
                <a:cs typeface="Arial"/>
              </a:rPr>
              <a:t>FUNCTION:</a:t>
            </a:r>
            <a:endParaRPr sz="2450">
              <a:latin typeface="Arial"/>
              <a:cs typeface="Arial"/>
            </a:endParaRPr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01794" y="1671508"/>
            <a:ext cx="8337550" cy="0"/>
          </a:xfrm>
          <a:custGeom>
            <a:avLst/>
            <a:gdLst/>
            <a:ahLst/>
            <a:cxnLst/>
            <a:rect l="l" t="t" r="r" b="b"/>
            <a:pathLst>
              <a:path w="8337550">
                <a:moveTo>
                  <a:pt x="0" y="0"/>
                </a:moveTo>
                <a:lnTo>
                  <a:pt x="8337340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01794" y="2208693"/>
            <a:ext cx="8337550" cy="0"/>
          </a:xfrm>
          <a:custGeom>
            <a:avLst/>
            <a:gdLst/>
            <a:ahLst/>
            <a:cxnLst/>
            <a:rect l="l" t="t" r="r" b="b"/>
            <a:pathLst>
              <a:path w="8337550">
                <a:moveTo>
                  <a:pt x="0" y="0"/>
                </a:moveTo>
                <a:lnTo>
                  <a:pt x="8337340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01794" y="2745878"/>
            <a:ext cx="8337550" cy="0"/>
          </a:xfrm>
          <a:custGeom>
            <a:avLst/>
            <a:gdLst/>
            <a:ahLst/>
            <a:cxnLst/>
            <a:rect l="l" t="t" r="r" b="b"/>
            <a:pathLst>
              <a:path w="8337550">
                <a:moveTo>
                  <a:pt x="0" y="0"/>
                </a:moveTo>
                <a:lnTo>
                  <a:pt x="8337340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01794" y="3283062"/>
            <a:ext cx="8337550" cy="0"/>
          </a:xfrm>
          <a:custGeom>
            <a:avLst/>
            <a:gdLst/>
            <a:ahLst/>
            <a:cxnLst/>
            <a:rect l="l" t="t" r="r" b="b"/>
            <a:pathLst>
              <a:path w="8337550">
                <a:moveTo>
                  <a:pt x="0" y="0"/>
                </a:moveTo>
                <a:lnTo>
                  <a:pt x="8337340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36904" y="3820244"/>
            <a:ext cx="8402320" cy="0"/>
          </a:xfrm>
          <a:custGeom>
            <a:avLst/>
            <a:gdLst/>
            <a:ahLst/>
            <a:cxnLst/>
            <a:rect l="l" t="t" r="r" b="b"/>
            <a:pathLst>
              <a:path w="8402319">
                <a:moveTo>
                  <a:pt x="0" y="0"/>
                </a:moveTo>
                <a:lnTo>
                  <a:pt x="8402231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4357433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4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4894617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4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5431802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4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5968982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4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6506168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4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7043353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4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9680" y="7580534"/>
            <a:ext cx="8359775" cy="0"/>
          </a:xfrm>
          <a:custGeom>
            <a:avLst/>
            <a:gdLst/>
            <a:ahLst/>
            <a:cxnLst/>
            <a:rect l="l" t="t" r="r" b="b"/>
            <a:pathLst>
              <a:path w="8359775">
                <a:moveTo>
                  <a:pt x="0" y="0"/>
                </a:moveTo>
                <a:lnTo>
                  <a:pt x="8359454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30488" y="8731537"/>
            <a:ext cx="9281160" cy="0"/>
          </a:xfrm>
          <a:custGeom>
            <a:avLst/>
            <a:gdLst/>
            <a:ahLst/>
            <a:cxnLst/>
            <a:rect l="l" t="t" r="r" b="b"/>
            <a:pathLst>
              <a:path w="9281160">
                <a:moveTo>
                  <a:pt x="0" y="0"/>
                </a:moveTo>
                <a:lnTo>
                  <a:pt x="9281011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30488" y="9268722"/>
            <a:ext cx="9281160" cy="0"/>
          </a:xfrm>
          <a:custGeom>
            <a:avLst/>
            <a:gdLst/>
            <a:ahLst/>
            <a:cxnLst/>
            <a:rect l="l" t="t" r="r" b="b"/>
            <a:pathLst>
              <a:path w="9281160">
                <a:moveTo>
                  <a:pt x="0" y="0"/>
                </a:moveTo>
                <a:lnTo>
                  <a:pt x="9281011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30488" y="9805906"/>
            <a:ext cx="9281160" cy="0"/>
          </a:xfrm>
          <a:custGeom>
            <a:avLst/>
            <a:gdLst/>
            <a:ahLst/>
            <a:cxnLst/>
            <a:rect l="l" t="t" r="r" b="b"/>
            <a:pathLst>
              <a:path w="9281160">
                <a:moveTo>
                  <a:pt x="0" y="0"/>
                </a:moveTo>
                <a:lnTo>
                  <a:pt x="9281011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30488" y="10343088"/>
            <a:ext cx="9281160" cy="0"/>
          </a:xfrm>
          <a:custGeom>
            <a:avLst/>
            <a:gdLst/>
            <a:ahLst/>
            <a:cxnLst/>
            <a:rect l="l" t="t" r="r" b="b"/>
            <a:pathLst>
              <a:path w="9281160">
                <a:moveTo>
                  <a:pt x="0" y="0"/>
                </a:moveTo>
                <a:lnTo>
                  <a:pt x="9281011" y="0"/>
                </a:lnTo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36679" y="7910308"/>
            <a:ext cx="488505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FURTHER</a:t>
            </a:r>
            <a:r>
              <a:rPr sz="245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245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EVALUATION</a:t>
            </a:r>
            <a:r>
              <a:rPr sz="2450" b="1" u="sng" spc="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245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POINTS</a:t>
            </a:r>
            <a:endParaRPr sz="24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40585">
              <a:lnSpc>
                <a:spcPts val="3715"/>
              </a:lnSpc>
              <a:spcBef>
                <a:spcPts val="105"/>
              </a:spcBef>
            </a:pPr>
            <a:r>
              <a:rPr spc="-40" dirty="0"/>
              <a:t>EVALUATION</a:t>
            </a:r>
          </a:p>
          <a:p>
            <a:pPr marL="12700">
              <a:lnSpc>
                <a:spcPts val="775"/>
              </a:lnSpc>
              <a:tabLst>
                <a:tab pos="2487295" algn="l"/>
              </a:tabLst>
            </a:pPr>
            <a:r>
              <a:rPr sz="650" b="0" spc="30" dirty="0">
                <a:solidFill>
                  <a:srgbClr val="989899"/>
                </a:solidFill>
                <a:latin typeface="Arial"/>
                <a:cs typeface="Arial"/>
              </a:rPr>
              <a:t>WORLD</a:t>
            </a:r>
            <a:r>
              <a:rPr sz="650" b="0" spc="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b="0" spc="30" dirty="0">
                <a:solidFill>
                  <a:srgbClr val="989899"/>
                </a:solidFill>
                <a:latin typeface="Arial"/>
                <a:cs typeface="Arial"/>
              </a:rPr>
              <a:t>ASSOCIATION</a:t>
            </a:r>
            <a:r>
              <a:rPr sz="650" b="0" spc="8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b="0" spc="30" dirty="0">
                <a:solidFill>
                  <a:srgbClr val="989899"/>
                </a:solidFill>
                <a:latin typeface="Arial"/>
                <a:cs typeface="Arial"/>
              </a:rPr>
              <a:t>OF</a:t>
            </a:r>
            <a:r>
              <a:rPr sz="650" b="0" spc="6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b="0" spc="30" dirty="0">
                <a:solidFill>
                  <a:srgbClr val="989899"/>
                </a:solidFill>
                <a:latin typeface="Arial"/>
                <a:cs typeface="Arial"/>
              </a:rPr>
              <a:t>TECHNOLOGY</a:t>
            </a:r>
            <a:r>
              <a:rPr sz="650" b="0" spc="5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b="0" spc="-10" dirty="0">
                <a:solidFill>
                  <a:srgbClr val="989899"/>
                </a:solidFill>
                <a:latin typeface="Arial"/>
                <a:cs typeface="Arial"/>
              </a:rPr>
              <a:t>TEACHERS</a:t>
            </a:r>
            <a:r>
              <a:rPr sz="650" b="0" dirty="0">
                <a:solidFill>
                  <a:srgbClr val="989899"/>
                </a:solidFill>
                <a:latin typeface="Arial"/>
                <a:cs typeface="Arial"/>
              </a:rPr>
              <a:t>	</a:t>
            </a:r>
            <a:r>
              <a:rPr sz="650" b="0" spc="-10" dirty="0">
                <a:solidFill>
                  <a:srgbClr val="989899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1876" y="1023537"/>
            <a:ext cx="3448050" cy="9296400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vert="horz" wrap="square" lIns="0" tIns="97790" rIns="0" bIns="0" rtlCol="0">
            <a:spAutoFit/>
          </a:bodyPr>
          <a:lstStyle/>
          <a:p>
            <a:pPr marL="41910" algn="ctr">
              <a:lnSpc>
                <a:spcPct val="100000"/>
              </a:lnSpc>
              <a:spcBef>
                <a:spcPts val="77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PHOTOGRAPH(S)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7686" y="849247"/>
            <a:ext cx="9723120" cy="29527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335"/>
              </a:spcBef>
              <a:tabLst>
                <a:tab pos="1623060" algn="l"/>
                <a:tab pos="5617210" algn="l"/>
              </a:tabLst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https://technologystudent.com/cams/mechev3.htm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https://technologystudent.com/despro_ﬂsh/evalintegr1.html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391</Words>
  <Application>Microsoft Office PowerPoint</Application>
  <PresentationFormat>Custom</PresentationFormat>
  <Paragraphs>41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CorelDRAW 2017 Graphic</vt:lpstr>
      <vt:lpstr>EVALUATION</vt:lpstr>
      <vt:lpstr>EVALUATION WORLD ASSOCIATION OF TECHNOLOGY TEACHERS https://www.facebook.com/groups/254963448192823/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mech29a.cdr</dc:title>
  <dc:creator>BY V.RYAN</dc:creator>
  <cp:keywords>EVALUATION FOR A MECHANICAL TOY</cp:keywords>
  <cp:lastModifiedBy>Vincent RYan</cp:lastModifiedBy>
  <cp:revision>1</cp:revision>
  <dcterms:created xsi:type="dcterms:W3CDTF">2024-07-12T13:21:05Z</dcterms:created>
  <dcterms:modified xsi:type="dcterms:W3CDTF">2024-07-12T13:22:29Z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2024-07-12T00:00:00Z</vt:filetime>
  </property>
  <property fmtid="{D5CDD505-2E9C-101B-9397-08002B2CF9AE}" pid="5" name="Producer">
    <vt:lpwstr>Corel PDF Engine Version 19.1.0.419</vt:lpwstr>
  </property>
</Properties>
</file>