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9" Type="http://schemas.openxmlformats.org/officeDocument/2006/relationships/image" Target="../media/image33.png"/><Relationship Id="rId21" Type="http://schemas.openxmlformats.org/officeDocument/2006/relationships/image" Target="../media/image15.png"/><Relationship Id="rId34" Type="http://schemas.openxmlformats.org/officeDocument/2006/relationships/image" Target="../media/image28.png"/><Relationship Id="rId42" Type="http://schemas.openxmlformats.org/officeDocument/2006/relationships/image" Target="../media/image36.png"/><Relationship Id="rId47" Type="http://schemas.openxmlformats.org/officeDocument/2006/relationships/image" Target="../media/image41.png"/><Relationship Id="rId50" Type="http://schemas.openxmlformats.org/officeDocument/2006/relationships/image" Target="../media/image44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9" Type="http://schemas.openxmlformats.org/officeDocument/2006/relationships/image" Target="../media/image23.png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40" Type="http://schemas.openxmlformats.org/officeDocument/2006/relationships/image" Target="../media/image34.png"/><Relationship Id="rId45" Type="http://schemas.openxmlformats.org/officeDocument/2006/relationships/image" Target="../media/image39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49" Type="http://schemas.openxmlformats.org/officeDocument/2006/relationships/image" Target="../media/image43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4" Type="http://schemas.openxmlformats.org/officeDocument/2006/relationships/image" Target="../media/image38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43" Type="http://schemas.openxmlformats.org/officeDocument/2006/relationships/image" Target="../media/image37.png"/><Relationship Id="rId48" Type="http://schemas.openxmlformats.org/officeDocument/2006/relationships/image" Target="../media/image42.png"/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46" Type="http://schemas.openxmlformats.org/officeDocument/2006/relationships/image" Target="../media/image40.png"/><Relationship Id="rId20" Type="http://schemas.openxmlformats.org/officeDocument/2006/relationships/image" Target="../media/image14.png"/><Relationship Id="rId41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71353" y="2090973"/>
            <a:ext cx="1022985" cy="725170"/>
          </a:xfrm>
          <a:custGeom>
            <a:avLst/>
            <a:gdLst/>
            <a:ahLst/>
            <a:cxnLst/>
            <a:rect l="l" t="t" r="r" b="b"/>
            <a:pathLst>
              <a:path w="1022985" h="725169">
                <a:moveTo>
                  <a:pt x="80022" y="0"/>
                </a:moveTo>
                <a:lnTo>
                  <a:pt x="27449" y="28787"/>
                </a:lnTo>
                <a:lnTo>
                  <a:pt x="5003" y="99923"/>
                </a:lnTo>
                <a:lnTo>
                  <a:pt x="0" y="606336"/>
                </a:lnTo>
                <a:lnTo>
                  <a:pt x="5455" y="645769"/>
                </a:lnTo>
                <a:lnTo>
                  <a:pt x="21043" y="678270"/>
                </a:lnTo>
                <a:lnTo>
                  <a:pt x="44366" y="700467"/>
                </a:lnTo>
                <a:lnTo>
                  <a:pt x="73024" y="708990"/>
                </a:lnTo>
                <a:lnTo>
                  <a:pt x="942835" y="725043"/>
                </a:lnTo>
                <a:lnTo>
                  <a:pt x="971651" y="717581"/>
                </a:lnTo>
                <a:lnTo>
                  <a:pt x="995403" y="696256"/>
                </a:lnTo>
                <a:lnTo>
                  <a:pt x="1011626" y="664347"/>
                </a:lnTo>
                <a:lnTo>
                  <a:pt x="1017854" y="625132"/>
                </a:lnTo>
                <a:lnTo>
                  <a:pt x="1022845" y="118706"/>
                </a:lnTo>
                <a:lnTo>
                  <a:pt x="1017396" y="79273"/>
                </a:lnTo>
                <a:lnTo>
                  <a:pt x="1001810" y="46772"/>
                </a:lnTo>
                <a:lnTo>
                  <a:pt x="978486" y="24575"/>
                </a:lnTo>
                <a:lnTo>
                  <a:pt x="949820" y="16052"/>
                </a:lnTo>
                <a:lnTo>
                  <a:pt x="80022" y="0"/>
                </a:lnTo>
                <a:close/>
              </a:path>
            </a:pathLst>
          </a:custGeom>
          <a:solidFill>
            <a:srgbClr val="AA92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271353" y="2090973"/>
            <a:ext cx="1022985" cy="725170"/>
          </a:xfrm>
          <a:custGeom>
            <a:avLst/>
            <a:gdLst/>
            <a:ahLst/>
            <a:cxnLst/>
            <a:rect l="l" t="t" r="r" b="b"/>
            <a:pathLst>
              <a:path w="1022985" h="725169">
                <a:moveTo>
                  <a:pt x="80022" y="0"/>
                </a:moveTo>
                <a:lnTo>
                  <a:pt x="949820" y="16052"/>
                </a:lnTo>
                <a:lnTo>
                  <a:pt x="1001810" y="46772"/>
                </a:lnTo>
                <a:lnTo>
                  <a:pt x="1022845" y="118706"/>
                </a:lnTo>
                <a:lnTo>
                  <a:pt x="1017854" y="625132"/>
                </a:lnTo>
                <a:lnTo>
                  <a:pt x="1011626" y="664347"/>
                </a:lnTo>
                <a:lnTo>
                  <a:pt x="995403" y="696256"/>
                </a:lnTo>
                <a:lnTo>
                  <a:pt x="971651" y="717581"/>
                </a:lnTo>
                <a:lnTo>
                  <a:pt x="942835" y="725043"/>
                </a:lnTo>
                <a:lnTo>
                  <a:pt x="73024" y="708990"/>
                </a:lnTo>
                <a:lnTo>
                  <a:pt x="44366" y="700467"/>
                </a:lnTo>
                <a:lnTo>
                  <a:pt x="21043" y="678270"/>
                </a:lnTo>
                <a:lnTo>
                  <a:pt x="5455" y="645769"/>
                </a:lnTo>
                <a:lnTo>
                  <a:pt x="0" y="606336"/>
                </a:lnTo>
                <a:lnTo>
                  <a:pt x="5003" y="99923"/>
                </a:lnTo>
                <a:lnTo>
                  <a:pt x="11230" y="60700"/>
                </a:lnTo>
                <a:lnTo>
                  <a:pt x="27449" y="28787"/>
                </a:lnTo>
                <a:lnTo>
                  <a:pt x="51200" y="7462"/>
                </a:lnTo>
                <a:lnTo>
                  <a:pt x="80022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582330" y="1966775"/>
            <a:ext cx="398145" cy="173990"/>
          </a:xfrm>
          <a:custGeom>
            <a:avLst/>
            <a:gdLst/>
            <a:ahLst/>
            <a:cxnLst/>
            <a:rect l="l" t="t" r="r" b="b"/>
            <a:pathLst>
              <a:path w="398145" h="173989">
                <a:moveTo>
                  <a:pt x="0" y="166451"/>
                </a:moveTo>
                <a:lnTo>
                  <a:pt x="31502" y="110049"/>
                </a:lnTo>
                <a:lnTo>
                  <a:pt x="117163" y="16659"/>
                </a:lnTo>
                <a:lnTo>
                  <a:pt x="243716" y="0"/>
                </a:lnTo>
                <a:lnTo>
                  <a:pt x="397891" y="173791"/>
                </a:lnTo>
              </a:path>
            </a:pathLst>
          </a:custGeom>
          <a:ln w="254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260536" y="2090973"/>
            <a:ext cx="1049655" cy="264795"/>
          </a:xfrm>
          <a:custGeom>
            <a:avLst/>
            <a:gdLst/>
            <a:ahLst/>
            <a:cxnLst/>
            <a:rect l="l" t="t" r="r" b="b"/>
            <a:pathLst>
              <a:path w="1049654" h="264794">
                <a:moveTo>
                  <a:pt x="90839" y="0"/>
                </a:moveTo>
                <a:lnTo>
                  <a:pt x="54668" y="12385"/>
                </a:lnTo>
                <a:lnTo>
                  <a:pt x="18669" y="41917"/>
                </a:lnTo>
                <a:lnTo>
                  <a:pt x="0" y="75471"/>
                </a:lnTo>
                <a:lnTo>
                  <a:pt x="15821" y="99923"/>
                </a:lnTo>
                <a:lnTo>
                  <a:pt x="130552" y="145846"/>
                </a:lnTo>
                <a:lnTo>
                  <a:pt x="158050" y="170473"/>
                </a:lnTo>
                <a:lnTo>
                  <a:pt x="171189" y="204554"/>
                </a:lnTo>
                <a:lnTo>
                  <a:pt x="182266" y="234941"/>
                </a:lnTo>
                <a:lnTo>
                  <a:pt x="203577" y="248488"/>
                </a:lnTo>
                <a:lnTo>
                  <a:pt x="861552" y="264541"/>
                </a:lnTo>
                <a:lnTo>
                  <a:pt x="883362" y="252701"/>
                </a:lnTo>
                <a:lnTo>
                  <a:pt x="909343" y="190428"/>
                </a:lnTo>
                <a:lnTo>
                  <a:pt x="936583" y="164630"/>
                </a:lnTo>
                <a:lnTo>
                  <a:pt x="1033662" y="118706"/>
                </a:lnTo>
                <a:lnTo>
                  <a:pt x="1049216" y="92726"/>
                </a:lnTo>
                <a:lnTo>
                  <a:pt x="1031297" y="58731"/>
                </a:lnTo>
                <a:lnTo>
                  <a:pt x="996304" y="29059"/>
                </a:lnTo>
                <a:lnTo>
                  <a:pt x="960637" y="16052"/>
                </a:lnTo>
                <a:lnTo>
                  <a:pt x="90839" y="0"/>
                </a:lnTo>
                <a:close/>
              </a:path>
            </a:pathLst>
          </a:custGeom>
          <a:solidFill>
            <a:srgbClr val="AA92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536" y="2090973"/>
            <a:ext cx="1049655" cy="264795"/>
          </a:xfrm>
          <a:custGeom>
            <a:avLst/>
            <a:gdLst/>
            <a:ahLst/>
            <a:cxnLst/>
            <a:rect l="l" t="t" r="r" b="b"/>
            <a:pathLst>
              <a:path w="1049654" h="264794">
                <a:moveTo>
                  <a:pt x="90839" y="0"/>
                </a:moveTo>
                <a:lnTo>
                  <a:pt x="960637" y="16052"/>
                </a:lnTo>
                <a:lnTo>
                  <a:pt x="996304" y="29059"/>
                </a:lnTo>
                <a:lnTo>
                  <a:pt x="1031297" y="58731"/>
                </a:lnTo>
                <a:lnTo>
                  <a:pt x="1049216" y="92726"/>
                </a:lnTo>
                <a:lnTo>
                  <a:pt x="1033662" y="118706"/>
                </a:lnTo>
                <a:lnTo>
                  <a:pt x="936583" y="164630"/>
                </a:lnTo>
                <a:lnTo>
                  <a:pt x="909343" y="190428"/>
                </a:lnTo>
                <a:lnTo>
                  <a:pt x="895448" y="223891"/>
                </a:lnTo>
                <a:lnTo>
                  <a:pt x="883362" y="252701"/>
                </a:lnTo>
                <a:lnTo>
                  <a:pt x="861552" y="264541"/>
                </a:lnTo>
                <a:lnTo>
                  <a:pt x="203577" y="248488"/>
                </a:lnTo>
                <a:lnTo>
                  <a:pt x="182266" y="234941"/>
                </a:lnTo>
                <a:lnTo>
                  <a:pt x="171189" y="204554"/>
                </a:lnTo>
                <a:lnTo>
                  <a:pt x="158050" y="170473"/>
                </a:lnTo>
                <a:lnTo>
                  <a:pt x="130552" y="145846"/>
                </a:lnTo>
                <a:lnTo>
                  <a:pt x="15821" y="99923"/>
                </a:lnTo>
                <a:lnTo>
                  <a:pt x="0" y="75471"/>
                </a:lnTo>
                <a:lnTo>
                  <a:pt x="18669" y="41917"/>
                </a:lnTo>
                <a:lnTo>
                  <a:pt x="54668" y="12385"/>
                </a:lnTo>
                <a:lnTo>
                  <a:pt x="90839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35003" y="2274497"/>
            <a:ext cx="81025" cy="168528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3441297" y="2091774"/>
            <a:ext cx="129539" cy="764540"/>
          </a:xfrm>
          <a:custGeom>
            <a:avLst/>
            <a:gdLst/>
            <a:ahLst/>
            <a:cxnLst/>
            <a:rect l="l" t="t" r="r" b="b"/>
            <a:pathLst>
              <a:path w="129539" h="764539">
                <a:moveTo>
                  <a:pt x="0" y="764400"/>
                </a:moveTo>
                <a:lnTo>
                  <a:pt x="33944" y="649488"/>
                </a:lnTo>
                <a:lnTo>
                  <a:pt x="96553" y="394268"/>
                </a:lnTo>
                <a:lnTo>
                  <a:pt x="128989" y="133014"/>
                </a:lnTo>
                <a:lnTo>
                  <a:pt x="72415" y="0"/>
                </a:lnTo>
              </a:path>
            </a:pathLst>
          </a:custGeom>
          <a:ln w="17995">
            <a:solidFill>
              <a:srgbClr val="AF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007155" y="2091768"/>
            <a:ext cx="134620" cy="796925"/>
          </a:xfrm>
          <a:custGeom>
            <a:avLst/>
            <a:gdLst/>
            <a:ahLst/>
            <a:cxnLst/>
            <a:rect l="l" t="t" r="r" b="b"/>
            <a:pathLst>
              <a:path w="134620" h="796925">
                <a:moveTo>
                  <a:pt x="0" y="796594"/>
                </a:moveTo>
                <a:lnTo>
                  <a:pt x="35374" y="676843"/>
                </a:lnTo>
                <a:lnTo>
                  <a:pt x="100620" y="410875"/>
                </a:lnTo>
                <a:lnTo>
                  <a:pt x="134422" y="138617"/>
                </a:lnTo>
                <a:lnTo>
                  <a:pt x="75463" y="0"/>
                </a:lnTo>
              </a:path>
            </a:pathLst>
          </a:custGeom>
          <a:ln w="17995">
            <a:solidFill>
              <a:srgbClr val="AF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368516" y="2091017"/>
            <a:ext cx="213360" cy="412750"/>
          </a:xfrm>
          <a:custGeom>
            <a:avLst/>
            <a:gdLst/>
            <a:ahLst/>
            <a:cxnLst/>
            <a:rect l="l" t="t" r="r" b="b"/>
            <a:pathLst>
              <a:path w="213360" h="412750">
                <a:moveTo>
                  <a:pt x="72821" y="0"/>
                </a:moveTo>
                <a:lnTo>
                  <a:pt x="0" y="12306"/>
                </a:lnTo>
                <a:lnTo>
                  <a:pt x="140246" y="412254"/>
                </a:lnTo>
                <a:lnTo>
                  <a:pt x="212864" y="384517"/>
                </a:lnTo>
                <a:lnTo>
                  <a:pt x="72821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368516" y="2091017"/>
            <a:ext cx="213360" cy="412750"/>
          </a:xfrm>
          <a:custGeom>
            <a:avLst/>
            <a:gdLst/>
            <a:ahLst/>
            <a:cxnLst/>
            <a:rect l="l" t="t" r="r" b="b"/>
            <a:pathLst>
              <a:path w="213360" h="412750">
                <a:moveTo>
                  <a:pt x="212864" y="384517"/>
                </a:moveTo>
                <a:lnTo>
                  <a:pt x="72821" y="0"/>
                </a:lnTo>
                <a:lnTo>
                  <a:pt x="0" y="12306"/>
                </a:lnTo>
                <a:lnTo>
                  <a:pt x="140246" y="412254"/>
                </a:lnTo>
                <a:lnTo>
                  <a:pt x="212864" y="384517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983483" y="1930329"/>
            <a:ext cx="853440" cy="243840"/>
          </a:xfrm>
          <a:custGeom>
            <a:avLst/>
            <a:gdLst/>
            <a:ahLst/>
            <a:cxnLst/>
            <a:rect l="l" t="t" r="r" b="b"/>
            <a:pathLst>
              <a:path w="853439" h="243839">
                <a:moveTo>
                  <a:pt x="760675" y="0"/>
                </a:moveTo>
                <a:lnTo>
                  <a:pt x="573922" y="32457"/>
                </a:lnTo>
                <a:lnTo>
                  <a:pt x="329409" y="73494"/>
                </a:lnTo>
                <a:lnTo>
                  <a:pt x="54619" y="70345"/>
                </a:lnTo>
                <a:lnTo>
                  <a:pt x="26122" y="75322"/>
                </a:lnTo>
                <a:lnTo>
                  <a:pt x="7916" y="87342"/>
                </a:lnTo>
                <a:lnTo>
                  <a:pt x="0" y="106408"/>
                </a:lnTo>
                <a:lnTo>
                  <a:pt x="2371" y="132524"/>
                </a:lnTo>
                <a:lnTo>
                  <a:pt x="57992" y="164930"/>
                </a:lnTo>
                <a:lnTo>
                  <a:pt x="170587" y="197688"/>
                </a:lnTo>
                <a:lnTo>
                  <a:pt x="281304" y="223035"/>
                </a:lnTo>
                <a:lnTo>
                  <a:pt x="381666" y="243523"/>
                </a:lnTo>
                <a:lnTo>
                  <a:pt x="431509" y="241374"/>
                </a:lnTo>
                <a:lnTo>
                  <a:pt x="480816" y="226764"/>
                </a:lnTo>
                <a:lnTo>
                  <a:pt x="529586" y="199694"/>
                </a:lnTo>
                <a:lnTo>
                  <a:pt x="853182" y="60921"/>
                </a:lnTo>
                <a:lnTo>
                  <a:pt x="840785" y="33995"/>
                </a:lnTo>
                <a:lnTo>
                  <a:pt x="821235" y="14863"/>
                </a:lnTo>
                <a:lnTo>
                  <a:pt x="794532" y="3530"/>
                </a:lnTo>
                <a:lnTo>
                  <a:pt x="760675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983483" y="1930329"/>
            <a:ext cx="853440" cy="243840"/>
          </a:xfrm>
          <a:custGeom>
            <a:avLst/>
            <a:gdLst/>
            <a:ahLst/>
            <a:cxnLst/>
            <a:rect l="l" t="t" r="r" b="b"/>
            <a:pathLst>
              <a:path w="853439" h="243839">
                <a:moveTo>
                  <a:pt x="2371" y="132524"/>
                </a:moveTo>
                <a:lnTo>
                  <a:pt x="0" y="106408"/>
                </a:lnTo>
                <a:lnTo>
                  <a:pt x="7916" y="87342"/>
                </a:lnTo>
                <a:lnTo>
                  <a:pt x="26122" y="75322"/>
                </a:lnTo>
                <a:lnTo>
                  <a:pt x="54619" y="70345"/>
                </a:lnTo>
                <a:lnTo>
                  <a:pt x="109574" y="70977"/>
                </a:lnTo>
                <a:lnTo>
                  <a:pt x="164531" y="71609"/>
                </a:lnTo>
                <a:lnTo>
                  <a:pt x="219488" y="72239"/>
                </a:lnTo>
                <a:lnTo>
                  <a:pt x="274447" y="72868"/>
                </a:lnTo>
                <a:lnTo>
                  <a:pt x="329409" y="73494"/>
                </a:lnTo>
                <a:lnTo>
                  <a:pt x="379294" y="65246"/>
                </a:lnTo>
                <a:lnTo>
                  <a:pt x="428689" y="57017"/>
                </a:lnTo>
                <a:lnTo>
                  <a:pt x="477591" y="48810"/>
                </a:lnTo>
                <a:lnTo>
                  <a:pt x="526002" y="40623"/>
                </a:lnTo>
                <a:lnTo>
                  <a:pt x="573922" y="32457"/>
                </a:lnTo>
                <a:lnTo>
                  <a:pt x="621349" y="24312"/>
                </a:lnTo>
                <a:lnTo>
                  <a:pt x="668284" y="16187"/>
                </a:lnTo>
                <a:lnTo>
                  <a:pt x="714726" y="8083"/>
                </a:lnTo>
                <a:lnTo>
                  <a:pt x="760675" y="0"/>
                </a:lnTo>
                <a:lnTo>
                  <a:pt x="794532" y="3530"/>
                </a:lnTo>
                <a:lnTo>
                  <a:pt x="821235" y="14863"/>
                </a:lnTo>
                <a:lnTo>
                  <a:pt x="840785" y="33995"/>
                </a:lnTo>
                <a:lnTo>
                  <a:pt x="853182" y="60921"/>
                </a:lnTo>
                <a:lnTo>
                  <a:pt x="806955" y="80749"/>
                </a:lnTo>
                <a:lnTo>
                  <a:pt x="760727" y="100575"/>
                </a:lnTo>
                <a:lnTo>
                  <a:pt x="714499" y="120400"/>
                </a:lnTo>
                <a:lnTo>
                  <a:pt x="668270" y="140225"/>
                </a:lnTo>
                <a:lnTo>
                  <a:pt x="622041" y="160048"/>
                </a:lnTo>
                <a:lnTo>
                  <a:pt x="575813" y="179871"/>
                </a:lnTo>
                <a:lnTo>
                  <a:pt x="529586" y="199694"/>
                </a:lnTo>
                <a:lnTo>
                  <a:pt x="480816" y="226764"/>
                </a:lnTo>
                <a:lnTo>
                  <a:pt x="431509" y="241374"/>
                </a:lnTo>
                <a:lnTo>
                  <a:pt x="381666" y="243523"/>
                </a:lnTo>
                <a:lnTo>
                  <a:pt x="331288" y="233210"/>
                </a:lnTo>
                <a:lnTo>
                  <a:pt x="281304" y="223035"/>
                </a:lnTo>
                <a:lnTo>
                  <a:pt x="170587" y="197688"/>
                </a:lnTo>
                <a:lnTo>
                  <a:pt x="57992" y="164930"/>
                </a:lnTo>
                <a:lnTo>
                  <a:pt x="2371" y="132524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405765" y="3243032"/>
            <a:ext cx="1322705" cy="607060"/>
          </a:xfrm>
          <a:custGeom>
            <a:avLst/>
            <a:gdLst/>
            <a:ahLst/>
            <a:cxnLst/>
            <a:rect l="l" t="t" r="r" b="b"/>
            <a:pathLst>
              <a:path w="1322704" h="607060">
                <a:moveTo>
                  <a:pt x="588858" y="0"/>
                </a:moveTo>
                <a:lnTo>
                  <a:pt x="549025" y="808"/>
                </a:lnTo>
                <a:lnTo>
                  <a:pt x="509635" y="3557"/>
                </a:lnTo>
                <a:lnTo>
                  <a:pt x="470790" y="8145"/>
                </a:lnTo>
                <a:lnTo>
                  <a:pt x="432590" y="14467"/>
                </a:lnTo>
                <a:lnTo>
                  <a:pt x="395137" y="22421"/>
                </a:lnTo>
                <a:lnTo>
                  <a:pt x="322879" y="42810"/>
                </a:lnTo>
                <a:lnTo>
                  <a:pt x="254826" y="68487"/>
                </a:lnTo>
                <a:lnTo>
                  <a:pt x="191788" y="98626"/>
                </a:lnTo>
                <a:lnTo>
                  <a:pt x="134578" y="132402"/>
                </a:lnTo>
                <a:lnTo>
                  <a:pt x="84005" y="168988"/>
                </a:lnTo>
                <a:lnTo>
                  <a:pt x="40881" y="207559"/>
                </a:lnTo>
                <a:lnTo>
                  <a:pt x="12543" y="243147"/>
                </a:lnTo>
                <a:lnTo>
                  <a:pt x="0" y="287902"/>
                </a:lnTo>
                <a:lnTo>
                  <a:pt x="1029" y="330710"/>
                </a:lnTo>
                <a:lnTo>
                  <a:pt x="13411" y="360454"/>
                </a:lnTo>
                <a:lnTo>
                  <a:pt x="41169" y="333049"/>
                </a:lnTo>
                <a:lnTo>
                  <a:pt x="70154" y="306748"/>
                </a:lnTo>
                <a:lnTo>
                  <a:pt x="100294" y="281627"/>
                </a:lnTo>
                <a:lnTo>
                  <a:pt x="131517" y="257760"/>
                </a:lnTo>
                <a:lnTo>
                  <a:pt x="163751" y="235222"/>
                </a:lnTo>
                <a:lnTo>
                  <a:pt x="196925" y="214087"/>
                </a:lnTo>
                <a:lnTo>
                  <a:pt x="230966" y="194431"/>
                </a:lnTo>
                <a:lnTo>
                  <a:pt x="265802" y="176329"/>
                </a:lnTo>
                <a:lnTo>
                  <a:pt x="301363" y="159854"/>
                </a:lnTo>
                <a:lnTo>
                  <a:pt x="337575" y="145083"/>
                </a:lnTo>
                <a:lnTo>
                  <a:pt x="374367" y="132089"/>
                </a:lnTo>
                <a:lnTo>
                  <a:pt x="411667" y="120948"/>
                </a:lnTo>
                <a:lnTo>
                  <a:pt x="449403" y="111734"/>
                </a:lnTo>
                <a:lnTo>
                  <a:pt x="487504" y="104522"/>
                </a:lnTo>
                <a:lnTo>
                  <a:pt x="525897" y="99387"/>
                </a:lnTo>
                <a:lnTo>
                  <a:pt x="564510" y="96404"/>
                </a:lnTo>
                <a:lnTo>
                  <a:pt x="603272" y="95648"/>
                </a:lnTo>
                <a:lnTo>
                  <a:pt x="642111" y="97193"/>
                </a:lnTo>
                <a:lnTo>
                  <a:pt x="680956" y="101114"/>
                </a:lnTo>
                <a:lnTo>
                  <a:pt x="719733" y="107486"/>
                </a:lnTo>
                <a:lnTo>
                  <a:pt x="758371" y="116383"/>
                </a:lnTo>
                <a:lnTo>
                  <a:pt x="796798" y="127882"/>
                </a:lnTo>
                <a:lnTo>
                  <a:pt x="834944" y="142055"/>
                </a:lnTo>
                <a:lnTo>
                  <a:pt x="872734" y="158979"/>
                </a:lnTo>
                <a:lnTo>
                  <a:pt x="910098" y="178727"/>
                </a:lnTo>
                <a:lnTo>
                  <a:pt x="946964" y="201376"/>
                </a:lnTo>
                <a:lnTo>
                  <a:pt x="983260" y="226998"/>
                </a:lnTo>
                <a:lnTo>
                  <a:pt x="1018915" y="255670"/>
                </a:lnTo>
                <a:lnTo>
                  <a:pt x="1053855" y="287467"/>
                </a:lnTo>
                <a:lnTo>
                  <a:pt x="1088009" y="322462"/>
                </a:lnTo>
                <a:lnTo>
                  <a:pt x="1121306" y="360731"/>
                </a:lnTo>
                <a:lnTo>
                  <a:pt x="1153674" y="402348"/>
                </a:lnTo>
                <a:lnTo>
                  <a:pt x="1185040" y="447389"/>
                </a:lnTo>
                <a:lnTo>
                  <a:pt x="1215333" y="495928"/>
                </a:lnTo>
                <a:lnTo>
                  <a:pt x="1244481" y="548040"/>
                </a:lnTo>
                <a:lnTo>
                  <a:pt x="1272413" y="603799"/>
                </a:lnTo>
                <a:lnTo>
                  <a:pt x="1294715" y="606528"/>
                </a:lnTo>
                <a:lnTo>
                  <a:pt x="1311836" y="603570"/>
                </a:lnTo>
                <a:lnTo>
                  <a:pt x="1321762" y="587383"/>
                </a:lnTo>
                <a:lnTo>
                  <a:pt x="1322476" y="550421"/>
                </a:lnTo>
                <a:lnTo>
                  <a:pt x="1295067" y="490732"/>
                </a:lnTo>
                <a:lnTo>
                  <a:pt x="1266073" y="435048"/>
                </a:lnTo>
                <a:lnTo>
                  <a:pt x="1235597" y="383267"/>
                </a:lnTo>
                <a:lnTo>
                  <a:pt x="1203739" y="335284"/>
                </a:lnTo>
                <a:lnTo>
                  <a:pt x="1170602" y="290997"/>
                </a:lnTo>
                <a:lnTo>
                  <a:pt x="1136285" y="250303"/>
                </a:lnTo>
                <a:lnTo>
                  <a:pt x="1100892" y="213098"/>
                </a:lnTo>
                <a:lnTo>
                  <a:pt x="1064522" y="179279"/>
                </a:lnTo>
                <a:lnTo>
                  <a:pt x="1027278" y="148743"/>
                </a:lnTo>
                <a:lnTo>
                  <a:pt x="989261" y="121386"/>
                </a:lnTo>
                <a:lnTo>
                  <a:pt x="950571" y="97107"/>
                </a:lnTo>
                <a:lnTo>
                  <a:pt x="911312" y="75800"/>
                </a:lnTo>
                <a:lnTo>
                  <a:pt x="871583" y="57363"/>
                </a:lnTo>
                <a:lnTo>
                  <a:pt x="831486" y="41694"/>
                </a:lnTo>
                <a:lnTo>
                  <a:pt x="791123" y="28688"/>
                </a:lnTo>
                <a:lnTo>
                  <a:pt x="750595" y="18242"/>
                </a:lnTo>
                <a:lnTo>
                  <a:pt x="710003" y="10254"/>
                </a:lnTo>
                <a:lnTo>
                  <a:pt x="669448" y="4619"/>
                </a:lnTo>
                <a:lnTo>
                  <a:pt x="629033" y="1236"/>
                </a:lnTo>
                <a:lnTo>
                  <a:pt x="588858" y="0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405765" y="3243032"/>
            <a:ext cx="1322705" cy="607060"/>
          </a:xfrm>
          <a:custGeom>
            <a:avLst/>
            <a:gdLst/>
            <a:ahLst/>
            <a:cxnLst/>
            <a:rect l="l" t="t" r="r" b="b"/>
            <a:pathLst>
              <a:path w="1322704" h="607060">
                <a:moveTo>
                  <a:pt x="40881" y="207559"/>
                </a:moveTo>
                <a:lnTo>
                  <a:pt x="84005" y="168988"/>
                </a:lnTo>
                <a:lnTo>
                  <a:pt x="134578" y="132402"/>
                </a:lnTo>
                <a:lnTo>
                  <a:pt x="191788" y="98626"/>
                </a:lnTo>
                <a:lnTo>
                  <a:pt x="254826" y="68487"/>
                </a:lnTo>
                <a:lnTo>
                  <a:pt x="322879" y="42810"/>
                </a:lnTo>
                <a:lnTo>
                  <a:pt x="395137" y="22421"/>
                </a:lnTo>
                <a:lnTo>
                  <a:pt x="432590" y="14467"/>
                </a:lnTo>
                <a:lnTo>
                  <a:pt x="470790" y="8145"/>
                </a:lnTo>
                <a:lnTo>
                  <a:pt x="509635" y="3557"/>
                </a:lnTo>
                <a:lnTo>
                  <a:pt x="549025" y="808"/>
                </a:lnTo>
                <a:lnTo>
                  <a:pt x="588858" y="0"/>
                </a:lnTo>
                <a:lnTo>
                  <a:pt x="629033" y="1236"/>
                </a:lnTo>
                <a:lnTo>
                  <a:pt x="669448" y="4619"/>
                </a:lnTo>
                <a:lnTo>
                  <a:pt x="710003" y="10254"/>
                </a:lnTo>
                <a:lnTo>
                  <a:pt x="750595" y="18242"/>
                </a:lnTo>
                <a:lnTo>
                  <a:pt x="791123" y="28688"/>
                </a:lnTo>
                <a:lnTo>
                  <a:pt x="831486" y="41694"/>
                </a:lnTo>
                <a:lnTo>
                  <a:pt x="871583" y="57363"/>
                </a:lnTo>
                <a:lnTo>
                  <a:pt x="911312" y="75800"/>
                </a:lnTo>
                <a:lnTo>
                  <a:pt x="950571" y="97107"/>
                </a:lnTo>
                <a:lnTo>
                  <a:pt x="989261" y="121386"/>
                </a:lnTo>
                <a:lnTo>
                  <a:pt x="1027278" y="148743"/>
                </a:lnTo>
                <a:lnTo>
                  <a:pt x="1064522" y="179279"/>
                </a:lnTo>
                <a:lnTo>
                  <a:pt x="1100892" y="213098"/>
                </a:lnTo>
                <a:lnTo>
                  <a:pt x="1136285" y="250303"/>
                </a:lnTo>
                <a:lnTo>
                  <a:pt x="1170602" y="290997"/>
                </a:lnTo>
                <a:lnTo>
                  <a:pt x="1203739" y="335284"/>
                </a:lnTo>
                <a:lnTo>
                  <a:pt x="1235597" y="383267"/>
                </a:lnTo>
                <a:lnTo>
                  <a:pt x="1266073" y="435048"/>
                </a:lnTo>
                <a:lnTo>
                  <a:pt x="1295067" y="490732"/>
                </a:lnTo>
                <a:lnTo>
                  <a:pt x="1322476" y="550421"/>
                </a:lnTo>
                <a:lnTo>
                  <a:pt x="1321762" y="587383"/>
                </a:lnTo>
                <a:lnTo>
                  <a:pt x="1311836" y="603570"/>
                </a:lnTo>
                <a:lnTo>
                  <a:pt x="1294715" y="606528"/>
                </a:lnTo>
                <a:lnTo>
                  <a:pt x="1272413" y="603799"/>
                </a:lnTo>
                <a:lnTo>
                  <a:pt x="1244481" y="548040"/>
                </a:lnTo>
                <a:lnTo>
                  <a:pt x="1215333" y="495928"/>
                </a:lnTo>
                <a:lnTo>
                  <a:pt x="1185040" y="447389"/>
                </a:lnTo>
                <a:lnTo>
                  <a:pt x="1153674" y="402348"/>
                </a:lnTo>
                <a:lnTo>
                  <a:pt x="1121306" y="360731"/>
                </a:lnTo>
                <a:lnTo>
                  <a:pt x="1088009" y="322462"/>
                </a:lnTo>
                <a:lnTo>
                  <a:pt x="1053855" y="287467"/>
                </a:lnTo>
                <a:lnTo>
                  <a:pt x="1018915" y="255670"/>
                </a:lnTo>
                <a:lnTo>
                  <a:pt x="983260" y="226998"/>
                </a:lnTo>
                <a:lnTo>
                  <a:pt x="946964" y="201376"/>
                </a:lnTo>
                <a:lnTo>
                  <a:pt x="910098" y="178727"/>
                </a:lnTo>
                <a:lnTo>
                  <a:pt x="872734" y="158979"/>
                </a:lnTo>
                <a:lnTo>
                  <a:pt x="834944" y="142055"/>
                </a:lnTo>
                <a:lnTo>
                  <a:pt x="796798" y="127882"/>
                </a:lnTo>
                <a:lnTo>
                  <a:pt x="758371" y="116383"/>
                </a:lnTo>
                <a:lnTo>
                  <a:pt x="719733" y="107486"/>
                </a:lnTo>
                <a:lnTo>
                  <a:pt x="680956" y="101114"/>
                </a:lnTo>
                <a:lnTo>
                  <a:pt x="642111" y="97193"/>
                </a:lnTo>
                <a:lnTo>
                  <a:pt x="603272" y="95648"/>
                </a:lnTo>
                <a:lnTo>
                  <a:pt x="564510" y="96404"/>
                </a:lnTo>
                <a:lnTo>
                  <a:pt x="525897" y="99387"/>
                </a:lnTo>
                <a:lnTo>
                  <a:pt x="487504" y="104522"/>
                </a:lnTo>
                <a:lnTo>
                  <a:pt x="449403" y="111734"/>
                </a:lnTo>
                <a:lnTo>
                  <a:pt x="411667" y="120948"/>
                </a:lnTo>
                <a:lnTo>
                  <a:pt x="374367" y="132089"/>
                </a:lnTo>
                <a:lnTo>
                  <a:pt x="337575" y="145083"/>
                </a:lnTo>
                <a:lnTo>
                  <a:pt x="301363" y="159854"/>
                </a:lnTo>
                <a:lnTo>
                  <a:pt x="265802" y="176329"/>
                </a:lnTo>
                <a:lnTo>
                  <a:pt x="230966" y="194431"/>
                </a:lnTo>
                <a:lnTo>
                  <a:pt x="196925" y="214087"/>
                </a:lnTo>
                <a:lnTo>
                  <a:pt x="163751" y="235222"/>
                </a:lnTo>
                <a:lnTo>
                  <a:pt x="131517" y="257760"/>
                </a:lnTo>
                <a:lnTo>
                  <a:pt x="100294" y="281627"/>
                </a:lnTo>
                <a:lnTo>
                  <a:pt x="70154" y="306748"/>
                </a:lnTo>
                <a:lnTo>
                  <a:pt x="41169" y="333049"/>
                </a:lnTo>
                <a:lnTo>
                  <a:pt x="13411" y="360454"/>
                </a:lnTo>
                <a:lnTo>
                  <a:pt x="1029" y="330710"/>
                </a:lnTo>
                <a:lnTo>
                  <a:pt x="0" y="287902"/>
                </a:lnTo>
                <a:lnTo>
                  <a:pt x="12543" y="243147"/>
                </a:lnTo>
                <a:lnTo>
                  <a:pt x="40881" y="207559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3985273" y="4099117"/>
            <a:ext cx="1131570" cy="253365"/>
          </a:xfrm>
          <a:custGeom>
            <a:avLst/>
            <a:gdLst/>
            <a:ahLst/>
            <a:cxnLst/>
            <a:rect l="l" t="t" r="r" b="b"/>
            <a:pathLst>
              <a:path w="1131570" h="253364">
                <a:moveTo>
                  <a:pt x="1131531" y="0"/>
                </a:moveTo>
                <a:lnTo>
                  <a:pt x="20002" y="252755"/>
                </a:lnTo>
                <a:lnTo>
                  <a:pt x="0" y="194411"/>
                </a:lnTo>
              </a:path>
            </a:pathLst>
          </a:custGeom>
          <a:ln w="17995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332056" y="3381850"/>
            <a:ext cx="1301750" cy="1266190"/>
          </a:xfrm>
          <a:custGeom>
            <a:avLst/>
            <a:gdLst/>
            <a:ahLst/>
            <a:cxnLst/>
            <a:rect l="l" t="t" r="r" b="b"/>
            <a:pathLst>
              <a:path w="1301750" h="1266189">
                <a:moveTo>
                  <a:pt x="650824" y="0"/>
                </a:moveTo>
                <a:lnTo>
                  <a:pt x="699395" y="1736"/>
                </a:lnTo>
                <a:lnTo>
                  <a:pt x="746996" y="6863"/>
                </a:lnTo>
                <a:lnTo>
                  <a:pt x="793502" y="15258"/>
                </a:lnTo>
                <a:lnTo>
                  <a:pt x="838787" y="26800"/>
                </a:lnTo>
                <a:lnTo>
                  <a:pt x="882725" y="41365"/>
                </a:lnTo>
                <a:lnTo>
                  <a:pt x="925190" y="58831"/>
                </a:lnTo>
                <a:lnTo>
                  <a:pt x="966057" y="79076"/>
                </a:lnTo>
                <a:lnTo>
                  <a:pt x="1005198" y="101978"/>
                </a:lnTo>
                <a:lnTo>
                  <a:pt x="1042490" y="127414"/>
                </a:lnTo>
                <a:lnTo>
                  <a:pt x="1077805" y="155261"/>
                </a:lnTo>
                <a:lnTo>
                  <a:pt x="1111018" y="185397"/>
                </a:lnTo>
                <a:lnTo>
                  <a:pt x="1142003" y="217701"/>
                </a:lnTo>
                <a:lnTo>
                  <a:pt x="1170634" y="252048"/>
                </a:lnTo>
                <a:lnTo>
                  <a:pt x="1196786" y="288318"/>
                </a:lnTo>
                <a:lnTo>
                  <a:pt x="1220332" y="326387"/>
                </a:lnTo>
                <a:lnTo>
                  <a:pt x="1241147" y="366134"/>
                </a:lnTo>
                <a:lnTo>
                  <a:pt x="1259106" y="407435"/>
                </a:lnTo>
                <a:lnTo>
                  <a:pt x="1274081" y="450169"/>
                </a:lnTo>
                <a:lnTo>
                  <a:pt x="1285947" y="494213"/>
                </a:lnTo>
                <a:lnTo>
                  <a:pt x="1294579" y="539444"/>
                </a:lnTo>
                <a:lnTo>
                  <a:pt x="1299850" y="585741"/>
                </a:lnTo>
                <a:lnTo>
                  <a:pt x="1301635" y="632980"/>
                </a:lnTo>
                <a:lnTo>
                  <a:pt x="1299850" y="680221"/>
                </a:lnTo>
                <a:lnTo>
                  <a:pt x="1294579" y="726519"/>
                </a:lnTo>
                <a:lnTo>
                  <a:pt x="1285947" y="771752"/>
                </a:lnTo>
                <a:lnTo>
                  <a:pt x="1274081" y="815797"/>
                </a:lnTo>
                <a:lnTo>
                  <a:pt x="1259106" y="858532"/>
                </a:lnTo>
                <a:lnTo>
                  <a:pt x="1241147" y="899834"/>
                </a:lnTo>
                <a:lnTo>
                  <a:pt x="1220332" y="939582"/>
                </a:lnTo>
                <a:lnTo>
                  <a:pt x="1196786" y="977652"/>
                </a:lnTo>
                <a:lnTo>
                  <a:pt x="1170634" y="1013922"/>
                </a:lnTo>
                <a:lnTo>
                  <a:pt x="1142003" y="1048270"/>
                </a:lnTo>
                <a:lnTo>
                  <a:pt x="1111018" y="1080574"/>
                </a:lnTo>
                <a:lnTo>
                  <a:pt x="1077805" y="1110711"/>
                </a:lnTo>
                <a:lnTo>
                  <a:pt x="1042490" y="1138559"/>
                </a:lnTo>
                <a:lnTo>
                  <a:pt x="1005198" y="1163995"/>
                </a:lnTo>
                <a:lnTo>
                  <a:pt x="966057" y="1186896"/>
                </a:lnTo>
                <a:lnTo>
                  <a:pt x="925190" y="1207142"/>
                </a:lnTo>
                <a:lnTo>
                  <a:pt x="882725" y="1224608"/>
                </a:lnTo>
                <a:lnTo>
                  <a:pt x="838787" y="1239173"/>
                </a:lnTo>
                <a:lnTo>
                  <a:pt x="793502" y="1250715"/>
                </a:lnTo>
                <a:lnTo>
                  <a:pt x="746996" y="1259110"/>
                </a:lnTo>
                <a:lnTo>
                  <a:pt x="699395" y="1264237"/>
                </a:lnTo>
                <a:lnTo>
                  <a:pt x="650824" y="1265974"/>
                </a:lnTo>
                <a:lnTo>
                  <a:pt x="602253" y="1264237"/>
                </a:lnTo>
                <a:lnTo>
                  <a:pt x="554651" y="1259110"/>
                </a:lnTo>
                <a:lnTo>
                  <a:pt x="508144" y="1250715"/>
                </a:lnTo>
                <a:lnTo>
                  <a:pt x="462859" y="1239173"/>
                </a:lnTo>
                <a:lnTo>
                  <a:pt x="418920" y="1224608"/>
                </a:lnTo>
                <a:lnTo>
                  <a:pt x="376455" y="1207142"/>
                </a:lnTo>
                <a:lnTo>
                  <a:pt x="335588" y="1186896"/>
                </a:lnTo>
                <a:lnTo>
                  <a:pt x="296445" y="1163995"/>
                </a:lnTo>
                <a:lnTo>
                  <a:pt x="259153" y="1138559"/>
                </a:lnTo>
                <a:lnTo>
                  <a:pt x="223837" y="1110711"/>
                </a:lnTo>
                <a:lnTo>
                  <a:pt x="190623" y="1080574"/>
                </a:lnTo>
                <a:lnTo>
                  <a:pt x="159637" y="1048270"/>
                </a:lnTo>
                <a:lnTo>
                  <a:pt x="131005" y="1013922"/>
                </a:lnTo>
                <a:lnTo>
                  <a:pt x="104853" y="977652"/>
                </a:lnTo>
                <a:lnTo>
                  <a:pt x="81305" y="939582"/>
                </a:lnTo>
                <a:lnTo>
                  <a:pt x="60490" y="899834"/>
                </a:lnTo>
                <a:lnTo>
                  <a:pt x="42531" y="858532"/>
                </a:lnTo>
                <a:lnTo>
                  <a:pt x="27555" y="815797"/>
                </a:lnTo>
                <a:lnTo>
                  <a:pt x="15688" y="771752"/>
                </a:lnTo>
                <a:lnTo>
                  <a:pt x="7056" y="726519"/>
                </a:lnTo>
                <a:lnTo>
                  <a:pt x="1785" y="680221"/>
                </a:lnTo>
                <a:lnTo>
                  <a:pt x="0" y="632980"/>
                </a:lnTo>
                <a:lnTo>
                  <a:pt x="1785" y="585741"/>
                </a:lnTo>
                <a:lnTo>
                  <a:pt x="7056" y="539444"/>
                </a:lnTo>
                <a:lnTo>
                  <a:pt x="15688" y="494213"/>
                </a:lnTo>
                <a:lnTo>
                  <a:pt x="27555" y="450169"/>
                </a:lnTo>
                <a:lnTo>
                  <a:pt x="42531" y="407435"/>
                </a:lnTo>
                <a:lnTo>
                  <a:pt x="60490" y="366134"/>
                </a:lnTo>
                <a:lnTo>
                  <a:pt x="81305" y="326387"/>
                </a:lnTo>
                <a:lnTo>
                  <a:pt x="104853" y="288318"/>
                </a:lnTo>
                <a:lnTo>
                  <a:pt x="131005" y="252048"/>
                </a:lnTo>
                <a:lnTo>
                  <a:pt x="159637" y="217701"/>
                </a:lnTo>
                <a:lnTo>
                  <a:pt x="190623" y="185397"/>
                </a:lnTo>
                <a:lnTo>
                  <a:pt x="223837" y="155261"/>
                </a:lnTo>
                <a:lnTo>
                  <a:pt x="259153" y="127414"/>
                </a:lnTo>
                <a:lnTo>
                  <a:pt x="296445" y="101978"/>
                </a:lnTo>
                <a:lnTo>
                  <a:pt x="335588" y="79076"/>
                </a:lnTo>
                <a:lnTo>
                  <a:pt x="376455" y="58831"/>
                </a:lnTo>
                <a:lnTo>
                  <a:pt x="418920" y="41365"/>
                </a:lnTo>
                <a:lnTo>
                  <a:pt x="462859" y="26800"/>
                </a:lnTo>
                <a:lnTo>
                  <a:pt x="508144" y="15258"/>
                </a:lnTo>
                <a:lnTo>
                  <a:pt x="554651" y="6863"/>
                </a:lnTo>
                <a:lnTo>
                  <a:pt x="602253" y="1736"/>
                </a:lnTo>
                <a:lnTo>
                  <a:pt x="650824" y="0"/>
                </a:lnTo>
                <a:close/>
              </a:path>
            </a:pathLst>
          </a:custGeom>
          <a:ln w="54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3390008" y="3444934"/>
            <a:ext cx="1186180" cy="1139825"/>
          </a:xfrm>
          <a:custGeom>
            <a:avLst/>
            <a:gdLst/>
            <a:ahLst/>
            <a:cxnLst/>
            <a:rect l="l" t="t" r="r" b="b"/>
            <a:pathLst>
              <a:path w="1186179" h="1139825">
                <a:moveTo>
                  <a:pt x="548373" y="568198"/>
                </a:moveTo>
                <a:lnTo>
                  <a:pt x="33248" y="567270"/>
                </a:lnTo>
              </a:path>
              <a:path w="1186179" h="1139825">
                <a:moveTo>
                  <a:pt x="551535" y="551535"/>
                </a:moveTo>
                <a:lnTo>
                  <a:pt x="71945" y="370738"/>
                </a:lnTo>
              </a:path>
              <a:path w="1186179" h="1139825">
                <a:moveTo>
                  <a:pt x="558063" y="540219"/>
                </a:moveTo>
                <a:lnTo>
                  <a:pt x="150037" y="237909"/>
                </a:lnTo>
              </a:path>
              <a:path w="1186179" h="1139825">
                <a:moveTo>
                  <a:pt x="568020" y="530821"/>
                </a:moveTo>
                <a:lnTo>
                  <a:pt x="268477" y="127952"/>
                </a:lnTo>
              </a:path>
              <a:path w="1186179" h="1139825">
                <a:moveTo>
                  <a:pt x="580542" y="524535"/>
                </a:moveTo>
                <a:lnTo>
                  <a:pt x="416826" y="55016"/>
                </a:lnTo>
              </a:path>
              <a:path w="1186179" h="1139825">
                <a:moveTo>
                  <a:pt x="593585" y="616445"/>
                </a:moveTo>
                <a:lnTo>
                  <a:pt x="592531" y="1111643"/>
                </a:lnTo>
              </a:path>
              <a:path w="1186179" h="1139825">
                <a:moveTo>
                  <a:pt x="576237" y="613422"/>
                </a:moveTo>
                <a:lnTo>
                  <a:pt x="388061" y="1074407"/>
                </a:lnTo>
              </a:path>
              <a:path w="1186179" h="1139825">
                <a:moveTo>
                  <a:pt x="564464" y="607148"/>
                </a:moveTo>
                <a:lnTo>
                  <a:pt x="249935" y="999299"/>
                </a:lnTo>
              </a:path>
              <a:path w="1186179" h="1139825">
                <a:moveTo>
                  <a:pt x="554697" y="597573"/>
                </a:moveTo>
                <a:lnTo>
                  <a:pt x="135534" y="885444"/>
                </a:lnTo>
              </a:path>
              <a:path w="1186179" h="1139825">
                <a:moveTo>
                  <a:pt x="548170" y="585520"/>
                </a:moveTo>
                <a:lnTo>
                  <a:pt x="59702" y="742810"/>
                </a:lnTo>
              </a:path>
              <a:path w="1186179" h="1139825">
                <a:moveTo>
                  <a:pt x="640981" y="570560"/>
                </a:moveTo>
                <a:lnTo>
                  <a:pt x="1156106" y="574395"/>
                </a:lnTo>
              </a:path>
              <a:path w="1186179" h="1139825">
                <a:moveTo>
                  <a:pt x="637730" y="587222"/>
                </a:moveTo>
                <a:lnTo>
                  <a:pt x="1116202" y="770724"/>
                </a:lnTo>
              </a:path>
              <a:path w="1186179" h="1139825">
                <a:moveTo>
                  <a:pt x="631139" y="598500"/>
                </a:moveTo>
                <a:lnTo>
                  <a:pt x="1037285" y="903109"/>
                </a:lnTo>
              </a:path>
              <a:path w="1186179" h="1139825">
                <a:moveTo>
                  <a:pt x="621118" y="607834"/>
                </a:moveTo>
                <a:lnTo>
                  <a:pt x="918184" y="1012405"/>
                </a:lnTo>
              </a:path>
              <a:path w="1186179" h="1139825">
                <a:moveTo>
                  <a:pt x="608558" y="614032"/>
                </a:moveTo>
                <a:lnTo>
                  <a:pt x="769404" y="1084491"/>
                </a:lnTo>
              </a:path>
              <a:path w="1186179" h="1139825">
                <a:moveTo>
                  <a:pt x="592874" y="524738"/>
                </a:moveTo>
                <a:lnTo>
                  <a:pt x="592874" y="29552"/>
                </a:lnTo>
              </a:path>
              <a:path w="1186179" h="1139825">
                <a:moveTo>
                  <a:pt x="610234" y="527735"/>
                </a:moveTo>
                <a:lnTo>
                  <a:pt x="797407" y="66395"/>
                </a:lnTo>
              </a:path>
              <a:path w="1186179" h="1139825">
                <a:moveTo>
                  <a:pt x="622007" y="533984"/>
                </a:moveTo>
                <a:lnTo>
                  <a:pt x="935735" y="141224"/>
                </a:lnTo>
              </a:path>
              <a:path w="1186179" h="1139825">
                <a:moveTo>
                  <a:pt x="631799" y="543547"/>
                </a:moveTo>
                <a:lnTo>
                  <a:pt x="1050340" y="254863"/>
                </a:lnTo>
              </a:path>
              <a:path w="1186179" h="1139825">
                <a:moveTo>
                  <a:pt x="638352" y="555574"/>
                </a:moveTo>
                <a:lnTo>
                  <a:pt x="1126477" y="397332"/>
                </a:lnTo>
              </a:path>
              <a:path w="1186179" h="1139825">
                <a:moveTo>
                  <a:pt x="592874" y="0"/>
                </a:moveTo>
                <a:lnTo>
                  <a:pt x="641491" y="1889"/>
                </a:lnTo>
                <a:lnTo>
                  <a:pt x="689027" y="7460"/>
                </a:lnTo>
                <a:lnTo>
                  <a:pt x="735330" y="16565"/>
                </a:lnTo>
                <a:lnTo>
                  <a:pt x="780245" y="29059"/>
                </a:lnTo>
                <a:lnTo>
                  <a:pt x="823622" y="44793"/>
                </a:lnTo>
                <a:lnTo>
                  <a:pt x="865307" y="63621"/>
                </a:lnTo>
                <a:lnTo>
                  <a:pt x="905147" y="85396"/>
                </a:lnTo>
                <a:lnTo>
                  <a:pt x="942989" y="109973"/>
                </a:lnTo>
                <a:lnTo>
                  <a:pt x="978682" y="137202"/>
                </a:lnTo>
                <a:lnTo>
                  <a:pt x="1012072" y="166939"/>
                </a:lnTo>
                <a:lnTo>
                  <a:pt x="1043007" y="199037"/>
                </a:lnTo>
                <a:lnTo>
                  <a:pt x="1071333" y="233347"/>
                </a:lnTo>
                <a:lnTo>
                  <a:pt x="1096899" y="269724"/>
                </a:lnTo>
                <a:lnTo>
                  <a:pt x="1119552" y="308021"/>
                </a:lnTo>
                <a:lnTo>
                  <a:pt x="1139138" y="348091"/>
                </a:lnTo>
                <a:lnTo>
                  <a:pt x="1155506" y="389787"/>
                </a:lnTo>
                <a:lnTo>
                  <a:pt x="1168502" y="432963"/>
                </a:lnTo>
                <a:lnTo>
                  <a:pt x="1177974" y="477472"/>
                </a:lnTo>
                <a:lnTo>
                  <a:pt x="1183769" y="523166"/>
                </a:lnTo>
                <a:lnTo>
                  <a:pt x="1185735" y="569899"/>
                </a:lnTo>
                <a:lnTo>
                  <a:pt x="1183769" y="616634"/>
                </a:lnTo>
                <a:lnTo>
                  <a:pt x="1177974" y="662330"/>
                </a:lnTo>
                <a:lnTo>
                  <a:pt x="1168502" y="706840"/>
                </a:lnTo>
                <a:lnTo>
                  <a:pt x="1155506" y="750017"/>
                </a:lnTo>
                <a:lnTo>
                  <a:pt x="1139138" y="791715"/>
                </a:lnTo>
                <a:lnTo>
                  <a:pt x="1119552" y="831786"/>
                </a:lnTo>
                <a:lnTo>
                  <a:pt x="1096899" y="870084"/>
                </a:lnTo>
                <a:lnTo>
                  <a:pt x="1071333" y="906461"/>
                </a:lnTo>
                <a:lnTo>
                  <a:pt x="1043007" y="940773"/>
                </a:lnTo>
                <a:lnTo>
                  <a:pt x="1012072" y="972870"/>
                </a:lnTo>
                <a:lnTo>
                  <a:pt x="978682" y="1002608"/>
                </a:lnTo>
                <a:lnTo>
                  <a:pt x="942989" y="1029838"/>
                </a:lnTo>
                <a:lnTo>
                  <a:pt x="905147" y="1054414"/>
                </a:lnTo>
                <a:lnTo>
                  <a:pt x="865307" y="1076190"/>
                </a:lnTo>
                <a:lnTo>
                  <a:pt x="823622" y="1095019"/>
                </a:lnTo>
                <a:lnTo>
                  <a:pt x="780245" y="1110753"/>
                </a:lnTo>
                <a:lnTo>
                  <a:pt x="735330" y="1123246"/>
                </a:lnTo>
                <a:lnTo>
                  <a:pt x="689027" y="1132351"/>
                </a:lnTo>
                <a:lnTo>
                  <a:pt x="641491" y="1137922"/>
                </a:lnTo>
                <a:lnTo>
                  <a:pt x="592874" y="1139812"/>
                </a:lnTo>
                <a:lnTo>
                  <a:pt x="544256" y="1137922"/>
                </a:lnTo>
                <a:lnTo>
                  <a:pt x="496720" y="1132351"/>
                </a:lnTo>
                <a:lnTo>
                  <a:pt x="450417" y="1123246"/>
                </a:lnTo>
                <a:lnTo>
                  <a:pt x="405501" y="1110753"/>
                </a:lnTo>
                <a:lnTo>
                  <a:pt x="362123" y="1095019"/>
                </a:lnTo>
                <a:lnTo>
                  <a:pt x="320438" y="1076190"/>
                </a:lnTo>
                <a:lnTo>
                  <a:pt x="280597" y="1054414"/>
                </a:lnTo>
                <a:lnTo>
                  <a:pt x="242753" y="1029838"/>
                </a:lnTo>
                <a:lnTo>
                  <a:pt x="207060" y="1002608"/>
                </a:lnTo>
                <a:lnTo>
                  <a:pt x="173669" y="972870"/>
                </a:lnTo>
                <a:lnTo>
                  <a:pt x="142733" y="940773"/>
                </a:lnTo>
                <a:lnTo>
                  <a:pt x="114406" y="906461"/>
                </a:lnTo>
                <a:lnTo>
                  <a:pt x="88839" y="870084"/>
                </a:lnTo>
                <a:lnTo>
                  <a:pt x="66185" y="831786"/>
                </a:lnTo>
                <a:lnTo>
                  <a:pt x="46598" y="791715"/>
                </a:lnTo>
                <a:lnTo>
                  <a:pt x="30230" y="750017"/>
                </a:lnTo>
                <a:lnTo>
                  <a:pt x="17233" y="706840"/>
                </a:lnTo>
                <a:lnTo>
                  <a:pt x="7761" y="662330"/>
                </a:lnTo>
                <a:lnTo>
                  <a:pt x="1965" y="616634"/>
                </a:lnTo>
                <a:lnTo>
                  <a:pt x="0" y="569899"/>
                </a:lnTo>
                <a:lnTo>
                  <a:pt x="1965" y="523166"/>
                </a:lnTo>
                <a:lnTo>
                  <a:pt x="7761" y="477472"/>
                </a:lnTo>
                <a:lnTo>
                  <a:pt x="17233" y="432963"/>
                </a:lnTo>
                <a:lnTo>
                  <a:pt x="30230" y="389787"/>
                </a:lnTo>
                <a:lnTo>
                  <a:pt x="46598" y="348091"/>
                </a:lnTo>
                <a:lnTo>
                  <a:pt x="66185" y="308021"/>
                </a:lnTo>
                <a:lnTo>
                  <a:pt x="88839" y="269724"/>
                </a:lnTo>
                <a:lnTo>
                  <a:pt x="114406" y="233347"/>
                </a:lnTo>
                <a:lnTo>
                  <a:pt x="142733" y="199037"/>
                </a:lnTo>
                <a:lnTo>
                  <a:pt x="173669" y="166939"/>
                </a:lnTo>
                <a:lnTo>
                  <a:pt x="207060" y="137202"/>
                </a:lnTo>
                <a:lnTo>
                  <a:pt x="242753" y="109973"/>
                </a:lnTo>
                <a:lnTo>
                  <a:pt x="280597" y="85396"/>
                </a:lnTo>
                <a:lnTo>
                  <a:pt x="320438" y="63621"/>
                </a:lnTo>
                <a:lnTo>
                  <a:pt x="362123" y="44793"/>
                </a:lnTo>
                <a:lnTo>
                  <a:pt x="405501" y="29059"/>
                </a:lnTo>
                <a:lnTo>
                  <a:pt x="450417" y="16565"/>
                </a:lnTo>
                <a:lnTo>
                  <a:pt x="496720" y="7460"/>
                </a:lnTo>
                <a:lnTo>
                  <a:pt x="544256" y="1889"/>
                </a:lnTo>
                <a:lnTo>
                  <a:pt x="592874" y="0"/>
                </a:lnTo>
                <a:close/>
              </a:path>
              <a:path w="1186179" h="1139825">
                <a:moveTo>
                  <a:pt x="592874" y="33299"/>
                </a:moveTo>
                <a:lnTo>
                  <a:pt x="641031" y="35269"/>
                </a:lnTo>
                <a:lnTo>
                  <a:pt x="688053" y="41072"/>
                </a:lnTo>
                <a:lnTo>
                  <a:pt x="733770" y="50546"/>
                </a:lnTo>
                <a:lnTo>
                  <a:pt x="778016" y="63530"/>
                </a:lnTo>
                <a:lnTo>
                  <a:pt x="820623" y="79864"/>
                </a:lnTo>
                <a:lnTo>
                  <a:pt x="861423" y="99385"/>
                </a:lnTo>
                <a:lnTo>
                  <a:pt x="900248" y="121933"/>
                </a:lnTo>
                <a:lnTo>
                  <a:pt x="936931" y="147347"/>
                </a:lnTo>
                <a:lnTo>
                  <a:pt x="971304" y="175464"/>
                </a:lnTo>
                <a:lnTo>
                  <a:pt x="1003200" y="206125"/>
                </a:lnTo>
                <a:lnTo>
                  <a:pt x="1032449" y="239168"/>
                </a:lnTo>
                <a:lnTo>
                  <a:pt x="1058886" y="274431"/>
                </a:lnTo>
                <a:lnTo>
                  <a:pt x="1082342" y="311754"/>
                </a:lnTo>
                <a:lnTo>
                  <a:pt x="1102649" y="350975"/>
                </a:lnTo>
                <a:lnTo>
                  <a:pt x="1119641" y="391933"/>
                </a:lnTo>
                <a:lnTo>
                  <a:pt x="1133148" y="434467"/>
                </a:lnTo>
                <a:lnTo>
                  <a:pt x="1143004" y="478415"/>
                </a:lnTo>
                <a:lnTo>
                  <a:pt x="1149040" y="523618"/>
                </a:lnTo>
                <a:lnTo>
                  <a:pt x="1151089" y="569912"/>
                </a:lnTo>
                <a:lnTo>
                  <a:pt x="1149040" y="616204"/>
                </a:lnTo>
                <a:lnTo>
                  <a:pt x="1143004" y="661405"/>
                </a:lnTo>
                <a:lnTo>
                  <a:pt x="1133148" y="705352"/>
                </a:lnTo>
                <a:lnTo>
                  <a:pt x="1119641" y="747885"/>
                </a:lnTo>
                <a:lnTo>
                  <a:pt x="1102649" y="788842"/>
                </a:lnTo>
                <a:lnTo>
                  <a:pt x="1082342" y="828062"/>
                </a:lnTo>
                <a:lnTo>
                  <a:pt x="1058886" y="865384"/>
                </a:lnTo>
                <a:lnTo>
                  <a:pt x="1032449" y="900646"/>
                </a:lnTo>
                <a:lnTo>
                  <a:pt x="1003200" y="933688"/>
                </a:lnTo>
                <a:lnTo>
                  <a:pt x="971304" y="964348"/>
                </a:lnTo>
                <a:lnTo>
                  <a:pt x="936931" y="992466"/>
                </a:lnTo>
                <a:lnTo>
                  <a:pt x="900248" y="1017879"/>
                </a:lnTo>
                <a:lnTo>
                  <a:pt x="861423" y="1040427"/>
                </a:lnTo>
                <a:lnTo>
                  <a:pt x="820623" y="1059948"/>
                </a:lnTo>
                <a:lnTo>
                  <a:pt x="778016" y="1076281"/>
                </a:lnTo>
                <a:lnTo>
                  <a:pt x="733770" y="1089266"/>
                </a:lnTo>
                <a:lnTo>
                  <a:pt x="688053" y="1098740"/>
                </a:lnTo>
                <a:lnTo>
                  <a:pt x="641031" y="1104542"/>
                </a:lnTo>
                <a:lnTo>
                  <a:pt x="592874" y="1106512"/>
                </a:lnTo>
                <a:lnTo>
                  <a:pt x="544716" y="1104542"/>
                </a:lnTo>
                <a:lnTo>
                  <a:pt x="497694" y="1098740"/>
                </a:lnTo>
                <a:lnTo>
                  <a:pt x="451976" y="1089266"/>
                </a:lnTo>
                <a:lnTo>
                  <a:pt x="407729" y="1076281"/>
                </a:lnTo>
                <a:lnTo>
                  <a:pt x="365122" y="1059948"/>
                </a:lnTo>
                <a:lnTo>
                  <a:pt x="324321" y="1040427"/>
                </a:lnTo>
                <a:lnTo>
                  <a:pt x="285495" y="1017879"/>
                </a:lnTo>
                <a:lnTo>
                  <a:pt x="248811" y="992466"/>
                </a:lnTo>
                <a:lnTo>
                  <a:pt x="214437" y="964348"/>
                </a:lnTo>
                <a:lnTo>
                  <a:pt x="182541" y="933688"/>
                </a:lnTo>
                <a:lnTo>
                  <a:pt x="153290" y="900646"/>
                </a:lnTo>
                <a:lnTo>
                  <a:pt x="126852" y="865384"/>
                </a:lnTo>
                <a:lnTo>
                  <a:pt x="103395" y="828062"/>
                </a:lnTo>
                <a:lnTo>
                  <a:pt x="83087" y="788842"/>
                </a:lnTo>
                <a:lnTo>
                  <a:pt x="66095" y="747885"/>
                </a:lnTo>
                <a:lnTo>
                  <a:pt x="52587" y="705352"/>
                </a:lnTo>
                <a:lnTo>
                  <a:pt x="42731" y="661405"/>
                </a:lnTo>
                <a:lnTo>
                  <a:pt x="36695" y="616204"/>
                </a:lnTo>
                <a:lnTo>
                  <a:pt x="34645" y="569912"/>
                </a:lnTo>
                <a:lnTo>
                  <a:pt x="36695" y="523618"/>
                </a:lnTo>
                <a:lnTo>
                  <a:pt x="42731" y="478415"/>
                </a:lnTo>
                <a:lnTo>
                  <a:pt x="52587" y="434467"/>
                </a:lnTo>
                <a:lnTo>
                  <a:pt x="66095" y="391933"/>
                </a:lnTo>
                <a:lnTo>
                  <a:pt x="83087" y="350975"/>
                </a:lnTo>
                <a:lnTo>
                  <a:pt x="103395" y="311754"/>
                </a:lnTo>
                <a:lnTo>
                  <a:pt x="126852" y="274431"/>
                </a:lnTo>
                <a:lnTo>
                  <a:pt x="153290" y="239168"/>
                </a:lnTo>
                <a:lnTo>
                  <a:pt x="182541" y="206125"/>
                </a:lnTo>
                <a:lnTo>
                  <a:pt x="214437" y="175464"/>
                </a:lnTo>
                <a:lnTo>
                  <a:pt x="248811" y="147347"/>
                </a:lnTo>
                <a:lnTo>
                  <a:pt x="285495" y="121933"/>
                </a:lnTo>
                <a:lnTo>
                  <a:pt x="324321" y="99385"/>
                </a:lnTo>
                <a:lnTo>
                  <a:pt x="365122" y="79864"/>
                </a:lnTo>
                <a:lnTo>
                  <a:pt x="407729" y="63530"/>
                </a:lnTo>
                <a:lnTo>
                  <a:pt x="451976" y="50546"/>
                </a:lnTo>
                <a:lnTo>
                  <a:pt x="497694" y="41072"/>
                </a:lnTo>
                <a:lnTo>
                  <a:pt x="544716" y="35269"/>
                </a:lnTo>
                <a:lnTo>
                  <a:pt x="592874" y="33299"/>
                </a:lnTo>
                <a:close/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32260" y="3965926"/>
            <a:ext cx="101244" cy="97828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4005284" y="3569320"/>
            <a:ext cx="991869" cy="355600"/>
          </a:xfrm>
          <a:custGeom>
            <a:avLst/>
            <a:gdLst/>
            <a:ahLst/>
            <a:cxnLst/>
            <a:rect l="l" t="t" r="r" b="b"/>
            <a:pathLst>
              <a:path w="991870" h="355600">
                <a:moveTo>
                  <a:pt x="991666" y="0"/>
                </a:moveTo>
                <a:lnTo>
                  <a:pt x="0" y="355015"/>
                </a:lnTo>
              </a:path>
            </a:pathLst>
          </a:custGeom>
          <a:ln w="17995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826103" y="3873494"/>
            <a:ext cx="315023" cy="315023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3826103" y="3873490"/>
            <a:ext cx="315595" cy="315595"/>
          </a:xfrm>
          <a:custGeom>
            <a:avLst/>
            <a:gdLst/>
            <a:ahLst/>
            <a:cxnLst/>
            <a:rect l="l" t="t" r="r" b="b"/>
            <a:pathLst>
              <a:path w="315595" h="315595">
                <a:moveTo>
                  <a:pt x="315023" y="156679"/>
                </a:moveTo>
                <a:lnTo>
                  <a:pt x="306962" y="206433"/>
                </a:lnTo>
                <a:lnTo>
                  <a:pt x="284540" y="249865"/>
                </a:lnTo>
                <a:lnTo>
                  <a:pt x="250396" y="284257"/>
                </a:lnTo>
                <a:lnTo>
                  <a:pt x="207171" y="306888"/>
                </a:lnTo>
                <a:lnTo>
                  <a:pt x="157505" y="315036"/>
                </a:lnTo>
                <a:lnTo>
                  <a:pt x="107845" y="306888"/>
                </a:lnTo>
                <a:lnTo>
                  <a:pt x="64624" y="284257"/>
                </a:lnTo>
                <a:lnTo>
                  <a:pt x="30482" y="249865"/>
                </a:lnTo>
                <a:lnTo>
                  <a:pt x="8060" y="206433"/>
                </a:lnTo>
                <a:lnTo>
                  <a:pt x="0" y="156679"/>
                </a:lnTo>
                <a:lnTo>
                  <a:pt x="8060" y="107422"/>
                </a:lnTo>
                <a:lnTo>
                  <a:pt x="30482" y="64445"/>
                </a:lnTo>
                <a:lnTo>
                  <a:pt x="64624" y="30429"/>
                </a:lnTo>
                <a:lnTo>
                  <a:pt x="107845" y="8054"/>
                </a:lnTo>
                <a:lnTo>
                  <a:pt x="157505" y="0"/>
                </a:lnTo>
                <a:lnTo>
                  <a:pt x="207171" y="8054"/>
                </a:lnTo>
                <a:lnTo>
                  <a:pt x="250396" y="30429"/>
                </a:lnTo>
                <a:lnTo>
                  <a:pt x="284540" y="64445"/>
                </a:lnTo>
                <a:lnTo>
                  <a:pt x="306962" y="107422"/>
                </a:lnTo>
                <a:lnTo>
                  <a:pt x="315023" y="156679"/>
                </a:lnTo>
                <a:close/>
              </a:path>
            </a:pathLst>
          </a:custGeom>
          <a:ln w="731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877767" y="3924332"/>
            <a:ext cx="212521" cy="212521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3877769" y="3924328"/>
            <a:ext cx="212725" cy="212725"/>
          </a:xfrm>
          <a:custGeom>
            <a:avLst/>
            <a:gdLst/>
            <a:ahLst/>
            <a:cxnLst/>
            <a:rect l="l" t="t" r="r" b="b"/>
            <a:pathLst>
              <a:path w="212725" h="212725">
                <a:moveTo>
                  <a:pt x="212521" y="105841"/>
                </a:moveTo>
                <a:lnTo>
                  <a:pt x="204057" y="147472"/>
                </a:lnTo>
                <a:lnTo>
                  <a:pt x="181060" y="181370"/>
                </a:lnTo>
                <a:lnTo>
                  <a:pt x="147124" y="204173"/>
                </a:lnTo>
                <a:lnTo>
                  <a:pt x="105841" y="212521"/>
                </a:lnTo>
                <a:lnTo>
                  <a:pt x="64695" y="204173"/>
                </a:lnTo>
                <a:lnTo>
                  <a:pt x="31046" y="181370"/>
                </a:lnTo>
                <a:lnTo>
                  <a:pt x="8334" y="147472"/>
                </a:lnTo>
                <a:lnTo>
                  <a:pt x="0" y="105841"/>
                </a:lnTo>
                <a:lnTo>
                  <a:pt x="8334" y="65043"/>
                </a:lnTo>
                <a:lnTo>
                  <a:pt x="31046" y="31356"/>
                </a:lnTo>
                <a:lnTo>
                  <a:pt x="64695" y="8451"/>
                </a:lnTo>
                <a:lnTo>
                  <a:pt x="105841" y="0"/>
                </a:lnTo>
                <a:lnTo>
                  <a:pt x="147124" y="8451"/>
                </a:lnTo>
                <a:lnTo>
                  <a:pt x="181060" y="31356"/>
                </a:lnTo>
                <a:lnTo>
                  <a:pt x="204057" y="65043"/>
                </a:lnTo>
                <a:lnTo>
                  <a:pt x="212521" y="105841"/>
                </a:lnTo>
                <a:close/>
              </a:path>
            </a:pathLst>
          </a:custGeom>
          <a:ln w="731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bg object 3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906113" y="3952666"/>
            <a:ext cx="155003" cy="155841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3906104" y="3952662"/>
            <a:ext cx="155575" cy="156210"/>
          </a:xfrm>
          <a:custGeom>
            <a:avLst/>
            <a:gdLst/>
            <a:ahLst/>
            <a:cxnLst/>
            <a:rect l="l" t="t" r="r" b="b"/>
            <a:pathLst>
              <a:path w="155575" h="156210">
                <a:moveTo>
                  <a:pt x="155016" y="77508"/>
                </a:moveTo>
                <a:lnTo>
                  <a:pt x="149000" y="108028"/>
                </a:lnTo>
                <a:lnTo>
                  <a:pt x="132516" y="132924"/>
                </a:lnTo>
                <a:lnTo>
                  <a:pt x="107904" y="149695"/>
                </a:lnTo>
                <a:lnTo>
                  <a:pt x="77508" y="155841"/>
                </a:lnTo>
                <a:lnTo>
                  <a:pt x="47116" y="149695"/>
                </a:lnTo>
                <a:lnTo>
                  <a:pt x="22504" y="132924"/>
                </a:lnTo>
                <a:lnTo>
                  <a:pt x="6017" y="108028"/>
                </a:lnTo>
                <a:lnTo>
                  <a:pt x="0" y="77508"/>
                </a:lnTo>
                <a:lnTo>
                  <a:pt x="6017" y="47464"/>
                </a:lnTo>
                <a:lnTo>
                  <a:pt x="22504" y="22813"/>
                </a:lnTo>
                <a:lnTo>
                  <a:pt x="47116" y="6133"/>
                </a:lnTo>
                <a:lnTo>
                  <a:pt x="77508" y="0"/>
                </a:lnTo>
                <a:lnTo>
                  <a:pt x="107904" y="6133"/>
                </a:lnTo>
                <a:lnTo>
                  <a:pt x="132516" y="22813"/>
                </a:lnTo>
                <a:lnTo>
                  <a:pt x="149000" y="47464"/>
                </a:lnTo>
                <a:lnTo>
                  <a:pt x="155016" y="77508"/>
                </a:lnTo>
                <a:close/>
              </a:path>
            </a:pathLst>
          </a:custGeom>
          <a:ln w="731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3732754" y="4032672"/>
            <a:ext cx="193040" cy="200025"/>
          </a:xfrm>
          <a:custGeom>
            <a:avLst/>
            <a:gdLst/>
            <a:ahLst/>
            <a:cxnLst/>
            <a:rect l="l" t="t" r="r" b="b"/>
            <a:pathLst>
              <a:path w="193039" h="200025">
                <a:moveTo>
                  <a:pt x="192519" y="0"/>
                </a:moveTo>
                <a:lnTo>
                  <a:pt x="104178" y="10833"/>
                </a:lnTo>
                <a:lnTo>
                  <a:pt x="60845" y="20002"/>
                </a:lnTo>
                <a:lnTo>
                  <a:pt x="14998" y="55003"/>
                </a:lnTo>
                <a:lnTo>
                  <a:pt x="0" y="108343"/>
                </a:lnTo>
                <a:lnTo>
                  <a:pt x="2501" y="130848"/>
                </a:lnTo>
                <a:lnTo>
                  <a:pt x="10007" y="150850"/>
                </a:lnTo>
                <a:lnTo>
                  <a:pt x="26669" y="171678"/>
                </a:lnTo>
                <a:lnTo>
                  <a:pt x="50838" y="186677"/>
                </a:lnTo>
                <a:lnTo>
                  <a:pt x="93344" y="200012"/>
                </a:lnTo>
                <a:lnTo>
                  <a:pt x="143357" y="200012"/>
                </a:lnTo>
              </a:path>
            </a:pathLst>
          </a:custGeom>
          <a:ln w="127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bg object 4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846105" y="4132676"/>
            <a:ext cx="79171" cy="110007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3846102" y="4132677"/>
            <a:ext cx="79375" cy="110489"/>
          </a:xfrm>
          <a:custGeom>
            <a:avLst/>
            <a:gdLst/>
            <a:ahLst/>
            <a:cxnLst/>
            <a:rect l="l" t="t" r="r" b="b"/>
            <a:pathLst>
              <a:path w="79375" h="110489">
                <a:moveTo>
                  <a:pt x="79171" y="20840"/>
                </a:moveTo>
                <a:lnTo>
                  <a:pt x="50838" y="110007"/>
                </a:lnTo>
                <a:lnTo>
                  <a:pt x="0" y="90017"/>
                </a:lnTo>
                <a:lnTo>
                  <a:pt x="0" y="80010"/>
                </a:lnTo>
                <a:lnTo>
                  <a:pt x="30010" y="0"/>
                </a:lnTo>
                <a:lnTo>
                  <a:pt x="79171" y="20840"/>
                </a:lnTo>
                <a:close/>
              </a:path>
            </a:pathLst>
          </a:custGeom>
          <a:ln w="822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869435" y="4114350"/>
            <a:ext cx="63347" cy="61671"/>
          </a:xfrm>
          <a:prstGeom prst="rect">
            <a:avLst/>
          </a:prstGeom>
        </p:spPr>
      </p:pic>
      <p:sp>
        <p:nvSpPr>
          <p:cNvPr id="45" name="bg object 45"/>
          <p:cNvSpPr/>
          <p:nvPr/>
        </p:nvSpPr>
        <p:spPr>
          <a:xfrm>
            <a:off x="3869442" y="4114348"/>
            <a:ext cx="63500" cy="62230"/>
          </a:xfrm>
          <a:custGeom>
            <a:avLst/>
            <a:gdLst/>
            <a:ahLst/>
            <a:cxnLst/>
            <a:rect l="l" t="t" r="r" b="b"/>
            <a:pathLst>
              <a:path w="63500" h="62229">
                <a:moveTo>
                  <a:pt x="63334" y="30835"/>
                </a:moveTo>
                <a:lnTo>
                  <a:pt x="60846" y="43036"/>
                </a:lnTo>
                <a:lnTo>
                  <a:pt x="54060" y="52816"/>
                </a:lnTo>
                <a:lnTo>
                  <a:pt x="43993" y="59314"/>
                </a:lnTo>
                <a:lnTo>
                  <a:pt x="31661" y="61671"/>
                </a:lnTo>
                <a:lnTo>
                  <a:pt x="19684" y="59314"/>
                </a:lnTo>
                <a:lnTo>
                  <a:pt x="9582" y="52816"/>
                </a:lnTo>
                <a:lnTo>
                  <a:pt x="2603" y="43036"/>
                </a:lnTo>
                <a:lnTo>
                  <a:pt x="0" y="30835"/>
                </a:lnTo>
                <a:lnTo>
                  <a:pt x="2603" y="18988"/>
                </a:lnTo>
                <a:lnTo>
                  <a:pt x="9582" y="9169"/>
                </a:lnTo>
                <a:lnTo>
                  <a:pt x="19684" y="2474"/>
                </a:lnTo>
                <a:lnTo>
                  <a:pt x="31661" y="0"/>
                </a:lnTo>
                <a:lnTo>
                  <a:pt x="43993" y="2474"/>
                </a:lnTo>
                <a:lnTo>
                  <a:pt x="54060" y="9169"/>
                </a:lnTo>
                <a:lnTo>
                  <a:pt x="60846" y="18988"/>
                </a:lnTo>
                <a:lnTo>
                  <a:pt x="63334" y="30835"/>
                </a:lnTo>
                <a:close/>
              </a:path>
            </a:pathLst>
          </a:custGeom>
          <a:ln w="731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bg object 4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883609" y="4127685"/>
            <a:ext cx="33337" cy="33324"/>
          </a:xfrm>
          <a:prstGeom prst="rect">
            <a:avLst/>
          </a:prstGeom>
        </p:spPr>
      </p:pic>
      <p:sp>
        <p:nvSpPr>
          <p:cNvPr id="47" name="bg object 47"/>
          <p:cNvSpPr/>
          <p:nvPr/>
        </p:nvSpPr>
        <p:spPr>
          <a:xfrm>
            <a:off x="3883602" y="4127686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33337" y="16662"/>
                </a:moveTo>
                <a:lnTo>
                  <a:pt x="33337" y="25831"/>
                </a:lnTo>
                <a:lnTo>
                  <a:pt x="25831" y="33324"/>
                </a:lnTo>
                <a:lnTo>
                  <a:pt x="17500" y="33324"/>
                </a:lnTo>
                <a:lnTo>
                  <a:pt x="7505" y="33324"/>
                </a:lnTo>
                <a:lnTo>
                  <a:pt x="0" y="25831"/>
                </a:lnTo>
                <a:lnTo>
                  <a:pt x="0" y="16662"/>
                </a:lnTo>
                <a:lnTo>
                  <a:pt x="0" y="7493"/>
                </a:lnTo>
                <a:lnTo>
                  <a:pt x="7505" y="0"/>
                </a:lnTo>
                <a:lnTo>
                  <a:pt x="17500" y="0"/>
                </a:lnTo>
                <a:lnTo>
                  <a:pt x="25831" y="0"/>
                </a:lnTo>
                <a:lnTo>
                  <a:pt x="33337" y="7493"/>
                </a:lnTo>
                <a:lnTo>
                  <a:pt x="33337" y="16662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bg object 4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798595" y="4218528"/>
            <a:ext cx="81673" cy="23329"/>
          </a:xfrm>
          <a:prstGeom prst="rect">
            <a:avLst/>
          </a:prstGeom>
        </p:spPr>
      </p:pic>
      <p:sp>
        <p:nvSpPr>
          <p:cNvPr id="49" name="bg object 49"/>
          <p:cNvSpPr/>
          <p:nvPr/>
        </p:nvSpPr>
        <p:spPr>
          <a:xfrm>
            <a:off x="3798597" y="4218523"/>
            <a:ext cx="81915" cy="23495"/>
          </a:xfrm>
          <a:custGeom>
            <a:avLst/>
            <a:gdLst/>
            <a:ahLst/>
            <a:cxnLst/>
            <a:rect l="l" t="t" r="r" b="b"/>
            <a:pathLst>
              <a:path w="81914" h="23495">
                <a:moveTo>
                  <a:pt x="57505" y="0"/>
                </a:moveTo>
                <a:lnTo>
                  <a:pt x="14173" y="825"/>
                </a:lnTo>
                <a:lnTo>
                  <a:pt x="1663" y="825"/>
                </a:lnTo>
                <a:lnTo>
                  <a:pt x="0" y="12496"/>
                </a:lnTo>
                <a:lnTo>
                  <a:pt x="40843" y="23329"/>
                </a:lnTo>
                <a:lnTo>
                  <a:pt x="79171" y="23329"/>
                </a:lnTo>
                <a:lnTo>
                  <a:pt x="81673" y="17500"/>
                </a:lnTo>
                <a:lnTo>
                  <a:pt x="76669" y="8331"/>
                </a:lnTo>
                <a:lnTo>
                  <a:pt x="57505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0" name="bg object 5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833596" y="4217690"/>
            <a:ext cx="49174" cy="27495"/>
          </a:xfrm>
          <a:prstGeom prst="rect">
            <a:avLst/>
          </a:prstGeom>
        </p:spPr>
      </p:pic>
      <p:sp>
        <p:nvSpPr>
          <p:cNvPr id="51" name="bg object 51"/>
          <p:cNvSpPr/>
          <p:nvPr/>
        </p:nvSpPr>
        <p:spPr>
          <a:xfrm>
            <a:off x="3833600" y="4217687"/>
            <a:ext cx="49530" cy="27940"/>
          </a:xfrm>
          <a:custGeom>
            <a:avLst/>
            <a:gdLst/>
            <a:ahLst/>
            <a:cxnLst/>
            <a:rect l="l" t="t" r="r" b="b"/>
            <a:pathLst>
              <a:path w="49529" h="27939">
                <a:moveTo>
                  <a:pt x="2501" y="0"/>
                </a:moveTo>
                <a:lnTo>
                  <a:pt x="33337" y="0"/>
                </a:lnTo>
                <a:lnTo>
                  <a:pt x="43332" y="0"/>
                </a:lnTo>
                <a:lnTo>
                  <a:pt x="49174" y="5003"/>
                </a:lnTo>
                <a:lnTo>
                  <a:pt x="49174" y="18338"/>
                </a:lnTo>
                <a:lnTo>
                  <a:pt x="47510" y="27508"/>
                </a:lnTo>
                <a:lnTo>
                  <a:pt x="40005" y="27508"/>
                </a:lnTo>
                <a:lnTo>
                  <a:pt x="2501" y="26670"/>
                </a:lnTo>
                <a:lnTo>
                  <a:pt x="0" y="24168"/>
                </a:lnTo>
                <a:lnTo>
                  <a:pt x="0" y="8331"/>
                </a:lnTo>
                <a:lnTo>
                  <a:pt x="2501" y="0"/>
                </a:lnTo>
                <a:close/>
              </a:path>
            </a:pathLst>
          </a:custGeom>
          <a:ln w="822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bg object 5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896944" y="4132676"/>
            <a:ext cx="159169" cy="226694"/>
          </a:xfrm>
          <a:prstGeom prst="rect">
            <a:avLst/>
          </a:prstGeom>
        </p:spPr>
      </p:pic>
      <p:sp>
        <p:nvSpPr>
          <p:cNvPr id="53" name="bg object 53"/>
          <p:cNvSpPr/>
          <p:nvPr/>
        </p:nvSpPr>
        <p:spPr>
          <a:xfrm>
            <a:off x="3896941" y="4132677"/>
            <a:ext cx="159385" cy="226695"/>
          </a:xfrm>
          <a:custGeom>
            <a:avLst/>
            <a:gdLst/>
            <a:ahLst/>
            <a:cxnLst/>
            <a:rect l="l" t="t" r="r" b="b"/>
            <a:pathLst>
              <a:path w="159385" h="226695">
                <a:moveTo>
                  <a:pt x="150012" y="225856"/>
                </a:moveTo>
                <a:lnTo>
                  <a:pt x="104178" y="221691"/>
                </a:lnTo>
                <a:lnTo>
                  <a:pt x="67500" y="194183"/>
                </a:lnTo>
                <a:lnTo>
                  <a:pt x="65836" y="160858"/>
                </a:lnTo>
                <a:lnTo>
                  <a:pt x="70002" y="122516"/>
                </a:lnTo>
                <a:lnTo>
                  <a:pt x="77508" y="100012"/>
                </a:lnTo>
                <a:lnTo>
                  <a:pt x="85839" y="89179"/>
                </a:lnTo>
                <a:lnTo>
                  <a:pt x="56667" y="87515"/>
                </a:lnTo>
                <a:lnTo>
                  <a:pt x="5829" y="80848"/>
                </a:lnTo>
                <a:lnTo>
                  <a:pt x="0" y="77508"/>
                </a:lnTo>
                <a:lnTo>
                  <a:pt x="0" y="72517"/>
                </a:lnTo>
                <a:lnTo>
                  <a:pt x="2501" y="56680"/>
                </a:lnTo>
                <a:lnTo>
                  <a:pt x="5829" y="51676"/>
                </a:lnTo>
                <a:lnTo>
                  <a:pt x="11671" y="49174"/>
                </a:lnTo>
                <a:lnTo>
                  <a:pt x="71666" y="48336"/>
                </a:lnTo>
                <a:lnTo>
                  <a:pt x="72504" y="45847"/>
                </a:lnTo>
                <a:lnTo>
                  <a:pt x="106667" y="9169"/>
                </a:lnTo>
                <a:lnTo>
                  <a:pt x="115836" y="2501"/>
                </a:lnTo>
                <a:lnTo>
                  <a:pt x="124180" y="0"/>
                </a:lnTo>
                <a:lnTo>
                  <a:pt x="146672" y="4165"/>
                </a:lnTo>
                <a:lnTo>
                  <a:pt x="156679" y="14173"/>
                </a:lnTo>
                <a:lnTo>
                  <a:pt x="159181" y="24180"/>
                </a:lnTo>
                <a:lnTo>
                  <a:pt x="159181" y="29171"/>
                </a:lnTo>
                <a:lnTo>
                  <a:pt x="142506" y="75006"/>
                </a:lnTo>
                <a:lnTo>
                  <a:pt x="125844" y="116674"/>
                </a:lnTo>
                <a:lnTo>
                  <a:pt x="125006" y="136677"/>
                </a:lnTo>
                <a:lnTo>
                  <a:pt x="125844" y="156679"/>
                </a:lnTo>
                <a:lnTo>
                  <a:pt x="130009" y="173355"/>
                </a:lnTo>
                <a:lnTo>
                  <a:pt x="138341" y="190017"/>
                </a:lnTo>
                <a:lnTo>
                  <a:pt x="146672" y="204190"/>
                </a:lnTo>
                <a:lnTo>
                  <a:pt x="150837" y="213347"/>
                </a:lnTo>
                <a:lnTo>
                  <a:pt x="152514" y="219189"/>
                </a:lnTo>
                <a:lnTo>
                  <a:pt x="152514" y="221691"/>
                </a:lnTo>
                <a:lnTo>
                  <a:pt x="150012" y="225856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4" name="bg object 5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4011117" y="4162686"/>
            <a:ext cx="85001" cy="68338"/>
          </a:xfrm>
          <a:prstGeom prst="rect">
            <a:avLst/>
          </a:prstGeom>
        </p:spPr>
      </p:pic>
      <p:sp>
        <p:nvSpPr>
          <p:cNvPr id="55" name="bg object 55"/>
          <p:cNvSpPr/>
          <p:nvPr/>
        </p:nvSpPr>
        <p:spPr>
          <a:xfrm>
            <a:off x="4011119" y="4162680"/>
            <a:ext cx="85090" cy="68580"/>
          </a:xfrm>
          <a:custGeom>
            <a:avLst/>
            <a:gdLst/>
            <a:ahLst/>
            <a:cxnLst/>
            <a:rect l="l" t="t" r="r" b="b"/>
            <a:pathLst>
              <a:path w="85089" h="68579">
                <a:moveTo>
                  <a:pt x="8331" y="838"/>
                </a:moveTo>
                <a:lnTo>
                  <a:pt x="20002" y="0"/>
                </a:lnTo>
                <a:lnTo>
                  <a:pt x="54165" y="0"/>
                </a:lnTo>
                <a:lnTo>
                  <a:pt x="66675" y="2501"/>
                </a:lnTo>
                <a:lnTo>
                  <a:pt x="80010" y="15836"/>
                </a:lnTo>
                <a:lnTo>
                  <a:pt x="85001" y="26669"/>
                </a:lnTo>
                <a:lnTo>
                  <a:pt x="85001" y="35001"/>
                </a:lnTo>
                <a:lnTo>
                  <a:pt x="55841" y="67513"/>
                </a:lnTo>
                <a:lnTo>
                  <a:pt x="42506" y="68338"/>
                </a:lnTo>
                <a:lnTo>
                  <a:pt x="0" y="68338"/>
                </a:lnTo>
                <a:lnTo>
                  <a:pt x="0" y="50838"/>
                </a:lnTo>
                <a:lnTo>
                  <a:pt x="20002" y="50012"/>
                </a:lnTo>
                <a:lnTo>
                  <a:pt x="20002" y="22504"/>
                </a:lnTo>
                <a:lnTo>
                  <a:pt x="4165" y="18338"/>
                </a:lnTo>
                <a:lnTo>
                  <a:pt x="4165" y="2501"/>
                </a:lnTo>
                <a:lnTo>
                  <a:pt x="8331" y="838"/>
                </a:lnTo>
                <a:close/>
              </a:path>
            </a:pathLst>
          </a:custGeom>
          <a:ln w="548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6" name="bg object 56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957777" y="4011010"/>
            <a:ext cx="53339" cy="55003"/>
          </a:xfrm>
          <a:prstGeom prst="rect">
            <a:avLst/>
          </a:prstGeom>
        </p:spPr>
      </p:pic>
      <p:sp>
        <p:nvSpPr>
          <p:cNvPr id="57" name="bg object 57"/>
          <p:cNvSpPr/>
          <p:nvPr/>
        </p:nvSpPr>
        <p:spPr>
          <a:xfrm>
            <a:off x="3957775" y="4011006"/>
            <a:ext cx="53340" cy="55244"/>
          </a:xfrm>
          <a:custGeom>
            <a:avLst/>
            <a:gdLst/>
            <a:ahLst/>
            <a:cxnLst/>
            <a:rect l="l" t="t" r="r" b="b"/>
            <a:pathLst>
              <a:path w="53339" h="55245">
                <a:moveTo>
                  <a:pt x="53339" y="28333"/>
                </a:moveTo>
                <a:lnTo>
                  <a:pt x="51165" y="38474"/>
                </a:lnTo>
                <a:lnTo>
                  <a:pt x="45319" y="46978"/>
                </a:lnTo>
                <a:lnTo>
                  <a:pt x="36816" y="52827"/>
                </a:lnTo>
                <a:lnTo>
                  <a:pt x="26669" y="55003"/>
                </a:lnTo>
                <a:lnTo>
                  <a:pt x="16175" y="52827"/>
                </a:lnTo>
                <a:lnTo>
                  <a:pt x="7710" y="46978"/>
                </a:lnTo>
                <a:lnTo>
                  <a:pt x="2057" y="38474"/>
                </a:lnTo>
                <a:lnTo>
                  <a:pt x="0" y="28333"/>
                </a:lnTo>
                <a:lnTo>
                  <a:pt x="2057" y="17225"/>
                </a:lnTo>
                <a:lnTo>
                  <a:pt x="7710" y="8228"/>
                </a:lnTo>
                <a:lnTo>
                  <a:pt x="16175" y="2200"/>
                </a:lnTo>
                <a:lnTo>
                  <a:pt x="26669" y="0"/>
                </a:lnTo>
                <a:lnTo>
                  <a:pt x="36816" y="2200"/>
                </a:lnTo>
                <a:lnTo>
                  <a:pt x="45319" y="8228"/>
                </a:lnTo>
                <a:lnTo>
                  <a:pt x="51165" y="17225"/>
                </a:lnTo>
                <a:lnTo>
                  <a:pt x="53339" y="28333"/>
                </a:lnTo>
                <a:close/>
              </a:path>
            </a:pathLst>
          </a:custGeom>
          <a:ln w="731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3412439" y="2446763"/>
            <a:ext cx="3030220" cy="1687195"/>
          </a:xfrm>
          <a:custGeom>
            <a:avLst/>
            <a:gdLst/>
            <a:ahLst/>
            <a:cxnLst/>
            <a:rect l="l" t="t" r="r" b="b"/>
            <a:pathLst>
              <a:path w="3030220" h="1687195">
                <a:moveTo>
                  <a:pt x="3029864" y="552564"/>
                </a:moveTo>
                <a:lnTo>
                  <a:pt x="2946069" y="53784"/>
                </a:lnTo>
                <a:lnTo>
                  <a:pt x="2810865" y="53784"/>
                </a:lnTo>
                <a:lnTo>
                  <a:pt x="2856839" y="347700"/>
                </a:lnTo>
                <a:lnTo>
                  <a:pt x="2524099" y="515658"/>
                </a:lnTo>
                <a:lnTo>
                  <a:pt x="2388565" y="506183"/>
                </a:lnTo>
                <a:lnTo>
                  <a:pt x="2388565" y="584060"/>
                </a:lnTo>
                <a:lnTo>
                  <a:pt x="1572336" y="996048"/>
                </a:lnTo>
                <a:lnTo>
                  <a:pt x="1381366" y="506768"/>
                </a:lnTo>
                <a:lnTo>
                  <a:pt x="2388565" y="584060"/>
                </a:lnTo>
                <a:lnTo>
                  <a:pt x="2388565" y="506183"/>
                </a:lnTo>
                <a:lnTo>
                  <a:pt x="1352842" y="433692"/>
                </a:lnTo>
                <a:lnTo>
                  <a:pt x="1183576" y="0"/>
                </a:lnTo>
                <a:lnTo>
                  <a:pt x="1048385" y="0"/>
                </a:lnTo>
                <a:lnTo>
                  <a:pt x="1210373" y="423722"/>
                </a:lnTo>
                <a:lnTo>
                  <a:pt x="20789" y="340474"/>
                </a:lnTo>
                <a:lnTo>
                  <a:pt x="0" y="400761"/>
                </a:lnTo>
                <a:lnTo>
                  <a:pt x="1237919" y="495769"/>
                </a:lnTo>
                <a:lnTo>
                  <a:pt x="1452359" y="1056614"/>
                </a:lnTo>
                <a:lnTo>
                  <a:pt x="1307922" y="1129512"/>
                </a:lnTo>
                <a:lnTo>
                  <a:pt x="1298067" y="1144054"/>
                </a:lnTo>
                <a:lnTo>
                  <a:pt x="1284986" y="1192542"/>
                </a:lnTo>
                <a:lnTo>
                  <a:pt x="1274991" y="1206817"/>
                </a:lnTo>
                <a:lnTo>
                  <a:pt x="485457" y="1577098"/>
                </a:lnTo>
                <a:lnTo>
                  <a:pt x="458127" y="1623707"/>
                </a:lnTo>
                <a:lnTo>
                  <a:pt x="445579" y="1651127"/>
                </a:lnTo>
                <a:lnTo>
                  <a:pt x="450773" y="1666214"/>
                </a:lnTo>
                <a:lnTo>
                  <a:pt x="476656" y="1675790"/>
                </a:lnTo>
                <a:lnTo>
                  <a:pt x="526161" y="1686687"/>
                </a:lnTo>
                <a:lnTo>
                  <a:pt x="1514017" y="1217866"/>
                </a:lnTo>
                <a:lnTo>
                  <a:pt x="1587817" y="1410868"/>
                </a:lnTo>
                <a:lnTo>
                  <a:pt x="1711185" y="1351762"/>
                </a:lnTo>
                <a:lnTo>
                  <a:pt x="1636268" y="1159840"/>
                </a:lnTo>
                <a:lnTo>
                  <a:pt x="2890748" y="564476"/>
                </a:lnTo>
                <a:lnTo>
                  <a:pt x="2894660" y="589445"/>
                </a:lnTo>
                <a:lnTo>
                  <a:pt x="3029864" y="552564"/>
                </a:lnTo>
                <a:close/>
              </a:path>
            </a:pathLst>
          </a:custGeom>
          <a:solidFill>
            <a:srgbClr val="00A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9" name="bg object 5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6389040" y="2050549"/>
            <a:ext cx="466813" cy="400685"/>
          </a:xfrm>
          <a:prstGeom prst="rect">
            <a:avLst/>
          </a:prstGeom>
        </p:spPr>
      </p:pic>
      <p:sp>
        <p:nvSpPr>
          <p:cNvPr id="60" name="bg object 60"/>
          <p:cNvSpPr/>
          <p:nvPr/>
        </p:nvSpPr>
        <p:spPr>
          <a:xfrm>
            <a:off x="6388920" y="2050554"/>
            <a:ext cx="467359" cy="400685"/>
          </a:xfrm>
          <a:custGeom>
            <a:avLst/>
            <a:gdLst/>
            <a:ahLst/>
            <a:cxnLst/>
            <a:rect l="l" t="t" r="r" b="b"/>
            <a:pathLst>
              <a:path w="467359" h="400685">
                <a:moveTo>
                  <a:pt x="86766" y="331266"/>
                </a:moveTo>
                <a:lnTo>
                  <a:pt x="191312" y="330314"/>
                </a:lnTo>
                <a:lnTo>
                  <a:pt x="332841" y="310756"/>
                </a:lnTo>
                <a:lnTo>
                  <a:pt x="362813" y="261061"/>
                </a:lnTo>
                <a:lnTo>
                  <a:pt x="368325" y="226364"/>
                </a:lnTo>
                <a:lnTo>
                  <a:pt x="362013" y="194805"/>
                </a:lnTo>
                <a:lnTo>
                  <a:pt x="325742" y="131711"/>
                </a:lnTo>
                <a:lnTo>
                  <a:pt x="287883" y="103314"/>
                </a:lnTo>
                <a:lnTo>
                  <a:pt x="246075" y="80441"/>
                </a:lnTo>
                <a:lnTo>
                  <a:pt x="102539" y="59143"/>
                </a:lnTo>
                <a:lnTo>
                  <a:pt x="48120" y="37071"/>
                </a:lnTo>
                <a:lnTo>
                  <a:pt x="134099" y="18135"/>
                </a:lnTo>
                <a:lnTo>
                  <a:pt x="324967" y="37071"/>
                </a:lnTo>
                <a:lnTo>
                  <a:pt x="347052" y="37071"/>
                </a:lnTo>
                <a:lnTo>
                  <a:pt x="345478" y="12611"/>
                </a:lnTo>
                <a:lnTo>
                  <a:pt x="350202" y="1574"/>
                </a:lnTo>
                <a:lnTo>
                  <a:pt x="360464" y="0"/>
                </a:lnTo>
                <a:lnTo>
                  <a:pt x="365975" y="1574"/>
                </a:lnTo>
                <a:lnTo>
                  <a:pt x="406996" y="36283"/>
                </a:lnTo>
                <a:lnTo>
                  <a:pt x="439331" y="73342"/>
                </a:lnTo>
                <a:lnTo>
                  <a:pt x="466940" y="196392"/>
                </a:lnTo>
                <a:lnTo>
                  <a:pt x="420408" y="339940"/>
                </a:lnTo>
                <a:lnTo>
                  <a:pt x="315493" y="387273"/>
                </a:lnTo>
                <a:lnTo>
                  <a:pt x="284746" y="391210"/>
                </a:lnTo>
                <a:lnTo>
                  <a:pt x="10261" y="400672"/>
                </a:lnTo>
                <a:lnTo>
                  <a:pt x="0" y="330479"/>
                </a:lnTo>
                <a:lnTo>
                  <a:pt x="86766" y="331266"/>
                </a:lnTo>
                <a:close/>
              </a:path>
            </a:pathLst>
          </a:custGeom>
          <a:ln w="8229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1" name="bg object 6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225311" y="1991392"/>
            <a:ext cx="338556" cy="124218"/>
          </a:xfrm>
          <a:prstGeom prst="rect">
            <a:avLst/>
          </a:prstGeom>
        </p:spPr>
      </p:pic>
      <p:sp>
        <p:nvSpPr>
          <p:cNvPr id="62" name="bg object 62"/>
          <p:cNvSpPr/>
          <p:nvPr/>
        </p:nvSpPr>
        <p:spPr>
          <a:xfrm>
            <a:off x="6225316" y="1991392"/>
            <a:ext cx="339090" cy="124460"/>
          </a:xfrm>
          <a:custGeom>
            <a:avLst/>
            <a:gdLst/>
            <a:ahLst/>
            <a:cxnLst/>
            <a:rect l="l" t="t" r="r" b="b"/>
            <a:pathLst>
              <a:path w="339090" h="124460">
                <a:moveTo>
                  <a:pt x="331673" y="20510"/>
                </a:moveTo>
                <a:lnTo>
                  <a:pt x="0" y="0"/>
                </a:lnTo>
                <a:lnTo>
                  <a:pt x="28397" y="96227"/>
                </a:lnTo>
                <a:lnTo>
                  <a:pt x="338556" y="124218"/>
                </a:lnTo>
                <a:lnTo>
                  <a:pt x="331673" y="20510"/>
                </a:lnTo>
                <a:close/>
              </a:path>
            </a:pathLst>
          </a:custGeom>
          <a:ln w="8229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3" name="bg object 6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912647" y="2104968"/>
            <a:ext cx="113576" cy="237413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908532" y="2100859"/>
            <a:ext cx="121805" cy="245643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523011" y="2011115"/>
            <a:ext cx="469303" cy="474027"/>
          </a:xfrm>
          <a:prstGeom prst="rect">
            <a:avLst/>
          </a:prstGeom>
        </p:spPr>
      </p:pic>
      <p:sp>
        <p:nvSpPr>
          <p:cNvPr id="66" name="bg object 66"/>
          <p:cNvSpPr/>
          <p:nvPr/>
        </p:nvSpPr>
        <p:spPr>
          <a:xfrm>
            <a:off x="6523013" y="2011110"/>
            <a:ext cx="469900" cy="474345"/>
          </a:xfrm>
          <a:custGeom>
            <a:avLst/>
            <a:gdLst/>
            <a:ahLst/>
            <a:cxnLst/>
            <a:rect l="l" t="t" r="r" b="b"/>
            <a:pathLst>
              <a:path w="469900" h="474344">
                <a:moveTo>
                  <a:pt x="426707" y="231101"/>
                </a:moveTo>
                <a:lnTo>
                  <a:pt x="409346" y="227164"/>
                </a:lnTo>
                <a:lnTo>
                  <a:pt x="401459" y="234264"/>
                </a:lnTo>
                <a:lnTo>
                  <a:pt x="352564" y="360451"/>
                </a:lnTo>
                <a:lnTo>
                  <a:pt x="294195" y="455891"/>
                </a:lnTo>
                <a:lnTo>
                  <a:pt x="247662" y="469303"/>
                </a:lnTo>
                <a:lnTo>
                  <a:pt x="13411" y="474027"/>
                </a:lnTo>
                <a:lnTo>
                  <a:pt x="0" y="465353"/>
                </a:lnTo>
                <a:lnTo>
                  <a:pt x="9461" y="398310"/>
                </a:lnTo>
                <a:lnTo>
                  <a:pt x="29184" y="398310"/>
                </a:lnTo>
                <a:lnTo>
                  <a:pt x="171157" y="395947"/>
                </a:lnTo>
                <a:lnTo>
                  <a:pt x="209016" y="384911"/>
                </a:lnTo>
                <a:lnTo>
                  <a:pt x="276059" y="258711"/>
                </a:lnTo>
                <a:lnTo>
                  <a:pt x="272897" y="235051"/>
                </a:lnTo>
                <a:lnTo>
                  <a:pt x="253974" y="196392"/>
                </a:lnTo>
                <a:lnTo>
                  <a:pt x="209804" y="150647"/>
                </a:lnTo>
                <a:lnTo>
                  <a:pt x="174307" y="129349"/>
                </a:lnTo>
                <a:lnTo>
                  <a:pt x="78867" y="99390"/>
                </a:lnTo>
                <a:lnTo>
                  <a:pt x="41008" y="91503"/>
                </a:lnTo>
                <a:lnTo>
                  <a:pt x="26022" y="86766"/>
                </a:lnTo>
                <a:lnTo>
                  <a:pt x="14986" y="78092"/>
                </a:lnTo>
                <a:lnTo>
                  <a:pt x="7886" y="64681"/>
                </a:lnTo>
                <a:lnTo>
                  <a:pt x="3937" y="48907"/>
                </a:lnTo>
                <a:lnTo>
                  <a:pt x="6311" y="28397"/>
                </a:lnTo>
                <a:lnTo>
                  <a:pt x="13411" y="15773"/>
                </a:lnTo>
                <a:lnTo>
                  <a:pt x="23660" y="4737"/>
                </a:lnTo>
                <a:lnTo>
                  <a:pt x="36283" y="0"/>
                </a:lnTo>
                <a:lnTo>
                  <a:pt x="62306" y="1574"/>
                </a:lnTo>
                <a:lnTo>
                  <a:pt x="129349" y="14986"/>
                </a:lnTo>
                <a:lnTo>
                  <a:pt x="174307" y="28397"/>
                </a:lnTo>
                <a:lnTo>
                  <a:pt x="213741" y="48907"/>
                </a:lnTo>
                <a:lnTo>
                  <a:pt x="276059" y="93865"/>
                </a:lnTo>
                <a:lnTo>
                  <a:pt x="305244" y="112788"/>
                </a:lnTo>
                <a:lnTo>
                  <a:pt x="330479" y="119100"/>
                </a:lnTo>
                <a:lnTo>
                  <a:pt x="369125" y="123837"/>
                </a:lnTo>
                <a:lnTo>
                  <a:pt x="381749" y="117525"/>
                </a:lnTo>
                <a:lnTo>
                  <a:pt x="385699" y="108851"/>
                </a:lnTo>
                <a:lnTo>
                  <a:pt x="389636" y="67043"/>
                </a:lnTo>
                <a:lnTo>
                  <a:pt x="389636" y="57581"/>
                </a:lnTo>
                <a:lnTo>
                  <a:pt x="395160" y="50482"/>
                </a:lnTo>
                <a:lnTo>
                  <a:pt x="440118" y="73355"/>
                </a:lnTo>
                <a:lnTo>
                  <a:pt x="469303" y="108851"/>
                </a:lnTo>
                <a:lnTo>
                  <a:pt x="426707" y="231101"/>
                </a:lnTo>
                <a:close/>
              </a:path>
            </a:pathLst>
          </a:custGeom>
          <a:ln w="8229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7" name="bg object 6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175735" y="1989228"/>
            <a:ext cx="116624" cy="249047"/>
          </a:xfrm>
          <a:prstGeom prst="rect">
            <a:avLst/>
          </a:prstGeom>
        </p:spPr>
      </p:pic>
      <p:sp>
        <p:nvSpPr>
          <p:cNvPr id="68" name="bg object 68"/>
          <p:cNvSpPr/>
          <p:nvPr/>
        </p:nvSpPr>
        <p:spPr>
          <a:xfrm>
            <a:off x="6175735" y="1989228"/>
            <a:ext cx="116839" cy="249554"/>
          </a:xfrm>
          <a:custGeom>
            <a:avLst/>
            <a:gdLst/>
            <a:ahLst/>
            <a:cxnLst/>
            <a:rect l="l" t="t" r="r" b="b"/>
            <a:pathLst>
              <a:path w="116839" h="249555">
                <a:moveTo>
                  <a:pt x="0" y="128650"/>
                </a:moveTo>
                <a:lnTo>
                  <a:pt x="32219" y="249046"/>
                </a:lnTo>
                <a:lnTo>
                  <a:pt x="98475" y="239572"/>
                </a:lnTo>
                <a:lnTo>
                  <a:pt x="116624" y="182791"/>
                </a:lnTo>
                <a:lnTo>
                  <a:pt x="100926" y="100253"/>
                </a:lnTo>
                <a:lnTo>
                  <a:pt x="48247" y="0"/>
                </a:lnTo>
                <a:lnTo>
                  <a:pt x="0" y="128650"/>
                </a:lnTo>
                <a:close/>
              </a:path>
            </a:pathLst>
          </a:custGeom>
          <a:ln w="8229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9" name="bg object 6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188240" y="2180686"/>
            <a:ext cx="112788" cy="56794"/>
          </a:xfrm>
          <a:prstGeom prst="rect">
            <a:avLst/>
          </a:prstGeom>
        </p:spPr>
      </p:pic>
      <p:sp>
        <p:nvSpPr>
          <p:cNvPr id="70" name="bg object 70"/>
          <p:cNvSpPr/>
          <p:nvPr/>
        </p:nvSpPr>
        <p:spPr>
          <a:xfrm>
            <a:off x="6188245" y="2180694"/>
            <a:ext cx="113030" cy="57150"/>
          </a:xfrm>
          <a:custGeom>
            <a:avLst/>
            <a:gdLst/>
            <a:ahLst/>
            <a:cxnLst/>
            <a:rect l="l" t="t" r="r" b="b"/>
            <a:pathLst>
              <a:path w="113029" h="57150">
                <a:moveTo>
                  <a:pt x="10248" y="23660"/>
                </a:moveTo>
                <a:lnTo>
                  <a:pt x="97015" y="0"/>
                </a:lnTo>
                <a:lnTo>
                  <a:pt x="109626" y="6311"/>
                </a:lnTo>
                <a:lnTo>
                  <a:pt x="112788" y="19710"/>
                </a:lnTo>
                <a:lnTo>
                  <a:pt x="109626" y="31546"/>
                </a:lnTo>
                <a:lnTo>
                  <a:pt x="15773" y="56794"/>
                </a:lnTo>
                <a:lnTo>
                  <a:pt x="4724" y="49695"/>
                </a:lnTo>
                <a:lnTo>
                  <a:pt x="0" y="34696"/>
                </a:lnTo>
                <a:lnTo>
                  <a:pt x="10248" y="23660"/>
                </a:lnTo>
                <a:close/>
              </a:path>
            </a:pathLst>
          </a:custGeom>
          <a:ln w="8229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1" name="bg object 71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189027" y="2185423"/>
            <a:ext cx="112001" cy="46532"/>
          </a:xfrm>
          <a:prstGeom prst="rect">
            <a:avLst/>
          </a:prstGeom>
        </p:spPr>
      </p:pic>
      <p:sp>
        <p:nvSpPr>
          <p:cNvPr id="72" name="bg object 72"/>
          <p:cNvSpPr/>
          <p:nvPr/>
        </p:nvSpPr>
        <p:spPr>
          <a:xfrm>
            <a:off x="6189035" y="2185423"/>
            <a:ext cx="112395" cy="46990"/>
          </a:xfrm>
          <a:custGeom>
            <a:avLst/>
            <a:gdLst/>
            <a:ahLst/>
            <a:cxnLst/>
            <a:rect l="l" t="t" r="r" b="b"/>
            <a:pathLst>
              <a:path w="112395" h="46989">
                <a:moveTo>
                  <a:pt x="107264" y="0"/>
                </a:moveTo>
                <a:lnTo>
                  <a:pt x="0" y="29972"/>
                </a:lnTo>
                <a:lnTo>
                  <a:pt x="3937" y="46532"/>
                </a:lnTo>
                <a:lnTo>
                  <a:pt x="112001" y="14986"/>
                </a:lnTo>
                <a:lnTo>
                  <a:pt x="107264" y="0"/>
                </a:lnTo>
                <a:close/>
              </a:path>
            </a:pathLst>
          </a:custGeom>
          <a:ln w="3175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6528531" y="2067901"/>
            <a:ext cx="299720" cy="173355"/>
          </a:xfrm>
          <a:custGeom>
            <a:avLst/>
            <a:gdLst/>
            <a:ahLst/>
            <a:cxnLst/>
            <a:rect l="l" t="t" r="r" b="b"/>
            <a:pathLst>
              <a:path w="299720" h="173355">
                <a:moveTo>
                  <a:pt x="0" y="0"/>
                </a:moveTo>
                <a:lnTo>
                  <a:pt x="71780" y="9474"/>
                </a:lnTo>
                <a:lnTo>
                  <a:pt x="136448" y="24447"/>
                </a:lnTo>
                <a:lnTo>
                  <a:pt x="175094" y="37858"/>
                </a:lnTo>
                <a:lnTo>
                  <a:pt x="210591" y="55219"/>
                </a:lnTo>
                <a:lnTo>
                  <a:pt x="259499" y="90703"/>
                </a:lnTo>
                <a:lnTo>
                  <a:pt x="291833" y="136448"/>
                </a:lnTo>
                <a:lnTo>
                  <a:pt x="299720" y="172732"/>
                </a:lnTo>
              </a:path>
            </a:pathLst>
          </a:custGeom>
          <a:ln w="8229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6547463" y="2462274"/>
            <a:ext cx="167005" cy="1905"/>
          </a:xfrm>
          <a:custGeom>
            <a:avLst/>
            <a:gdLst/>
            <a:ahLst/>
            <a:cxnLst/>
            <a:rect l="l" t="t" r="r" b="b"/>
            <a:pathLst>
              <a:path w="167004" h="1905">
                <a:moveTo>
                  <a:pt x="166420" y="0"/>
                </a:moveTo>
                <a:lnTo>
                  <a:pt x="0" y="1574"/>
                </a:lnTo>
              </a:path>
            </a:pathLst>
          </a:custGeom>
          <a:ln w="8229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5" name="bg object 75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6905548" y="2173599"/>
            <a:ext cx="40220" cy="73342"/>
          </a:xfrm>
          <a:prstGeom prst="rect">
            <a:avLst/>
          </a:prstGeom>
        </p:spPr>
      </p:pic>
      <p:sp>
        <p:nvSpPr>
          <p:cNvPr id="76" name="bg object 76"/>
          <p:cNvSpPr/>
          <p:nvPr/>
        </p:nvSpPr>
        <p:spPr>
          <a:xfrm>
            <a:off x="6905554" y="2173593"/>
            <a:ext cx="40640" cy="73660"/>
          </a:xfrm>
          <a:custGeom>
            <a:avLst/>
            <a:gdLst/>
            <a:ahLst/>
            <a:cxnLst/>
            <a:rect l="l" t="t" r="r" b="b"/>
            <a:pathLst>
              <a:path w="40640" h="73660">
                <a:moveTo>
                  <a:pt x="40220" y="67043"/>
                </a:moveTo>
                <a:lnTo>
                  <a:pt x="6311" y="11036"/>
                </a:lnTo>
                <a:lnTo>
                  <a:pt x="0" y="0"/>
                </a:lnTo>
                <a:lnTo>
                  <a:pt x="7099" y="24447"/>
                </a:lnTo>
                <a:lnTo>
                  <a:pt x="9461" y="37858"/>
                </a:lnTo>
                <a:lnTo>
                  <a:pt x="11036" y="56794"/>
                </a:lnTo>
                <a:lnTo>
                  <a:pt x="8674" y="70992"/>
                </a:lnTo>
                <a:lnTo>
                  <a:pt x="16560" y="73355"/>
                </a:lnTo>
                <a:lnTo>
                  <a:pt x="21297" y="68618"/>
                </a:lnTo>
                <a:lnTo>
                  <a:pt x="26809" y="65468"/>
                </a:lnTo>
                <a:lnTo>
                  <a:pt x="36283" y="67043"/>
                </a:lnTo>
                <a:lnTo>
                  <a:pt x="40220" y="67043"/>
                </a:lnTo>
                <a:close/>
              </a:path>
            </a:pathLst>
          </a:custGeom>
          <a:ln w="3175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7" name="bg object 77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6513550" y="2405488"/>
            <a:ext cx="37071" cy="82029"/>
          </a:xfrm>
          <a:prstGeom prst="rect">
            <a:avLst/>
          </a:prstGeom>
        </p:spPr>
      </p:pic>
      <p:sp>
        <p:nvSpPr>
          <p:cNvPr id="78" name="bg object 78"/>
          <p:cNvSpPr/>
          <p:nvPr/>
        </p:nvSpPr>
        <p:spPr>
          <a:xfrm>
            <a:off x="6513546" y="2405490"/>
            <a:ext cx="37465" cy="82550"/>
          </a:xfrm>
          <a:custGeom>
            <a:avLst/>
            <a:gdLst/>
            <a:ahLst/>
            <a:cxnLst/>
            <a:rect l="l" t="t" r="r" b="b"/>
            <a:pathLst>
              <a:path w="37465" h="82550">
                <a:moveTo>
                  <a:pt x="37071" y="41008"/>
                </a:moveTo>
                <a:lnTo>
                  <a:pt x="35678" y="56735"/>
                </a:lnTo>
                <a:lnTo>
                  <a:pt x="31846" y="69800"/>
                </a:lnTo>
                <a:lnTo>
                  <a:pt x="26093" y="78725"/>
                </a:lnTo>
                <a:lnTo>
                  <a:pt x="18935" y="82029"/>
                </a:lnTo>
                <a:lnTo>
                  <a:pt x="11647" y="78725"/>
                </a:lnTo>
                <a:lnTo>
                  <a:pt x="5619" y="69800"/>
                </a:lnTo>
                <a:lnTo>
                  <a:pt x="1515" y="56735"/>
                </a:lnTo>
                <a:lnTo>
                  <a:pt x="0" y="41008"/>
                </a:lnTo>
                <a:lnTo>
                  <a:pt x="1515" y="25283"/>
                </a:lnTo>
                <a:lnTo>
                  <a:pt x="5619" y="12222"/>
                </a:lnTo>
                <a:lnTo>
                  <a:pt x="11647" y="3301"/>
                </a:lnTo>
                <a:lnTo>
                  <a:pt x="18935" y="0"/>
                </a:lnTo>
                <a:lnTo>
                  <a:pt x="26093" y="3301"/>
                </a:lnTo>
                <a:lnTo>
                  <a:pt x="31846" y="12222"/>
                </a:lnTo>
                <a:lnTo>
                  <a:pt x="35678" y="25283"/>
                </a:lnTo>
                <a:lnTo>
                  <a:pt x="37071" y="41008"/>
                </a:lnTo>
                <a:close/>
              </a:path>
            </a:pathLst>
          </a:custGeom>
          <a:ln w="3175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6201873" y="2221180"/>
            <a:ext cx="149860" cy="280035"/>
          </a:xfrm>
          <a:custGeom>
            <a:avLst/>
            <a:gdLst/>
            <a:ahLst/>
            <a:cxnLst/>
            <a:rect l="l" t="t" r="r" b="b"/>
            <a:pathLst>
              <a:path w="149860" h="280035">
                <a:moveTo>
                  <a:pt x="97218" y="0"/>
                </a:moveTo>
                <a:lnTo>
                  <a:pt x="0" y="25209"/>
                </a:lnTo>
                <a:lnTo>
                  <a:pt x="29679" y="279958"/>
                </a:lnTo>
                <a:lnTo>
                  <a:pt x="149605" y="279958"/>
                </a:lnTo>
                <a:lnTo>
                  <a:pt x="97218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6201873" y="2221180"/>
            <a:ext cx="149860" cy="280035"/>
          </a:xfrm>
          <a:custGeom>
            <a:avLst/>
            <a:gdLst/>
            <a:ahLst/>
            <a:cxnLst/>
            <a:rect l="l" t="t" r="r" b="b"/>
            <a:pathLst>
              <a:path w="149860" h="280035">
                <a:moveTo>
                  <a:pt x="29679" y="279958"/>
                </a:moveTo>
                <a:lnTo>
                  <a:pt x="149605" y="279958"/>
                </a:lnTo>
                <a:lnTo>
                  <a:pt x="97218" y="0"/>
                </a:lnTo>
                <a:lnTo>
                  <a:pt x="0" y="25209"/>
                </a:lnTo>
                <a:lnTo>
                  <a:pt x="29679" y="279958"/>
                </a:lnTo>
                <a:close/>
              </a:path>
            </a:pathLst>
          </a:custGeom>
          <a:ln w="3175">
            <a:solidFill>
              <a:srgbClr val="98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3951895" y="4016242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31" y="0"/>
                </a:moveTo>
                <a:lnTo>
                  <a:pt x="15285" y="1968"/>
                </a:lnTo>
                <a:lnTo>
                  <a:pt x="7329" y="7334"/>
                </a:lnTo>
                <a:lnTo>
                  <a:pt x="1966" y="15291"/>
                </a:lnTo>
                <a:lnTo>
                  <a:pt x="0" y="25031"/>
                </a:lnTo>
                <a:lnTo>
                  <a:pt x="1966" y="34779"/>
                </a:lnTo>
                <a:lnTo>
                  <a:pt x="7329" y="42740"/>
                </a:lnTo>
                <a:lnTo>
                  <a:pt x="15285" y="48107"/>
                </a:lnTo>
                <a:lnTo>
                  <a:pt x="25031" y="50076"/>
                </a:lnTo>
                <a:lnTo>
                  <a:pt x="34777" y="48107"/>
                </a:lnTo>
                <a:lnTo>
                  <a:pt x="42733" y="42740"/>
                </a:lnTo>
                <a:lnTo>
                  <a:pt x="48097" y="34779"/>
                </a:lnTo>
                <a:lnTo>
                  <a:pt x="50063" y="25031"/>
                </a:lnTo>
                <a:lnTo>
                  <a:pt x="48097" y="15291"/>
                </a:lnTo>
                <a:lnTo>
                  <a:pt x="42733" y="7334"/>
                </a:lnTo>
                <a:lnTo>
                  <a:pt x="34777" y="1968"/>
                </a:lnTo>
                <a:lnTo>
                  <a:pt x="25031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3951895" y="4016242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31" y="0"/>
                </a:moveTo>
                <a:lnTo>
                  <a:pt x="34777" y="1968"/>
                </a:lnTo>
                <a:lnTo>
                  <a:pt x="42733" y="7334"/>
                </a:lnTo>
                <a:lnTo>
                  <a:pt x="48097" y="15291"/>
                </a:lnTo>
                <a:lnTo>
                  <a:pt x="50063" y="25031"/>
                </a:lnTo>
                <a:lnTo>
                  <a:pt x="48097" y="34779"/>
                </a:lnTo>
                <a:lnTo>
                  <a:pt x="42733" y="42740"/>
                </a:lnTo>
                <a:lnTo>
                  <a:pt x="34777" y="48107"/>
                </a:lnTo>
                <a:lnTo>
                  <a:pt x="25031" y="50076"/>
                </a:lnTo>
                <a:lnTo>
                  <a:pt x="15285" y="48107"/>
                </a:lnTo>
                <a:lnTo>
                  <a:pt x="7329" y="42740"/>
                </a:lnTo>
                <a:lnTo>
                  <a:pt x="1966" y="34779"/>
                </a:lnTo>
                <a:lnTo>
                  <a:pt x="0" y="25031"/>
                </a:lnTo>
                <a:lnTo>
                  <a:pt x="1966" y="15291"/>
                </a:lnTo>
                <a:lnTo>
                  <a:pt x="7329" y="7334"/>
                </a:lnTo>
                <a:lnTo>
                  <a:pt x="15285" y="1968"/>
                </a:lnTo>
                <a:lnTo>
                  <a:pt x="25031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3" name="bg object 83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5106035" y="3442494"/>
            <a:ext cx="349605" cy="350621"/>
          </a:xfrm>
          <a:prstGeom prst="rect">
            <a:avLst/>
          </a:prstGeom>
        </p:spPr>
      </p:pic>
      <p:sp>
        <p:nvSpPr>
          <p:cNvPr id="84" name="bg object 84"/>
          <p:cNvSpPr/>
          <p:nvPr/>
        </p:nvSpPr>
        <p:spPr>
          <a:xfrm>
            <a:off x="5106035" y="3442498"/>
            <a:ext cx="349885" cy="351155"/>
          </a:xfrm>
          <a:custGeom>
            <a:avLst/>
            <a:gdLst/>
            <a:ahLst/>
            <a:cxnLst/>
            <a:rect l="l" t="t" r="r" b="b"/>
            <a:pathLst>
              <a:path w="349885" h="351154">
                <a:moveTo>
                  <a:pt x="0" y="310083"/>
                </a:moveTo>
                <a:lnTo>
                  <a:pt x="308381" y="0"/>
                </a:lnTo>
                <a:lnTo>
                  <a:pt x="349605" y="33896"/>
                </a:lnTo>
                <a:lnTo>
                  <a:pt x="39458" y="350621"/>
                </a:lnTo>
                <a:lnTo>
                  <a:pt x="19507" y="347014"/>
                </a:lnTo>
                <a:lnTo>
                  <a:pt x="571" y="329260"/>
                </a:lnTo>
                <a:lnTo>
                  <a:pt x="0" y="310083"/>
                </a:lnTo>
                <a:close/>
              </a:path>
            </a:pathLst>
          </a:custGeom>
          <a:ln w="822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5" name="bg object 85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5194909" y="3629248"/>
            <a:ext cx="77508" cy="80009"/>
          </a:xfrm>
          <a:prstGeom prst="rect">
            <a:avLst/>
          </a:prstGeom>
        </p:spPr>
      </p:pic>
      <p:sp>
        <p:nvSpPr>
          <p:cNvPr id="86" name="bg object 86"/>
          <p:cNvSpPr/>
          <p:nvPr/>
        </p:nvSpPr>
        <p:spPr>
          <a:xfrm>
            <a:off x="5194911" y="3629244"/>
            <a:ext cx="78105" cy="80010"/>
          </a:xfrm>
          <a:custGeom>
            <a:avLst/>
            <a:gdLst/>
            <a:ahLst/>
            <a:cxnLst/>
            <a:rect l="l" t="t" r="r" b="b"/>
            <a:pathLst>
              <a:path w="78104" h="80010">
                <a:moveTo>
                  <a:pt x="77508" y="56680"/>
                </a:moveTo>
                <a:lnTo>
                  <a:pt x="44170" y="17513"/>
                </a:lnTo>
                <a:lnTo>
                  <a:pt x="21666" y="0"/>
                </a:lnTo>
                <a:lnTo>
                  <a:pt x="0" y="22504"/>
                </a:lnTo>
                <a:lnTo>
                  <a:pt x="8331" y="29171"/>
                </a:lnTo>
                <a:lnTo>
                  <a:pt x="21666" y="39179"/>
                </a:lnTo>
                <a:lnTo>
                  <a:pt x="34175" y="53340"/>
                </a:lnTo>
                <a:lnTo>
                  <a:pt x="45834" y="67513"/>
                </a:lnTo>
                <a:lnTo>
                  <a:pt x="55003" y="80010"/>
                </a:lnTo>
                <a:lnTo>
                  <a:pt x="77508" y="56680"/>
                </a:lnTo>
                <a:close/>
              </a:path>
            </a:pathLst>
          </a:custGeom>
          <a:ln w="822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7" name="bg object 87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085740" y="3688417"/>
            <a:ext cx="127508" cy="165849"/>
          </a:xfrm>
          <a:prstGeom prst="rect">
            <a:avLst/>
          </a:prstGeom>
        </p:spPr>
      </p:pic>
      <p:sp>
        <p:nvSpPr>
          <p:cNvPr id="88" name="bg object 88"/>
          <p:cNvSpPr/>
          <p:nvPr/>
        </p:nvSpPr>
        <p:spPr>
          <a:xfrm>
            <a:off x="5085738" y="3688422"/>
            <a:ext cx="127635" cy="166370"/>
          </a:xfrm>
          <a:custGeom>
            <a:avLst/>
            <a:gdLst/>
            <a:ahLst/>
            <a:cxnLst/>
            <a:rect l="l" t="t" r="r" b="b"/>
            <a:pathLst>
              <a:path w="127635" h="166370">
                <a:moveTo>
                  <a:pt x="72504" y="0"/>
                </a:moveTo>
                <a:lnTo>
                  <a:pt x="106680" y="28333"/>
                </a:lnTo>
                <a:lnTo>
                  <a:pt x="121678" y="49174"/>
                </a:lnTo>
                <a:lnTo>
                  <a:pt x="127508" y="58343"/>
                </a:lnTo>
                <a:lnTo>
                  <a:pt x="22504" y="165849"/>
                </a:lnTo>
                <a:lnTo>
                  <a:pt x="12496" y="120014"/>
                </a:lnTo>
                <a:lnTo>
                  <a:pt x="0" y="76669"/>
                </a:lnTo>
                <a:lnTo>
                  <a:pt x="72504" y="0"/>
                </a:lnTo>
                <a:close/>
              </a:path>
            </a:pathLst>
          </a:custGeom>
          <a:ln w="822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9" name="bg object 8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4941557" y="3582575"/>
            <a:ext cx="97510" cy="61671"/>
          </a:xfrm>
          <a:prstGeom prst="rect">
            <a:avLst/>
          </a:prstGeom>
        </p:spPr>
      </p:pic>
      <p:sp>
        <p:nvSpPr>
          <p:cNvPr id="90" name="bg object 90"/>
          <p:cNvSpPr/>
          <p:nvPr/>
        </p:nvSpPr>
        <p:spPr>
          <a:xfrm>
            <a:off x="4941563" y="3582579"/>
            <a:ext cx="97790" cy="62230"/>
          </a:xfrm>
          <a:custGeom>
            <a:avLst/>
            <a:gdLst/>
            <a:ahLst/>
            <a:cxnLst/>
            <a:rect l="l" t="t" r="r" b="b"/>
            <a:pathLst>
              <a:path w="97789" h="62229">
                <a:moveTo>
                  <a:pt x="89166" y="0"/>
                </a:moveTo>
                <a:lnTo>
                  <a:pt x="40830" y="12496"/>
                </a:lnTo>
                <a:lnTo>
                  <a:pt x="5829" y="27508"/>
                </a:lnTo>
                <a:lnTo>
                  <a:pt x="0" y="29997"/>
                </a:lnTo>
                <a:lnTo>
                  <a:pt x="9994" y="61671"/>
                </a:lnTo>
                <a:lnTo>
                  <a:pt x="19989" y="56667"/>
                </a:lnTo>
                <a:lnTo>
                  <a:pt x="34163" y="49174"/>
                </a:lnTo>
                <a:lnTo>
                  <a:pt x="52501" y="40843"/>
                </a:lnTo>
                <a:lnTo>
                  <a:pt x="68338" y="37503"/>
                </a:lnTo>
                <a:lnTo>
                  <a:pt x="87503" y="31673"/>
                </a:lnTo>
                <a:lnTo>
                  <a:pt x="97497" y="29997"/>
                </a:lnTo>
                <a:lnTo>
                  <a:pt x="89166" y="0"/>
                </a:lnTo>
                <a:close/>
              </a:path>
            </a:pathLst>
          </a:custGeom>
          <a:ln w="822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1" name="bg object 91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4968227" y="3661760"/>
            <a:ext cx="117513" cy="178346"/>
          </a:xfrm>
          <a:prstGeom prst="rect">
            <a:avLst/>
          </a:prstGeom>
        </p:spPr>
      </p:pic>
      <p:sp>
        <p:nvSpPr>
          <p:cNvPr id="92" name="bg object 92"/>
          <p:cNvSpPr/>
          <p:nvPr/>
        </p:nvSpPr>
        <p:spPr>
          <a:xfrm>
            <a:off x="4968223" y="3661753"/>
            <a:ext cx="118110" cy="178435"/>
          </a:xfrm>
          <a:custGeom>
            <a:avLst/>
            <a:gdLst/>
            <a:ahLst/>
            <a:cxnLst/>
            <a:rect l="l" t="t" r="r" b="b"/>
            <a:pathLst>
              <a:path w="118110" h="178435">
                <a:moveTo>
                  <a:pt x="86677" y="0"/>
                </a:moveTo>
                <a:lnTo>
                  <a:pt x="46672" y="8331"/>
                </a:lnTo>
                <a:lnTo>
                  <a:pt x="7505" y="28333"/>
                </a:lnTo>
                <a:lnTo>
                  <a:pt x="0" y="34175"/>
                </a:lnTo>
                <a:lnTo>
                  <a:pt x="43345" y="178346"/>
                </a:lnTo>
                <a:lnTo>
                  <a:pt x="117513" y="103339"/>
                </a:lnTo>
                <a:lnTo>
                  <a:pt x="86677" y="0"/>
                </a:lnTo>
                <a:close/>
              </a:path>
            </a:pathLst>
          </a:custGeom>
          <a:ln w="822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3" name="bg object 93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4819878" y="3781762"/>
            <a:ext cx="35839" cy="49999"/>
          </a:xfrm>
          <a:prstGeom prst="rect">
            <a:avLst/>
          </a:prstGeom>
        </p:spPr>
      </p:pic>
      <p:sp>
        <p:nvSpPr>
          <p:cNvPr id="94" name="bg object 94"/>
          <p:cNvSpPr/>
          <p:nvPr/>
        </p:nvSpPr>
        <p:spPr>
          <a:xfrm>
            <a:off x="4819881" y="3781763"/>
            <a:ext cx="36195" cy="50165"/>
          </a:xfrm>
          <a:custGeom>
            <a:avLst/>
            <a:gdLst/>
            <a:ahLst/>
            <a:cxnLst/>
            <a:rect l="l" t="t" r="r" b="b"/>
            <a:pathLst>
              <a:path w="36195" h="50164">
                <a:moveTo>
                  <a:pt x="4165" y="0"/>
                </a:moveTo>
                <a:lnTo>
                  <a:pt x="2501" y="14173"/>
                </a:lnTo>
                <a:lnTo>
                  <a:pt x="838" y="30835"/>
                </a:lnTo>
                <a:lnTo>
                  <a:pt x="0" y="44170"/>
                </a:lnTo>
                <a:lnTo>
                  <a:pt x="32499" y="49999"/>
                </a:lnTo>
                <a:lnTo>
                  <a:pt x="32499" y="40005"/>
                </a:lnTo>
                <a:lnTo>
                  <a:pt x="33337" y="22504"/>
                </a:lnTo>
                <a:lnTo>
                  <a:pt x="35839" y="4165"/>
                </a:lnTo>
                <a:lnTo>
                  <a:pt x="4165" y="0"/>
                </a:lnTo>
                <a:close/>
              </a:path>
            </a:pathLst>
          </a:custGeom>
          <a:ln w="822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5" name="bg object 95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4902390" y="3792595"/>
            <a:ext cx="114173" cy="64173"/>
          </a:xfrm>
          <a:prstGeom prst="rect">
            <a:avLst/>
          </a:prstGeom>
        </p:spPr>
      </p:pic>
      <p:sp>
        <p:nvSpPr>
          <p:cNvPr id="96" name="bg object 96"/>
          <p:cNvSpPr/>
          <p:nvPr/>
        </p:nvSpPr>
        <p:spPr>
          <a:xfrm>
            <a:off x="4902388" y="3792595"/>
            <a:ext cx="114300" cy="64769"/>
          </a:xfrm>
          <a:custGeom>
            <a:avLst/>
            <a:gdLst/>
            <a:ahLst/>
            <a:cxnLst/>
            <a:rect l="l" t="t" r="r" b="b"/>
            <a:pathLst>
              <a:path w="114300" h="64770">
                <a:moveTo>
                  <a:pt x="96672" y="11671"/>
                </a:moveTo>
                <a:lnTo>
                  <a:pt x="4165" y="0"/>
                </a:lnTo>
                <a:lnTo>
                  <a:pt x="2501" y="9169"/>
                </a:lnTo>
                <a:lnTo>
                  <a:pt x="838" y="24168"/>
                </a:lnTo>
                <a:lnTo>
                  <a:pt x="0" y="40004"/>
                </a:lnTo>
                <a:lnTo>
                  <a:pt x="838" y="47510"/>
                </a:lnTo>
                <a:lnTo>
                  <a:pt x="114173" y="64173"/>
                </a:lnTo>
                <a:lnTo>
                  <a:pt x="96672" y="11671"/>
                </a:lnTo>
                <a:close/>
              </a:path>
            </a:pathLst>
          </a:custGeom>
          <a:ln w="822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7" name="bg object 97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5377319" y="3404534"/>
            <a:ext cx="260705" cy="149821"/>
          </a:xfrm>
          <a:prstGeom prst="rect">
            <a:avLst/>
          </a:prstGeom>
        </p:spPr>
      </p:pic>
      <p:sp>
        <p:nvSpPr>
          <p:cNvPr id="98" name="bg object 98"/>
          <p:cNvSpPr/>
          <p:nvPr/>
        </p:nvSpPr>
        <p:spPr>
          <a:xfrm>
            <a:off x="5377323" y="3404455"/>
            <a:ext cx="260985" cy="150495"/>
          </a:xfrm>
          <a:custGeom>
            <a:avLst/>
            <a:gdLst/>
            <a:ahLst/>
            <a:cxnLst/>
            <a:rect l="l" t="t" r="r" b="b"/>
            <a:pathLst>
              <a:path w="260985" h="150495">
                <a:moveTo>
                  <a:pt x="0" y="56400"/>
                </a:moveTo>
                <a:lnTo>
                  <a:pt x="10515" y="18199"/>
                </a:lnTo>
                <a:lnTo>
                  <a:pt x="20764" y="0"/>
                </a:lnTo>
                <a:lnTo>
                  <a:pt x="150787" y="88"/>
                </a:lnTo>
                <a:lnTo>
                  <a:pt x="252031" y="33108"/>
                </a:lnTo>
                <a:lnTo>
                  <a:pt x="260692" y="69900"/>
                </a:lnTo>
                <a:lnTo>
                  <a:pt x="259626" y="149898"/>
                </a:lnTo>
                <a:lnTo>
                  <a:pt x="69342" y="106502"/>
                </a:lnTo>
                <a:lnTo>
                  <a:pt x="0" y="56400"/>
                </a:lnTo>
                <a:close/>
              </a:path>
            </a:pathLst>
          </a:custGeom>
          <a:ln w="548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9" name="bg object 99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5521249" y="3404585"/>
            <a:ext cx="185254" cy="155613"/>
          </a:xfrm>
          <a:prstGeom prst="rect">
            <a:avLst/>
          </a:prstGeom>
        </p:spPr>
      </p:pic>
      <p:pic>
        <p:nvPicPr>
          <p:cNvPr id="100" name="bg object 100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5517132" y="3400465"/>
            <a:ext cx="193484" cy="163842"/>
          </a:xfrm>
          <a:prstGeom prst="rect">
            <a:avLst/>
          </a:prstGeom>
        </p:spPr>
      </p:pic>
      <p:pic>
        <p:nvPicPr>
          <p:cNvPr id="101" name="bg object 101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4784877" y="3542570"/>
            <a:ext cx="567550" cy="568388"/>
          </a:xfrm>
          <a:prstGeom prst="rect">
            <a:avLst/>
          </a:prstGeom>
        </p:spPr>
      </p:pic>
      <p:sp>
        <p:nvSpPr>
          <p:cNvPr id="102" name="bg object 102"/>
          <p:cNvSpPr/>
          <p:nvPr/>
        </p:nvSpPr>
        <p:spPr>
          <a:xfrm>
            <a:off x="4784876" y="3542579"/>
            <a:ext cx="567690" cy="568960"/>
          </a:xfrm>
          <a:custGeom>
            <a:avLst/>
            <a:gdLst/>
            <a:ahLst/>
            <a:cxnLst/>
            <a:rect l="l" t="t" r="r" b="b"/>
            <a:pathLst>
              <a:path w="567689" h="568960">
                <a:moveTo>
                  <a:pt x="567550" y="284187"/>
                </a:moveTo>
                <a:lnTo>
                  <a:pt x="563846" y="330014"/>
                </a:lnTo>
                <a:lnTo>
                  <a:pt x="553121" y="373586"/>
                </a:lnTo>
                <a:lnTo>
                  <a:pt x="535956" y="414298"/>
                </a:lnTo>
                <a:lnTo>
                  <a:pt x="512930" y="451545"/>
                </a:lnTo>
                <a:lnTo>
                  <a:pt x="484624" y="484722"/>
                </a:lnTo>
                <a:lnTo>
                  <a:pt x="451617" y="513224"/>
                </a:lnTo>
                <a:lnTo>
                  <a:pt x="414490" y="536445"/>
                </a:lnTo>
                <a:lnTo>
                  <a:pt x="373822" y="553781"/>
                </a:lnTo>
                <a:lnTo>
                  <a:pt x="330195" y="564626"/>
                </a:lnTo>
                <a:lnTo>
                  <a:pt x="284187" y="568375"/>
                </a:lnTo>
                <a:lnTo>
                  <a:pt x="237956" y="564626"/>
                </a:lnTo>
                <a:lnTo>
                  <a:pt x="194150" y="553781"/>
                </a:lnTo>
                <a:lnTo>
                  <a:pt x="153343" y="536445"/>
                </a:lnTo>
                <a:lnTo>
                  <a:pt x="116111" y="513224"/>
                </a:lnTo>
                <a:lnTo>
                  <a:pt x="83029" y="484722"/>
                </a:lnTo>
                <a:lnTo>
                  <a:pt x="54672" y="451545"/>
                </a:lnTo>
                <a:lnTo>
                  <a:pt x="31616" y="414298"/>
                </a:lnTo>
                <a:lnTo>
                  <a:pt x="14435" y="373586"/>
                </a:lnTo>
                <a:lnTo>
                  <a:pt x="3704" y="330014"/>
                </a:lnTo>
                <a:lnTo>
                  <a:pt x="0" y="284187"/>
                </a:lnTo>
                <a:lnTo>
                  <a:pt x="3704" y="238157"/>
                </a:lnTo>
                <a:lnTo>
                  <a:pt x="14435" y="194467"/>
                </a:lnTo>
                <a:lnTo>
                  <a:pt x="31616" y="153707"/>
                </a:lnTo>
                <a:lnTo>
                  <a:pt x="54672" y="116468"/>
                </a:lnTo>
                <a:lnTo>
                  <a:pt x="83029" y="83338"/>
                </a:lnTo>
                <a:lnTo>
                  <a:pt x="116111" y="54910"/>
                </a:lnTo>
                <a:lnTo>
                  <a:pt x="153343" y="31772"/>
                </a:lnTo>
                <a:lnTo>
                  <a:pt x="194150" y="14514"/>
                </a:lnTo>
                <a:lnTo>
                  <a:pt x="237956" y="3726"/>
                </a:lnTo>
                <a:lnTo>
                  <a:pt x="284187" y="0"/>
                </a:lnTo>
                <a:lnTo>
                  <a:pt x="330195" y="3726"/>
                </a:lnTo>
                <a:lnTo>
                  <a:pt x="373822" y="14514"/>
                </a:lnTo>
                <a:lnTo>
                  <a:pt x="414490" y="31772"/>
                </a:lnTo>
                <a:lnTo>
                  <a:pt x="451617" y="54910"/>
                </a:lnTo>
                <a:lnTo>
                  <a:pt x="484624" y="83338"/>
                </a:lnTo>
                <a:lnTo>
                  <a:pt x="512930" y="116468"/>
                </a:lnTo>
                <a:lnTo>
                  <a:pt x="535956" y="153707"/>
                </a:lnTo>
                <a:lnTo>
                  <a:pt x="553121" y="194467"/>
                </a:lnTo>
                <a:lnTo>
                  <a:pt x="563846" y="238157"/>
                </a:lnTo>
                <a:lnTo>
                  <a:pt x="567550" y="284187"/>
                </a:lnTo>
                <a:close/>
              </a:path>
              <a:path w="567689" h="568960">
                <a:moveTo>
                  <a:pt x="531710" y="284187"/>
                </a:moveTo>
                <a:lnTo>
                  <a:pt x="526681" y="334065"/>
                </a:lnTo>
                <a:lnTo>
                  <a:pt x="512257" y="380524"/>
                </a:lnTo>
                <a:lnTo>
                  <a:pt x="489434" y="422569"/>
                </a:lnTo>
                <a:lnTo>
                  <a:pt x="459208" y="459203"/>
                </a:lnTo>
                <a:lnTo>
                  <a:pt x="422574" y="489431"/>
                </a:lnTo>
                <a:lnTo>
                  <a:pt x="380529" y="512255"/>
                </a:lnTo>
                <a:lnTo>
                  <a:pt x="334068" y="526681"/>
                </a:lnTo>
                <a:lnTo>
                  <a:pt x="284187" y="531710"/>
                </a:lnTo>
                <a:lnTo>
                  <a:pt x="234038" y="526681"/>
                </a:lnTo>
                <a:lnTo>
                  <a:pt x="187374" y="512255"/>
                </a:lnTo>
                <a:lnTo>
                  <a:pt x="145182" y="489431"/>
                </a:lnTo>
                <a:lnTo>
                  <a:pt x="108450" y="459203"/>
                </a:lnTo>
                <a:lnTo>
                  <a:pt x="78162" y="422569"/>
                </a:lnTo>
                <a:lnTo>
                  <a:pt x="55307" y="380524"/>
                </a:lnTo>
                <a:lnTo>
                  <a:pt x="40870" y="334065"/>
                </a:lnTo>
                <a:lnTo>
                  <a:pt x="35839" y="284187"/>
                </a:lnTo>
                <a:lnTo>
                  <a:pt x="40870" y="234275"/>
                </a:lnTo>
                <a:lnTo>
                  <a:pt x="55307" y="187722"/>
                </a:lnTo>
                <a:lnTo>
                  <a:pt x="78162" y="145545"/>
                </a:lnTo>
                <a:lnTo>
                  <a:pt x="108450" y="108759"/>
                </a:lnTo>
                <a:lnTo>
                  <a:pt x="145182" y="78380"/>
                </a:lnTo>
                <a:lnTo>
                  <a:pt x="187374" y="55423"/>
                </a:lnTo>
                <a:lnTo>
                  <a:pt x="234038" y="40904"/>
                </a:lnTo>
                <a:lnTo>
                  <a:pt x="284187" y="35839"/>
                </a:lnTo>
                <a:lnTo>
                  <a:pt x="334068" y="40904"/>
                </a:lnTo>
                <a:lnTo>
                  <a:pt x="380529" y="55423"/>
                </a:lnTo>
                <a:lnTo>
                  <a:pt x="422574" y="78380"/>
                </a:lnTo>
                <a:lnTo>
                  <a:pt x="459208" y="108759"/>
                </a:lnTo>
                <a:lnTo>
                  <a:pt x="489434" y="145545"/>
                </a:lnTo>
                <a:lnTo>
                  <a:pt x="512257" y="187722"/>
                </a:lnTo>
                <a:lnTo>
                  <a:pt x="526681" y="234275"/>
                </a:lnTo>
                <a:lnTo>
                  <a:pt x="531710" y="284187"/>
                </a:lnTo>
                <a:close/>
              </a:path>
            </a:pathLst>
          </a:custGeom>
          <a:ln w="731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3" name="bg object 103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4853216" y="3610909"/>
            <a:ext cx="431698" cy="431711"/>
          </a:xfrm>
          <a:prstGeom prst="rect">
            <a:avLst/>
          </a:prstGeom>
        </p:spPr>
      </p:pic>
      <p:sp>
        <p:nvSpPr>
          <p:cNvPr id="104" name="bg object 104"/>
          <p:cNvSpPr/>
          <p:nvPr/>
        </p:nvSpPr>
        <p:spPr>
          <a:xfrm>
            <a:off x="4853207" y="3610918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431711" y="215849"/>
                </a:moveTo>
                <a:lnTo>
                  <a:pt x="426008" y="265330"/>
                </a:lnTo>
                <a:lnTo>
                  <a:pt x="409766" y="310759"/>
                </a:lnTo>
                <a:lnTo>
                  <a:pt x="384280" y="350837"/>
                </a:lnTo>
                <a:lnTo>
                  <a:pt x="350850" y="384268"/>
                </a:lnTo>
                <a:lnTo>
                  <a:pt x="310772" y="409753"/>
                </a:lnTo>
                <a:lnTo>
                  <a:pt x="265343" y="425995"/>
                </a:lnTo>
                <a:lnTo>
                  <a:pt x="215861" y="431698"/>
                </a:lnTo>
                <a:lnTo>
                  <a:pt x="166379" y="425995"/>
                </a:lnTo>
                <a:lnTo>
                  <a:pt x="120948" y="409753"/>
                </a:lnTo>
                <a:lnTo>
                  <a:pt x="80868" y="384268"/>
                </a:lnTo>
                <a:lnTo>
                  <a:pt x="47435" y="350837"/>
                </a:lnTo>
                <a:lnTo>
                  <a:pt x="21947" y="310759"/>
                </a:lnTo>
                <a:lnTo>
                  <a:pt x="5703" y="265330"/>
                </a:lnTo>
                <a:lnTo>
                  <a:pt x="0" y="215849"/>
                </a:lnTo>
                <a:lnTo>
                  <a:pt x="5703" y="166367"/>
                </a:lnTo>
                <a:lnTo>
                  <a:pt x="21947" y="120938"/>
                </a:lnTo>
                <a:lnTo>
                  <a:pt x="47435" y="80860"/>
                </a:lnTo>
                <a:lnTo>
                  <a:pt x="80868" y="47430"/>
                </a:lnTo>
                <a:lnTo>
                  <a:pt x="120948" y="21945"/>
                </a:lnTo>
                <a:lnTo>
                  <a:pt x="166379" y="5702"/>
                </a:lnTo>
                <a:lnTo>
                  <a:pt x="215861" y="0"/>
                </a:lnTo>
                <a:lnTo>
                  <a:pt x="265343" y="5702"/>
                </a:lnTo>
                <a:lnTo>
                  <a:pt x="310772" y="21945"/>
                </a:lnTo>
                <a:lnTo>
                  <a:pt x="350850" y="47430"/>
                </a:lnTo>
                <a:lnTo>
                  <a:pt x="384280" y="80860"/>
                </a:lnTo>
                <a:lnTo>
                  <a:pt x="409766" y="120938"/>
                </a:lnTo>
                <a:lnTo>
                  <a:pt x="426008" y="166367"/>
                </a:lnTo>
                <a:lnTo>
                  <a:pt x="431711" y="215849"/>
                </a:lnTo>
                <a:close/>
              </a:path>
              <a:path w="431800" h="431800">
                <a:moveTo>
                  <a:pt x="381711" y="215849"/>
                </a:moveTo>
                <a:lnTo>
                  <a:pt x="375734" y="259614"/>
                </a:lnTo>
                <a:lnTo>
                  <a:pt x="358900" y="299004"/>
                </a:lnTo>
                <a:lnTo>
                  <a:pt x="332852" y="332420"/>
                </a:lnTo>
                <a:lnTo>
                  <a:pt x="299234" y="358266"/>
                </a:lnTo>
                <a:lnTo>
                  <a:pt x="259689" y="374945"/>
                </a:lnTo>
                <a:lnTo>
                  <a:pt x="215861" y="380860"/>
                </a:lnTo>
                <a:lnTo>
                  <a:pt x="171805" y="374945"/>
                </a:lnTo>
                <a:lnTo>
                  <a:pt x="132333" y="358266"/>
                </a:lnTo>
                <a:lnTo>
                  <a:pt x="98975" y="332420"/>
                </a:lnTo>
                <a:lnTo>
                  <a:pt x="73257" y="299004"/>
                </a:lnTo>
                <a:lnTo>
                  <a:pt x="56707" y="259614"/>
                </a:lnTo>
                <a:lnTo>
                  <a:pt x="50850" y="215849"/>
                </a:lnTo>
                <a:lnTo>
                  <a:pt x="56707" y="171796"/>
                </a:lnTo>
                <a:lnTo>
                  <a:pt x="73257" y="132326"/>
                </a:lnTo>
                <a:lnTo>
                  <a:pt x="98975" y="98967"/>
                </a:lnTo>
                <a:lnTo>
                  <a:pt x="132333" y="73247"/>
                </a:lnTo>
                <a:lnTo>
                  <a:pt x="171805" y="56695"/>
                </a:lnTo>
                <a:lnTo>
                  <a:pt x="215861" y="50838"/>
                </a:lnTo>
                <a:lnTo>
                  <a:pt x="259689" y="56695"/>
                </a:lnTo>
                <a:lnTo>
                  <a:pt x="299234" y="73247"/>
                </a:lnTo>
                <a:lnTo>
                  <a:pt x="332852" y="98967"/>
                </a:lnTo>
                <a:lnTo>
                  <a:pt x="358900" y="132326"/>
                </a:lnTo>
                <a:lnTo>
                  <a:pt x="375734" y="171796"/>
                </a:lnTo>
                <a:lnTo>
                  <a:pt x="381711" y="215849"/>
                </a:lnTo>
                <a:close/>
              </a:path>
            </a:pathLst>
          </a:custGeom>
          <a:ln w="731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5" name="bg object 105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4809871" y="3589243"/>
            <a:ext cx="491718" cy="495046"/>
          </a:xfrm>
          <a:prstGeom prst="rect">
            <a:avLst/>
          </a:prstGeom>
        </p:spPr>
      </p:pic>
      <p:sp>
        <p:nvSpPr>
          <p:cNvPr id="106" name="bg object 106"/>
          <p:cNvSpPr/>
          <p:nvPr/>
        </p:nvSpPr>
        <p:spPr>
          <a:xfrm>
            <a:off x="4809882" y="3589246"/>
            <a:ext cx="492125" cy="495300"/>
          </a:xfrm>
          <a:custGeom>
            <a:avLst/>
            <a:gdLst/>
            <a:ahLst/>
            <a:cxnLst/>
            <a:rect l="l" t="t" r="r" b="b"/>
            <a:pathLst>
              <a:path w="492125" h="495300">
                <a:moveTo>
                  <a:pt x="460870" y="77508"/>
                </a:moveTo>
                <a:lnTo>
                  <a:pt x="370027" y="155841"/>
                </a:lnTo>
                <a:lnTo>
                  <a:pt x="358355" y="165849"/>
                </a:lnTo>
                <a:lnTo>
                  <a:pt x="348360" y="180848"/>
                </a:lnTo>
                <a:lnTo>
                  <a:pt x="344195" y="194183"/>
                </a:lnTo>
                <a:lnTo>
                  <a:pt x="342531" y="211683"/>
                </a:lnTo>
                <a:lnTo>
                  <a:pt x="344195" y="230847"/>
                </a:lnTo>
                <a:lnTo>
                  <a:pt x="352526" y="250024"/>
                </a:lnTo>
                <a:lnTo>
                  <a:pt x="362534" y="262521"/>
                </a:lnTo>
                <a:lnTo>
                  <a:pt x="372529" y="273354"/>
                </a:lnTo>
                <a:lnTo>
                  <a:pt x="491705" y="345033"/>
                </a:lnTo>
                <a:lnTo>
                  <a:pt x="485876" y="362534"/>
                </a:lnTo>
                <a:lnTo>
                  <a:pt x="472541" y="383362"/>
                </a:lnTo>
                <a:lnTo>
                  <a:pt x="372529" y="328358"/>
                </a:lnTo>
                <a:lnTo>
                  <a:pt x="353364" y="321691"/>
                </a:lnTo>
                <a:lnTo>
                  <a:pt x="336689" y="318363"/>
                </a:lnTo>
                <a:lnTo>
                  <a:pt x="315023" y="320027"/>
                </a:lnTo>
                <a:lnTo>
                  <a:pt x="288353" y="332536"/>
                </a:lnTo>
                <a:lnTo>
                  <a:pt x="275856" y="344195"/>
                </a:lnTo>
                <a:lnTo>
                  <a:pt x="265023" y="359194"/>
                </a:lnTo>
                <a:lnTo>
                  <a:pt x="259181" y="380873"/>
                </a:lnTo>
                <a:lnTo>
                  <a:pt x="235851" y="495046"/>
                </a:lnTo>
                <a:lnTo>
                  <a:pt x="215010" y="494207"/>
                </a:lnTo>
                <a:lnTo>
                  <a:pt x="192506" y="490042"/>
                </a:lnTo>
                <a:lnTo>
                  <a:pt x="183349" y="485038"/>
                </a:lnTo>
                <a:lnTo>
                  <a:pt x="209181" y="365861"/>
                </a:lnTo>
                <a:lnTo>
                  <a:pt x="212509" y="345033"/>
                </a:lnTo>
                <a:lnTo>
                  <a:pt x="192506" y="310857"/>
                </a:lnTo>
                <a:lnTo>
                  <a:pt x="151676" y="285851"/>
                </a:lnTo>
                <a:lnTo>
                  <a:pt x="130009" y="284187"/>
                </a:lnTo>
                <a:lnTo>
                  <a:pt x="8331" y="301688"/>
                </a:lnTo>
                <a:lnTo>
                  <a:pt x="4165" y="287528"/>
                </a:lnTo>
                <a:lnTo>
                  <a:pt x="0" y="267525"/>
                </a:lnTo>
                <a:lnTo>
                  <a:pt x="0" y="253352"/>
                </a:lnTo>
                <a:lnTo>
                  <a:pt x="97497" y="239191"/>
                </a:lnTo>
                <a:lnTo>
                  <a:pt x="125006" y="230847"/>
                </a:lnTo>
                <a:lnTo>
                  <a:pt x="141681" y="225018"/>
                </a:lnTo>
                <a:lnTo>
                  <a:pt x="157505" y="211683"/>
                </a:lnTo>
                <a:lnTo>
                  <a:pt x="168338" y="184188"/>
                </a:lnTo>
                <a:lnTo>
                  <a:pt x="172504" y="161683"/>
                </a:lnTo>
                <a:lnTo>
                  <a:pt x="168338" y="141681"/>
                </a:lnTo>
                <a:lnTo>
                  <a:pt x="160007" y="115849"/>
                </a:lnTo>
                <a:lnTo>
                  <a:pt x="115011" y="25006"/>
                </a:lnTo>
                <a:lnTo>
                  <a:pt x="125006" y="14173"/>
                </a:lnTo>
                <a:lnTo>
                  <a:pt x="145846" y="5829"/>
                </a:lnTo>
                <a:lnTo>
                  <a:pt x="158343" y="0"/>
                </a:lnTo>
                <a:lnTo>
                  <a:pt x="185839" y="55841"/>
                </a:lnTo>
                <a:lnTo>
                  <a:pt x="207517" y="99174"/>
                </a:lnTo>
                <a:lnTo>
                  <a:pt x="240855" y="131673"/>
                </a:lnTo>
                <a:lnTo>
                  <a:pt x="275856" y="139179"/>
                </a:lnTo>
                <a:lnTo>
                  <a:pt x="296684" y="137515"/>
                </a:lnTo>
                <a:lnTo>
                  <a:pt x="312521" y="134175"/>
                </a:lnTo>
                <a:lnTo>
                  <a:pt x="325018" y="126682"/>
                </a:lnTo>
                <a:lnTo>
                  <a:pt x="336689" y="117513"/>
                </a:lnTo>
                <a:lnTo>
                  <a:pt x="425030" y="40005"/>
                </a:lnTo>
                <a:lnTo>
                  <a:pt x="436702" y="49999"/>
                </a:lnTo>
                <a:lnTo>
                  <a:pt x="450862" y="65011"/>
                </a:lnTo>
                <a:lnTo>
                  <a:pt x="460870" y="77508"/>
                </a:lnTo>
                <a:close/>
              </a:path>
            </a:pathLst>
          </a:custGeom>
          <a:ln w="822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7" name="bg object 107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5023231" y="3780098"/>
            <a:ext cx="91668" cy="92506"/>
          </a:xfrm>
          <a:prstGeom prst="rect">
            <a:avLst/>
          </a:prstGeom>
        </p:spPr>
      </p:pic>
      <p:pic>
        <p:nvPicPr>
          <p:cNvPr id="108" name="bg object 108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4693196" y="3860934"/>
            <a:ext cx="345871" cy="354202"/>
          </a:xfrm>
          <a:prstGeom prst="rect">
            <a:avLst/>
          </a:prstGeom>
        </p:spPr>
      </p:pic>
      <p:pic>
        <p:nvPicPr>
          <p:cNvPr id="109" name="bg object 109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5019578" y="3776437"/>
            <a:ext cx="98983" cy="99822"/>
          </a:xfrm>
          <a:prstGeom prst="rect">
            <a:avLst/>
          </a:prstGeom>
        </p:spPr>
      </p:pic>
      <p:sp>
        <p:nvSpPr>
          <p:cNvPr id="110" name="bg object 110"/>
          <p:cNvSpPr/>
          <p:nvPr/>
        </p:nvSpPr>
        <p:spPr>
          <a:xfrm>
            <a:off x="4693205" y="3860936"/>
            <a:ext cx="346075" cy="354330"/>
          </a:xfrm>
          <a:custGeom>
            <a:avLst/>
            <a:gdLst/>
            <a:ahLst/>
            <a:cxnLst/>
            <a:rect l="l" t="t" r="r" b="b"/>
            <a:pathLst>
              <a:path w="346075" h="354329">
                <a:moveTo>
                  <a:pt x="345859" y="40004"/>
                </a:moveTo>
                <a:lnTo>
                  <a:pt x="41668" y="354202"/>
                </a:lnTo>
                <a:lnTo>
                  <a:pt x="0" y="320865"/>
                </a:lnTo>
                <a:lnTo>
                  <a:pt x="305854" y="0"/>
                </a:lnTo>
                <a:lnTo>
                  <a:pt x="325856" y="3340"/>
                </a:lnTo>
                <a:lnTo>
                  <a:pt x="345033" y="20840"/>
                </a:lnTo>
                <a:lnTo>
                  <a:pt x="345859" y="40004"/>
                </a:lnTo>
                <a:close/>
              </a:path>
            </a:pathLst>
          </a:custGeom>
          <a:ln w="822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1" name="bg object 111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4532350" y="4080961"/>
            <a:ext cx="260858" cy="148348"/>
          </a:xfrm>
          <a:prstGeom prst="rect">
            <a:avLst/>
          </a:prstGeom>
        </p:spPr>
      </p:pic>
      <p:sp>
        <p:nvSpPr>
          <p:cNvPr id="112" name="bg object 112"/>
          <p:cNvSpPr/>
          <p:nvPr/>
        </p:nvSpPr>
        <p:spPr>
          <a:xfrm>
            <a:off x="4532350" y="4080961"/>
            <a:ext cx="260985" cy="148590"/>
          </a:xfrm>
          <a:custGeom>
            <a:avLst/>
            <a:gdLst/>
            <a:ahLst/>
            <a:cxnLst/>
            <a:rect l="l" t="t" r="r" b="b"/>
            <a:pathLst>
              <a:path w="260985" h="148589">
                <a:moveTo>
                  <a:pt x="260858" y="90004"/>
                </a:moveTo>
                <a:lnTo>
                  <a:pt x="250863" y="128346"/>
                </a:lnTo>
                <a:lnTo>
                  <a:pt x="240855" y="146672"/>
                </a:lnTo>
                <a:lnTo>
                  <a:pt x="110845" y="148348"/>
                </a:lnTo>
                <a:lnTo>
                  <a:pt x="9169" y="116674"/>
                </a:lnTo>
                <a:lnTo>
                  <a:pt x="0" y="80009"/>
                </a:lnTo>
                <a:lnTo>
                  <a:pt x="0" y="0"/>
                </a:lnTo>
                <a:lnTo>
                  <a:pt x="190855" y="40830"/>
                </a:lnTo>
                <a:lnTo>
                  <a:pt x="260858" y="90004"/>
                </a:lnTo>
                <a:close/>
              </a:path>
            </a:pathLst>
          </a:custGeom>
          <a:ln w="548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3" name="bg object 113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4464012" y="4075957"/>
            <a:ext cx="185851" cy="153352"/>
          </a:xfrm>
          <a:prstGeom prst="rect">
            <a:avLst/>
          </a:prstGeom>
        </p:spPr>
      </p:pic>
      <p:pic>
        <p:nvPicPr>
          <p:cNvPr id="114" name="bg object 114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4459898" y="4071841"/>
            <a:ext cx="194081" cy="161582"/>
          </a:xfrm>
          <a:prstGeom prst="rect">
            <a:avLst/>
          </a:prstGeom>
        </p:spPr>
      </p:pic>
      <p:pic>
        <p:nvPicPr>
          <p:cNvPr id="115" name="bg object 115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5628414" y="2980674"/>
            <a:ext cx="1591934" cy="1694150"/>
          </a:xfrm>
          <a:prstGeom prst="rect">
            <a:avLst/>
          </a:prstGeom>
        </p:spPr>
      </p:pic>
      <p:sp>
        <p:nvSpPr>
          <p:cNvPr id="116" name="bg object 116"/>
          <p:cNvSpPr/>
          <p:nvPr/>
        </p:nvSpPr>
        <p:spPr>
          <a:xfrm>
            <a:off x="3895645" y="2885283"/>
            <a:ext cx="883919" cy="679450"/>
          </a:xfrm>
          <a:custGeom>
            <a:avLst/>
            <a:gdLst/>
            <a:ahLst/>
            <a:cxnLst/>
            <a:rect l="l" t="t" r="r" b="b"/>
            <a:pathLst>
              <a:path w="883920" h="679450">
                <a:moveTo>
                  <a:pt x="0" y="0"/>
                </a:moveTo>
                <a:lnTo>
                  <a:pt x="850112" y="679094"/>
                </a:lnTo>
                <a:lnTo>
                  <a:pt x="883437" y="661314"/>
                </a:lnTo>
                <a:lnTo>
                  <a:pt x="49771" y="5130"/>
                </a:lnTo>
                <a:lnTo>
                  <a:pt x="0" y="0"/>
                </a:lnTo>
                <a:close/>
              </a:path>
            </a:pathLst>
          </a:custGeom>
          <a:solidFill>
            <a:srgbClr val="9898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3895645" y="2885283"/>
            <a:ext cx="883919" cy="679450"/>
          </a:xfrm>
          <a:custGeom>
            <a:avLst/>
            <a:gdLst/>
            <a:ahLst/>
            <a:cxnLst/>
            <a:rect l="l" t="t" r="r" b="b"/>
            <a:pathLst>
              <a:path w="883920" h="679450">
                <a:moveTo>
                  <a:pt x="49771" y="5130"/>
                </a:moveTo>
                <a:lnTo>
                  <a:pt x="883437" y="661314"/>
                </a:lnTo>
                <a:lnTo>
                  <a:pt x="850112" y="679094"/>
                </a:lnTo>
                <a:lnTo>
                  <a:pt x="0" y="0"/>
                </a:lnTo>
                <a:lnTo>
                  <a:pt x="49771" y="513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3937368" y="2888772"/>
            <a:ext cx="869315" cy="662305"/>
          </a:xfrm>
          <a:custGeom>
            <a:avLst/>
            <a:gdLst/>
            <a:ahLst/>
            <a:cxnLst/>
            <a:rect l="l" t="t" r="r" b="b"/>
            <a:pathLst>
              <a:path w="869314" h="662304">
                <a:moveTo>
                  <a:pt x="0" y="0"/>
                </a:moveTo>
                <a:lnTo>
                  <a:pt x="835253" y="662089"/>
                </a:lnTo>
                <a:lnTo>
                  <a:pt x="869175" y="647331"/>
                </a:lnTo>
                <a:lnTo>
                  <a:pt x="47637" y="5829"/>
                </a:lnTo>
                <a:lnTo>
                  <a:pt x="0" y="0"/>
                </a:lnTo>
                <a:close/>
              </a:path>
            </a:pathLst>
          </a:custGeom>
          <a:solidFill>
            <a:srgbClr val="AF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3937368" y="2888772"/>
            <a:ext cx="869315" cy="662305"/>
          </a:xfrm>
          <a:custGeom>
            <a:avLst/>
            <a:gdLst/>
            <a:ahLst/>
            <a:cxnLst/>
            <a:rect l="l" t="t" r="r" b="b"/>
            <a:pathLst>
              <a:path w="869314" h="662304">
                <a:moveTo>
                  <a:pt x="47637" y="5829"/>
                </a:moveTo>
                <a:lnTo>
                  <a:pt x="869175" y="647331"/>
                </a:lnTo>
                <a:lnTo>
                  <a:pt x="835253" y="662089"/>
                </a:lnTo>
                <a:lnTo>
                  <a:pt x="0" y="0"/>
                </a:lnTo>
                <a:lnTo>
                  <a:pt x="47637" y="5829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0" name="bg object 120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3347485" y="3422394"/>
            <a:ext cx="93856" cy="152387"/>
          </a:xfrm>
          <a:prstGeom prst="rect">
            <a:avLst/>
          </a:prstGeom>
        </p:spPr>
      </p:pic>
      <p:sp>
        <p:nvSpPr>
          <p:cNvPr id="121" name="bg object 121"/>
          <p:cNvSpPr/>
          <p:nvPr/>
        </p:nvSpPr>
        <p:spPr>
          <a:xfrm>
            <a:off x="2769329" y="2958530"/>
            <a:ext cx="782955" cy="623570"/>
          </a:xfrm>
          <a:custGeom>
            <a:avLst/>
            <a:gdLst/>
            <a:ahLst/>
            <a:cxnLst/>
            <a:rect l="l" t="t" r="r" b="b"/>
            <a:pathLst>
              <a:path w="782954" h="623570">
                <a:moveTo>
                  <a:pt x="717211" y="577082"/>
                </a:moveTo>
                <a:lnTo>
                  <a:pt x="688708" y="597738"/>
                </a:lnTo>
                <a:lnTo>
                  <a:pt x="782751" y="623430"/>
                </a:lnTo>
                <a:lnTo>
                  <a:pt x="769549" y="598931"/>
                </a:lnTo>
                <a:lnTo>
                  <a:pt x="744702" y="598931"/>
                </a:lnTo>
                <a:lnTo>
                  <a:pt x="717211" y="577082"/>
                </a:lnTo>
                <a:close/>
              </a:path>
              <a:path w="782954" h="623570">
                <a:moveTo>
                  <a:pt x="722814" y="570035"/>
                </a:moveTo>
                <a:lnTo>
                  <a:pt x="721588" y="571741"/>
                </a:lnTo>
                <a:lnTo>
                  <a:pt x="720115" y="573646"/>
                </a:lnTo>
                <a:lnTo>
                  <a:pt x="718604" y="575500"/>
                </a:lnTo>
                <a:lnTo>
                  <a:pt x="717211" y="577082"/>
                </a:lnTo>
                <a:lnTo>
                  <a:pt x="744702" y="598931"/>
                </a:lnTo>
                <a:lnTo>
                  <a:pt x="750303" y="591883"/>
                </a:lnTo>
                <a:lnTo>
                  <a:pt x="722814" y="570035"/>
                </a:lnTo>
                <a:close/>
              </a:path>
              <a:path w="782954" h="623570">
                <a:moveTo>
                  <a:pt x="736498" y="537603"/>
                </a:moveTo>
                <a:lnTo>
                  <a:pt x="722814" y="570035"/>
                </a:lnTo>
                <a:lnTo>
                  <a:pt x="750303" y="591883"/>
                </a:lnTo>
                <a:lnTo>
                  <a:pt x="744702" y="598931"/>
                </a:lnTo>
                <a:lnTo>
                  <a:pt x="769549" y="598931"/>
                </a:lnTo>
                <a:lnTo>
                  <a:pt x="736498" y="537603"/>
                </a:lnTo>
                <a:close/>
              </a:path>
              <a:path w="782954" h="623570">
                <a:moveTo>
                  <a:pt x="5600" y="0"/>
                </a:moveTo>
                <a:lnTo>
                  <a:pt x="0" y="7048"/>
                </a:lnTo>
                <a:lnTo>
                  <a:pt x="717211" y="577082"/>
                </a:lnTo>
                <a:lnTo>
                  <a:pt x="718604" y="575500"/>
                </a:lnTo>
                <a:lnTo>
                  <a:pt x="720115" y="573646"/>
                </a:lnTo>
                <a:lnTo>
                  <a:pt x="721588" y="571741"/>
                </a:lnTo>
                <a:lnTo>
                  <a:pt x="722814" y="570035"/>
                </a:lnTo>
                <a:lnTo>
                  <a:pt x="5600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981186" y="2739873"/>
            <a:ext cx="1790700" cy="514350"/>
          </a:xfrm>
          <a:custGeom>
            <a:avLst/>
            <a:gdLst/>
            <a:ahLst/>
            <a:cxnLst/>
            <a:rect l="l" t="t" r="r" b="b"/>
            <a:pathLst>
              <a:path w="1790700" h="514350">
                <a:moveTo>
                  <a:pt x="0" y="0"/>
                </a:moveTo>
                <a:lnTo>
                  <a:pt x="1790700" y="0"/>
                </a:lnTo>
                <a:lnTo>
                  <a:pt x="1790700" y="514350"/>
                </a:lnTo>
                <a:lnTo>
                  <a:pt x="0" y="514350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981186" y="3565374"/>
            <a:ext cx="1790700" cy="514350"/>
          </a:xfrm>
          <a:custGeom>
            <a:avLst/>
            <a:gdLst/>
            <a:ahLst/>
            <a:cxnLst/>
            <a:rect l="l" t="t" r="r" b="b"/>
            <a:pathLst>
              <a:path w="1790700" h="514350">
                <a:moveTo>
                  <a:pt x="0" y="0"/>
                </a:moveTo>
                <a:lnTo>
                  <a:pt x="1790700" y="0"/>
                </a:lnTo>
                <a:lnTo>
                  <a:pt x="1790700" y="514350"/>
                </a:lnTo>
                <a:lnTo>
                  <a:pt x="0" y="514350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5540311" y="1368927"/>
            <a:ext cx="2132965" cy="1719580"/>
          </a:xfrm>
          <a:custGeom>
            <a:avLst/>
            <a:gdLst/>
            <a:ahLst/>
            <a:cxnLst/>
            <a:rect l="l" t="t" r="r" b="b"/>
            <a:pathLst>
              <a:path w="2132965" h="1719580">
                <a:moveTo>
                  <a:pt x="72682" y="1499806"/>
                </a:moveTo>
                <a:lnTo>
                  <a:pt x="42951" y="1499806"/>
                </a:lnTo>
                <a:lnTo>
                  <a:pt x="41770" y="1499806"/>
                </a:lnTo>
                <a:lnTo>
                  <a:pt x="34518" y="1499806"/>
                </a:lnTo>
                <a:lnTo>
                  <a:pt x="33959" y="1499768"/>
                </a:lnTo>
                <a:lnTo>
                  <a:pt x="33959" y="1499323"/>
                </a:lnTo>
                <a:lnTo>
                  <a:pt x="28854" y="1499323"/>
                </a:lnTo>
                <a:lnTo>
                  <a:pt x="31280" y="1499577"/>
                </a:lnTo>
                <a:lnTo>
                  <a:pt x="28003" y="1499323"/>
                </a:lnTo>
                <a:lnTo>
                  <a:pt x="28854" y="1499323"/>
                </a:lnTo>
                <a:lnTo>
                  <a:pt x="26454" y="1498993"/>
                </a:lnTo>
                <a:lnTo>
                  <a:pt x="24053" y="1498600"/>
                </a:lnTo>
                <a:lnTo>
                  <a:pt x="0" y="1490510"/>
                </a:lnTo>
                <a:lnTo>
                  <a:pt x="38963" y="1579867"/>
                </a:lnTo>
                <a:lnTo>
                  <a:pt x="57912" y="1534871"/>
                </a:lnTo>
                <a:lnTo>
                  <a:pt x="72682" y="1499806"/>
                </a:lnTo>
                <a:close/>
              </a:path>
              <a:path w="2132965" h="1719580">
                <a:moveTo>
                  <a:pt x="76809" y="1490014"/>
                </a:moveTo>
                <a:lnTo>
                  <a:pt x="46964" y="1499323"/>
                </a:lnTo>
                <a:lnTo>
                  <a:pt x="42951" y="1499323"/>
                </a:lnTo>
                <a:lnTo>
                  <a:pt x="42951" y="1499717"/>
                </a:lnTo>
                <a:lnTo>
                  <a:pt x="47447" y="1499323"/>
                </a:lnTo>
                <a:lnTo>
                  <a:pt x="72885" y="1499323"/>
                </a:lnTo>
                <a:lnTo>
                  <a:pt x="76809" y="1490014"/>
                </a:lnTo>
                <a:close/>
              </a:path>
              <a:path w="2132965" h="1719580">
                <a:moveTo>
                  <a:pt x="2128291" y="1521066"/>
                </a:moveTo>
                <a:lnTo>
                  <a:pt x="2126932" y="1512163"/>
                </a:lnTo>
                <a:lnTo>
                  <a:pt x="1035481" y="1678228"/>
                </a:lnTo>
                <a:lnTo>
                  <a:pt x="1035265" y="1675523"/>
                </a:lnTo>
                <a:lnTo>
                  <a:pt x="1039736" y="1643291"/>
                </a:lnTo>
                <a:lnTo>
                  <a:pt x="956919" y="1694738"/>
                </a:lnTo>
                <a:lnTo>
                  <a:pt x="1051280" y="1719224"/>
                </a:lnTo>
                <a:lnTo>
                  <a:pt x="1049769" y="1717027"/>
                </a:lnTo>
                <a:lnTo>
                  <a:pt x="1048334" y="1714817"/>
                </a:lnTo>
                <a:lnTo>
                  <a:pt x="1036840" y="1687131"/>
                </a:lnTo>
                <a:lnTo>
                  <a:pt x="2128291" y="1521066"/>
                </a:lnTo>
                <a:close/>
              </a:path>
              <a:path w="2132965" h="1719580">
                <a:moveTo>
                  <a:pt x="2132533" y="241"/>
                </a:moveTo>
                <a:lnTo>
                  <a:pt x="29006" y="0"/>
                </a:lnTo>
                <a:lnTo>
                  <a:pt x="24472" y="0"/>
                </a:lnTo>
                <a:lnTo>
                  <a:pt x="24511" y="4533"/>
                </a:lnTo>
                <a:lnTo>
                  <a:pt x="33896" y="1490014"/>
                </a:lnTo>
                <a:lnTo>
                  <a:pt x="33959" y="1499323"/>
                </a:lnTo>
                <a:lnTo>
                  <a:pt x="42951" y="1499323"/>
                </a:lnTo>
                <a:lnTo>
                  <a:pt x="33528" y="9245"/>
                </a:lnTo>
                <a:lnTo>
                  <a:pt x="33528" y="9004"/>
                </a:lnTo>
                <a:lnTo>
                  <a:pt x="2132533" y="9245"/>
                </a:lnTo>
                <a:lnTo>
                  <a:pt x="2132533" y="4533"/>
                </a:lnTo>
                <a:lnTo>
                  <a:pt x="2132533" y="241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7677262" y="2647796"/>
            <a:ext cx="1790700" cy="514350"/>
          </a:xfrm>
          <a:custGeom>
            <a:avLst/>
            <a:gdLst/>
            <a:ahLst/>
            <a:cxnLst/>
            <a:rect l="l" t="t" r="r" b="b"/>
            <a:pathLst>
              <a:path w="1790700" h="514350">
                <a:moveTo>
                  <a:pt x="0" y="0"/>
                </a:moveTo>
                <a:lnTo>
                  <a:pt x="1790700" y="0"/>
                </a:lnTo>
                <a:lnTo>
                  <a:pt x="1790700" y="514350"/>
                </a:lnTo>
                <a:lnTo>
                  <a:pt x="0" y="514350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7677262" y="1891094"/>
            <a:ext cx="1790700" cy="514350"/>
          </a:xfrm>
          <a:custGeom>
            <a:avLst/>
            <a:gdLst/>
            <a:ahLst/>
            <a:cxnLst/>
            <a:rect l="l" t="t" r="r" b="b"/>
            <a:pathLst>
              <a:path w="1790700" h="514350">
                <a:moveTo>
                  <a:pt x="0" y="0"/>
                </a:moveTo>
                <a:lnTo>
                  <a:pt x="1790700" y="0"/>
                </a:lnTo>
                <a:lnTo>
                  <a:pt x="1790700" y="514350"/>
                </a:lnTo>
                <a:lnTo>
                  <a:pt x="0" y="514350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7031407" y="2110851"/>
            <a:ext cx="645795" cy="76835"/>
          </a:xfrm>
          <a:custGeom>
            <a:avLst/>
            <a:gdLst/>
            <a:ahLst/>
            <a:cxnLst/>
            <a:rect l="l" t="t" r="r" b="b"/>
            <a:pathLst>
              <a:path w="645795" h="76835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2" y="74409"/>
                </a:lnTo>
                <a:lnTo>
                  <a:pt x="87363" y="72009"/>
                </a:lnTo>
                <a:lnTo>
                  <a:pt x="80162" y="43205"/>
                </a:lnTo>
                <a:lnTo>
                  <a:pt x="80162" y="42913"/>
                </a:lnTo>
                <a:lnTo>
                  <a:pt x="45034" y="42913"/>
                </a:lnTo>
                <a:lnTo>
                  <a:pt x="45034" y="33909"/>
                </a:lnTo>
                <a:lnTo>
                  <a:pt x="80162" y="33909"/>
                </a:lnTo>
                <a:lnTo>
                  <a:pt x="80162" y="33604"/>
                </a:lnTo>
                <a:lnTo>
                  <a:pt x="88442" y="2400"/>
                </a:lnTo>
                <a:lnTo>
                  <a:pt x="89611" y="0"/>
                </a:lnTo>
                <a:close/>
              </a:path>
              <a:path w="645795" h="76835">
                <a:moveTo>
                  <a:pt x="80162" y="33909"/>
                </a:moveTo>
                <a:lnTo>
                  <a:pt x="45034" y="33909"/>
                </a:lnTo>
                <a:lnTo>
                  <a:pt x="45034" y="42913"/>
                </a:lnTo>
                <a:lnTo>
                  <a:pt x="80162" y="42913"/>
                </a:lnTo>
                <a:lnTo>
                  <a:pt x="80162" y="33909"/>
                </a:lnTo>
                <a:close/>
              </a:path>
              <a:path w="645795" h="76835">
                <a:moveTo>
                  <a:pt x="645312" y="33909"/>
                </a:moveTo>
                <a:lnTo>
                  <a:pt x="80162" y="33909"/>
                </a:lnTo>
                <a:lnTo>
                  <a:pt x="80162" y="42913"/>
                </a:lnTo>
                <a:lnTo>
                  <a:pt x="645312" y="42913"/>
                </a:lnTo>
                <a:lnTo>
                  <a:pt x="645312" y="33909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7677262" y="1116395"/>
            <a:ext cx="1790700" cy="514350"/>
          </a:xfrm>
          <a:custGeom>
            <a:avLst/>
            <a:gdLst/>
            <a:ahLst/>
            <a:cxnLst/>
            <a:rect l="l" t="t" r="r" b="b"/>
            <a:pathLst>
              <a:path w="1790700" h="514350">
                <a:moveTo>
                  <a:pt x="0" y="0"/>
                </a:moveTo>
                <a:lnTo>
                  <a:pt x="1790700" y="0"/>
                </a:lnTo>
                <a:lnTo>
                  <a:pt x="1790700" y="514350"/>
                </a:lnTo>
                <a:lnTo>
                  <a:pt x="0" y="514350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6707822" y="4055405"/>
            <a:ext cx="711835" cy="862965"/>
          </a:xfrm>
          <a:custGeom>
            <a:avLst/>
            <a:gdLst/>
            <a:ahLst/>
            <a:cxnLst/>
            <a:rect l="l" t="t" r="r" b="b"/>
            <a:pathLst>
              <a:path w="711834" h="862964">
                <a:moveTo>
                  <a:pt x="706412" y="343712"/>
                </a:moveTo>
                <a:lnTo>
                  <a:pt x="702437" y="351777"/>
                </a:lnTo>
                <a:lnTo>
                  <a:pt x="699941" y="351777"/>
                </a:lnTo>
                <a:lnTo>
                  <a:pt x="702335" y="862482"/>
                </a:lnTo>
                <a:lnTo>
                  <a:pt x="711339" y="862482"/>
                </a:lnTo>
                <a:lnTo>
                  <a:pt x="708945" y="351777"/>
                </a:lnTo>
                <a:lnTo>
                  <a:pt x="702437" y="351777"/>
                </a:lnTo>
                <a:lnTo>
                  <a:pt x="699935" y="350542"/>
                </a:lnTo>
                <a:lnTo>
                  <a:pt x="708939" y="350542"/>
                </a:lnTo>
                <a:lnTo>
                  <a:pt x="708926" y="347764"/>
                </a:lnTo>
                <a:lnTo>
                  <a:pt x="706412" y="343712"/>
                </a:lnTo>
                <a:close/>
              </a:path>
              <a:path w="711834" h="862964">
                <a:moveTo>
                  <a:pt x="706412" y="343712"/>
                </a:moveTo>
                <a:lnTo>
                  <a:pt x="699922" y="347764"/>
                </a:lnTo>
                <a:lnTo>
                  <a:pt x="699935" y="350542"/>
                </a:lnTo>
                <a:lnTo>
                  <a:pt x="702437" y="351777"/>
                </a:lnTo>
                <a:lnTo>
                  <a:pt x="706412" y="343712"/>
                </a:lnTo>
                <a:close/>
              </a:path>
              <a:path w="711834" h="862964">
                <a:moveTo>
                  <a:pt x="73863" y="31430"/>
                </a:moveTo>
                <a:lnTo>
                  <a:pt x="72847" y="33274"/>
                </a:lnTo>
                <a:lnTo>
                  <a:pt x="71742" y="35407"/>
                </a:lnTo>
                <a:lnTo>
                  <a:pt x="70713" y="37579"/>
                </a:lnTo>
                <a:lnTo>
                  <a:pt x="69877" y="39507"/>
                </a:lnTo>
                <a:lnTo>
                  <a:pt x="699935" y="350542"/>
                </a:lnTo>
                <a:lnTo>
                  <a:pt x="699922" y="347764"/>
                </a:lnTo>
                <a:lnTo>
                  <a:pt x="706412" y="343712"/>
                </a:lnTo>
                <a:lnTo>
                  <a:pt x="73863" y="31430"/>
                </a:lnTo>
                <a:close/>
              </a:path>
              <a:path w="711834" h="862964">
                <a:moveTo>
                  <a:pt x="706412" y="343712"/>
                </a:moveTo>
                <a:lnTo>
                  <a:pt x="708950" y="347764"/>
                </a:lnTo>
                <a:lnTo>
                  <a:pt x="708914" y="344944"/>
                </a:lnTo>
                <a:lnTo>
                  <a:pt x="706412" y="343712"/>
                </a:lnTo>
                <a:close/>
              </a:path>
              <a:path w="711834" h="862964">
                <a:moveTo>
                  <a:pt x="0" y="0"/>
                </a:moveTo>
                <a:lnTo>
                  <a:pt x="63360" y="74104"/>
                </a:lnTo>
                <a:lnTo>
                  <a:pt x="63461" y="68795"/>
                </a:lnTo>
                <a:lnTo>
                  <a:pt x="63614" y="66192"/>
                </a:lnTo>
                <a:lnTo>
                  <a:pt x="69877" y="39507"/>
                </a:lnTo>
                <a:lnTo>
                  <a:pt x="38392" y="23964"/>
                </a:lnTo>
                <a:lnTo>
                  <a:pt x="42379" y="15887"/>
                </a:lnTo>
                <a:lnTo>
                  <a:pt x="85420" y="15887"/>
                </a:lnTo>
                <a:lnTo>
                  <a:pt x="87503" y="13741"/>
                </a:lnTo>
                <a:lnTo>
                  <a:pt x="97358" y="5219"/>
                </a:lnTo>
                <a:lnTo>
                  <a:pt x="0" y="0"/>
                </a:lnTo>
                <a:close/>
              </a:path>
              <a:path w="711834" h="862964">
                <a:moveTo>
                  <a:pt x="42379" y="15887"/>
                </a:moveTo>
                <a:lnTo>
                  <a:pt x="38392" y="23964"/>
                </a:lnTo>
                <a:lnTo>
                  <a:pt x="69877" y="39507"/>
                </a:lnTo>
                <a:lnTo>
                  <a:pt x="70713" y="37579"/>
                </a:lnTo>
                <a:lnTo>
                  <a:pt x="71742" y="35407"/>
                </a:lnTo>
                <a:lnTo>
                  <a:pt x="72847" y="33274"/>
                </a:lnTo>
                <a:lnTo>
                  <a:pt x="73863" y="31430"/>
                </a:lnTo>
                <a:lnTo>
                  <a:pt x="42379" y="15887"/>
                </a:lnTo>
                <a:close/>
              </a:path>
              <a:path w="711834" h="862964">
                <a:moveTo>
                  <a:pt x="85420" y="15887"/>
                </a:moveTo>
                <a:lnTo>
                  <a:pt x="42379" y="15887"/>
                </a:lnTo>
                <a:lnTo>
                  <a:pt x="73863" y="31430"/>
                </a:lnTo>
                <a:lnTo>
                  <a:pt x="75234" y="29108"/>
                </a:lnTo>
                <a:lnTo>
                  <a:pt x="76530" y="27063"/>
                </a:lnTo>
                <a:lnTo>
                  <a:pt x="84035" y="17386"/>
                </a:lnTo>
                <a:lnTo>
                  <a:pt x="85420" y="15887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6572361" y="4921102"/>
            <a:ext cx="1790700" cy="514350"/>
          </a:xfrm>
          <a:custGeom>
            <a:avLst/>
            <a:gdLst/>
            <a:ahLst/>
            <a:cxnLst/>
            <a:rect l="l" t="t" r="r" b="b"/>
            <a:pathLst>
              <a:path w="1790700" h="514350">
                <a:moveTo>
                  <a:pt x="0" y="0"/>
                </a:moveTo>
                <a:lnTo>
                  <a:pt x="1790700" y="0"/>
                </a:lnTo>
                <a:lnTo>
                  <a:pt x="1790700" y="514349"/>
                </a:lnTo>
                <a:lnTo>
                  <a:pt x="0" y="514349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7677262" y="3498699"/>
            <a:ext cx="1790700" cy="514350"/>
          </a:xfrm>
          <a:custGeom>
            <a:avLst/>
            <a:gdLst/>
            <a:ahLst/>
            <a:cxnLst/>
            <a:rect l="l" t="t" r="r" b="b"/>
            <a:pathLst>
              <a:path w="1790700" h="514350">
                <a:moveTo>
                  <a:pt x="0" y="0"/>
                </a:moveTo>
                <a:lnTo>
                  <a:pt x="1790700" y="0"/>
                </a:lnTo>
                <a:lnTo>
                  <a:pt x="1790700" y="514350"/>
                </a:lnTo>
                <a:lnTo>
                  <a:pt x="0" y="514350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6991079" y="3715699"/>
            <a:ext cx="683895" cy="339090"/>
          </a:xfrm>
          <a:custGeom>
            <a:avLst/>
            <a:gdLst/>
            <a:ahLst/>
            <a:cxnLst/>
            <a:rect l="l" t="t" r="r" b="b"/>
            <a:pathLst>
              <a:path w="683895" h="339089">
                <a:moveTo>
                  <a:pt x="51092" y="335991"/>
                </a:moveTo>
                <a:lnTo>
                  <a:pt x="51587" y="338988"/>
                </a:lnTo>
                <a:lnTo>
                  <a:pt x="54635" y="338988"/>
                </a:lnTo>
                <a:lnTo>
                  <a:pt x="51092" y="335991"/>
                </a:lnTo>
                <a:close/>
              </a:path>
              <a:path w="683895" h="339089">
                <a:moveTo>
                  <a:pt x="506641" y="331787"/>
                </a:moveTo>
                <a:lnTo>
                  <a:pt x="57670" y="331787"/>
                </a:lnTo>
                <a:lnTo>
                  <a:pt x="58178" y="334784"/>
                </a:lnTo>
                <a:lnTo>
                  <a:pt x="51092" y="335991"/>
                </a:lnTo>
                <a:lnTo>
                  <a:pt x="54635" y="338988"/>
                </a:lnTo>
                <a:lnTo>
                  <a:pt x="510247" y="338988"/>
                </a:lnTo>
                <a:lnTo>
                  <a:pt x="506641" y="335394"/>
                </a:lnTo>
                <a:lnTo>
                  <a:pt x="506641" y="331787"/>
                </a:lnTo>
                <a:close/>
              </a:path>
              <a:path w="683895" h="339089">
                <a:moveTo>
                  <a:pt x="506641" y="3606"/>
                </a:moveTo>
                <a:lnTo>
                  <a:pt x="506641" y="335394"/>
                </a:lnTo>
                <a:lnTo>
                  <a:pt x="510247" y="338988"/>
                </a:lnTo>
                <a:lnTo>
                  <a:pt x="510247" y="331787"/>
                </a:lnTo>
                <a:lnTo>
                  <a:pt x="513842" y="331787"/>
                </a:lnTo>
                <a:lnTo>
                  <a:pt x="513842" y="7200"/>
                </a:lnTo>
                <a:lnTo>
                  <a:pt x="510247" y="7200"/>
                </a:lnTo>
                <a:lnTo>
                  <a:pt x="506641" y="3606"/>
                </a:lnTo>
                <a:close/>
              </a:path>
              <a:path w="683895" h="339089">
                <a:moveTo>
                  <a:pt x="513842" y="331787"/>
                </a:moveTo>
                <a:lnTo>
                  <a:pt x="510247" y="331787"/>
                </a:lnTo>
                <a:lnTo>
                  <a:pt x="510247" y="338988"/>
                </a:lnTo>
                <a:lnTo>
                  <a:pt x="513842" y="335394"/>
                </a:lnTo>
                <a:lnTo>
                  <a:pt x="513842" y="331787"/>
                </a:lnTo>
                <a:close/>
              </a:path>
              <a:path w="683895" h="339089">
                <a:moveTo>
                  <a:pt x="513842" y="335394"/>
                </a:moveTo>
                <a:lnTo>
                  <a:pt x="510247" y="338988"/>
                </a:lnTo>
                <a:lnTo>
                  <a:pt x="513842" y="338988"/>
                </a:lnTo>
                <a:lnTo>
                  <a:pt x="513842" y="335394"/>
                </a:lnTo>
                <a:close/>
              </a:path>
              <a:path w="683895" h="339089">
                <a:moveTo>
                  <a:pt x="39818" y="226434"/>
                </a:moveTo>
                <a:lnTo>
                  <a:pt x="38294" y="226631"/>
                </a:lnTo>
                <a:lnTo>
                  <a:pt x="35911" y="227012"/>
                </a:lnTo>
                <a:lnTo>
                  <a:pt x="33552" y="227457"/>
                </a:lnTo>
                <a:lnTo>
                  <a:pt x="32722" y="227640"/>
                </a:lnTo>
                <a:lnTo>
                  <a:pt x="50887" y="334784"/>
                </a:lnTo>
                <a:lnTo>
                  <a:pt x="50990" y="335394"/>
                </a:lnTo>
                <a:lnTo>
                  <a:pt x="51092" y="335991"/>
                </a:lnTo>
                <a:lnTo>
                  <a:pt x="54635" y="331787"/>
                </a:lnTo>
                <a:lnTo>
                  <a:pt x="57670" y="331787"/>
                </a:lnTo>
                <a:lnTo>
                  <a:pt x="40538" y="230682"/>
                </a:lnTo>
                <a:lnTo>
                  <a:pt x="40422" y="229997"/>
                </a:lnTo>
                <a:lnTo>
                  <a:pt x="40295" y="229247"/>
                </a:lnTo>
                <a:lnTo>
                  <a:pt x="40181" y="228574"/>
                </a:lnTo>
                <a:lnTo>
                  <a:pt x="40080" y="227977"/>
                </a:lnTo>
                <a:lnTo>
                  <a:pt x="39991" y="227457"/>
                </a:lnTo>
                <a:lnTo>
                  <a:pt x="39916" y="227012"/>
                </a:lnTo>
                <a:lnTo>
                  <a:pt x="39818" y="226434"/>
                </a:lnTo>
                <a:close/>
              </a:path>
              <a:path w="683895" h="339089">
                <a:moveTo>
                  <a:pt x="57670" y="331787"/>
                </a:moveTo>
                <a:lnTo>
                  <a:pt x="54635" y="331787"/>
                </a:lnTo>
                <a:lnTo>
                  <a:pt x="51092" y="335991"/>
                </a:lnTo>
                <a:lnTo>
                  <a:pt x="58178" y="334784"/>
                </a:lnTo>
                <a:lnTo>
                  <a:pt x="57670" y="331787"/>
                </a:lnTo>
                <a:close/>
              </a:path>
              <a:path w="683895" h="339089">
                <a:moveTo>
                  <a:pt x="22885" y="148056"/>
                </a:moveTo>
                <a:lnTo>
                  <a:pt x="0" y="242836"/>
                </a:lnTo>
                <a:lnTo>
                  <a:pt x="2159" y="241287"/>
                </a:lnTo>
                <a:lnTo>
                  <a:pt x="4356" y="239814"/>
                </a:lnTo>
                <a:lnTo>
                  <a:pt x="32722" y="227640"/>
                </a:lnTo>
                <a:lnTo>
                  <a:pt x="26860" y="193065"/>
                </a:lnTo>
                <a:lnTo>
                  <a:pt x="33959" y="191858"/>
                </a:lnTo>
                <a:lnTo>
                  <a:pt x="51134" y="191858"/>
                </a:lnTo>
                <a:lnTo>
                  <a:pt x="22885" y="148056"/>
                </a:lnTo>
                <a:close/>
              </a:path>
              <a:path w="683895" h="339089">
                <a:moveTo>
                  <a:pt x="73215" y="226098"/>
                </a:moveTo>
                <a:lnTo>
                  <a:pt x="55587" y="226098"/>
                </a:lnTo>
                <a:lnTo>
                  <a:pt x="59036" y="226434"/>
                </a:lnTo>
                <a:lnTo>
                  <a:pt x="58867" y="226434"/>
                </a:lnTo>
                <a:lnTo>
                  <a:pt x="75730" y="229997"/>
                </a:lnTo>
                <a:lnTo>
                  <a:pt x="73215" y="226098"/>
                </a:lnTo>
                <a:close/>
              </a:path>
              <a:path w="683895" h="339089">
                <a:moveTo>
                  <a:pt x="33959" y="191858"/>
                </a:moveTo>
                <a:lnTo>
                  <a:pt x="26860" y="193065"/>
                </a:lnTo>
                <a:lnTo>
                  <a:pt x="32460" y="226098"/>
                </a:lnTo>
                <a:lnTo>
                  <a:pt x="32517" y="226434"/>
                </a:lnTo>
                <a:lnTo>
                  <a:pt x="32615" y="227012"/>
                </a:lnTo>
                <a:lnTo>
                  <a:pt x="32722" y="227640"/>
                </a:lnTo>
                <a:lnTo>
                  <a:pt x="33552" y="227457"/>
                </a:lnTo>
                <a:lnTo>
                  <a:pt x="35911" y="227012"/>
                </a:lnTo>
                <a:lnTo>
                  <a:pt x="38294" y="226631"/>
                </a:lnTo>
                <a:lnTo>
                  <a:pt x="39818" y="226434"/>
                </a:lnTo>
                <a:lnTo>
                  <a:pt x="33959" y="191858"/>
                </a:lnTo>
                <a:close/>
              </a:path>
              <a:path w="683895" h="339089">
                <a:moveTo>
                  <a:pt x="51134" y="191858"/>
                </a:moveTo>
                <a:lnTo>
                  <a:pt x="33959" y="191858"/>
                </a:lnTo>
                <a:lnTo>
                  <a:pt x="39761" y="226098"/>
                </a:lnTo>
                <a:lnTo>
                  <a:pt x="39818" y="226434"/>
                </a:lnTo>
                <a:lnTo>
                  <a:pt x="39390" y="226434"/>
                </a:lnTo>
                <a:lnTo>
                  <a:pt x="43126" y="226098"/>
                </a:lnTo>
                <a:lnTo>
                  <a:pt x="73215" y="226098"/>
                </a:lnTo>
                <a:lnTo>
                  <a:pt x="51134" y="191858"/>
                </a:lnTo>
                <a:close/>
              </a:path>
              <a:path w="683895" h="339089">
                <a:moveTo>
                  <a:pt x="683285" y="0"/>
                </a:moveTo>
                <a:lnTo>
                  <a:pt x="510247" y="0"/>
                </a:lnTo>
                <a:lnTo>
                  <a:pt x="506641" y="3606"/>
                </a:lnTo>
                <a:lnTo>
                  <a:pt x="510247" y="7200"/>
                </a:lnTo>
                <a:lnTo>
                  <a:pt x="513842" y="7200"/>
                </a:lnTo>
                <a:lnTo>
                  <a:pt x="513842" y="3606"/>
                </a:lnTo>
                <a:lnTo>
                  <a:pt x="683285" y="3606"/>
                </a:lnTo>
                <a:lnTo>
                  <a:pt x="683285" y="0"/>
                </a:lnTo>
                <a:close/>
              </a:path>
              <a:path w="683895" h="339089">
                <a:moveTo>
                  <a:pt x="683285" y="3606"/>
                </a:moveTo>
                <a:lnTo>
                  <a:pt x="513842" y="3606"/>
                </a:lnTo>
                <a:lnTo>
                  <a:pt x="513842" y="7200"/>
                </a:lnTo>
                <a:lnTo>
                  <a:pt x="683285" y="7200"/>
                </a:lnTo>
                <a:lnTo>
                  <a:pt x="683285" y="3606"/>
                </a:lnTo>
                <a:close/>
              </a:path>
              <a:path w="683895" h="339089">
                <a:moveTo>
                  <a:pt x="510247" y="0"/>
                </a:moveTo>
                <a:lnTo>
                  <a:pt x="506641" y="0"/>
                </a:lnTo>
                <a:lnTo>
                  <a:pt x="506641" y="3606"/>
                </a:lnTo>
                <a:lnTo>
                  <a:pt x="510247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4195210" y="4299913"/>
            <a:ext cx="88265" cy="619760"/>
          </a:xfrm>
          <a:custGeom>
            <a:avLst/>
            <a:gdLst/>
            <a:ahLst/>
            <a:cxnLst/>
            <a:rect l="l" t="t" r="r" b="b"/>
            <a:pathLst>
              <a:path w="88264" h="619760">
                <a:moveTo>
                  <a:pt x="48882" y="44488"/>
                </a:moveTo>
                <a:lnTo>
                  <a:pt x="0" y="618883"/>
                </a:lnTo>
                <a:lnTo>
                  <a:pt x="8953" y="619658"/>
                </a:lnTo>
                <a:lnTo>
                  <a:pt x="53822" y="92544"/>
                </a:lnTo>
                <a:lnTo>
                  <a:pt x="53938" y="91186"/>
                </a:lnTo>
                <a:lnTo>
                  <a:pt x="54048" y="89890"/>
                </a:lnTo>
                <a:lnTo>
                  <a:pt x="54151" y="88684"/>
                </a:lnTo>
                <a:lnTo>
                  <a:pt x="54248" y="87541"/>
                </a:lnTo>
                <a:lnTo>
                  <a:pt x="54338" y="86487"/>
                </a:lnTo>
                <a:lnTo>
                  <a:pt x="54458" y="85077"/>
                </a:lnTo>
                <a:lnTo>
                  <a:pt x="54571" y="83743"/>
                </a:lnTo>
                <a:lnTo>
                  <a:pt x="54696" y="82283"/>
                </a:lnTo>
                <a:lnTo>
                  <a:pt x="54812" y="80911"/>
                </a:lnTo>
                <a:lnTo>
                  <a:pt x="54866" y="80276"/>
                </a:lnTo>
                <a:lnTo>
                  <a:pt x="55168" y="80276"/>
                </a:lnTo>
                <a:lnTo>
                  <a:pt x="52781" y="79959"/>
                </a:lnTo>
                <a:lnTo>
                  <a:pt x="50393" y="79717"/>
                </a:lnTo>
                <a:lnTo>
                  <a:pt x="54914" y="79717"/>
                </a:lnTo>
                <a:lnTo>
                  <a:pt x="57848" y="45250"/>
                </a:lnTo>
                <a:lnTo>
                  <a:pt x="48882" y="44488"/>
                </a:lnTo>
                <a:close/>
              </a:path>
              <a:path w="88264" h="619760">
                <a:moveTo>
                  <a:pt x="71925" y="44488"/>
                </a:moveTo>
                <a:lnTo>
                  <a:pt x="48882" y="44488"/>
                </a:lnTo>
                <a:lnTo>
                  <a:pt x="57848" y="45250"/>
                </a:lnTo>
                <a:lnTo>
                  <a:pt x="54914" y="79717"/>
                </a:lnTo>
                <a:lnTo>
                  <a:pt x="54866" y="80276"/>
                </a:lnTo>
                <a:lnTo>
                  <a:pt x="55168" y="80276"/>
                </a:lnTo>
                <a:lnTo>
                  <a:pt x="57543" y="80670"/>
                </a:lnTo>
                <a:lnTo>
                  <a:pt x="87845" y="92544"/>
                </a:lnTo>
                <a:lnTo>
                  <a:pt x="71925" y="44488"/>
                </a:lnTo>
                <a:close/>
              </a:path>
              <a:path w="88264" h="619760">
                <a:moveTo>
                  <a:pt x="57188" y="0"/>
                </a:moveTo>
                <a:lnTo>
                  <a:pt x="11315" y="86029"/>
                </a:lnTo>
                <a:lnTo>
                  <a:pt x="13804" y="85077"/>
                </a:lnTo>
                <a:lnTo>
                  <a:pt x="16294" y="84188"/>
                </a:lnTo>
                <a:lnTo>
                  <a:pt x="32457" y="80276"/>
                </a:lnTo>
                <a:lnTo>
                  <a:pt x="32179" y="80276"/>
                </a:lnTo>
                <a:lnTo>
                  <a:pt x="34935" y="79959"/>
                </a:lnTo>
                <a:lnTo>
                  <a:pt x="34563" y="79959"/>
                </a:lnTo>
                <a:lnTo>
                  <a:pt x="37444" y="79717"/>
                </a:lnTo>
                <a:lnTo>
                  <a:pt x="45884" y="79717"/>
                </a:lnTo>
                <a:lnTo>
                  <a:pt x="48817" y="45250"/>
                </a:lnTo>
                <a:lnTo>
                  <a:pt x="48882" y="44488"/>
                </a:lnTo>
                <a:lnTo>
                  <a:pt x="71925" y="44488"/>
                </a:lnTo>
                <a:lnTo>
                  <a:pt x="57188" y="0"/>
                </a:lnTo>
                <a:close/>
              </a:path>
              <a:path w="88264" h="619760">
                <a:moveTo>
                  <a:pt x="54914" y="79717"/>
                </a:moveTo>
                <a:lnTo>
                  <a:pt x="50393" y="79717"/>
                </a:lnTo>
                <a:lnTo>
                  <a:pt x="52781" y="79959"/>
                </a:lnTo>
                <a:lnTo>
                  <a:pt x="55168" y="80276"/>
                </a:lnTo>
                <a:lnTo>
                  <a:pt x="54866" y="80276"/>
                </a:lnTo>
                <a:lnTo>
                  <a:pt x="54914" y="79717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2663939" y="4921102"/>
            <a:ext cx="1790700" cy="514350"/>
          </a:xfrm>
          <a:custGeom>
            <a:avLst/>
            <a:gdLst/>
            <a:ahLst/>
            <a:cxnLst/>
            <a:rect l="l" t="t" r="r" b="b"/>
            <a:pathLst>
              <a:path w="1790700" h="514350">
                <a:moveTo>
                  <a:pt x="0" y="0"/>
                </a:moveTo>
                <a:lnTo>
                  <a:pt x="1790700" y="0"/>
                </a:lnTo>
                <a:lnTo>
                  <a:pt x="1790700" y="514349"/>
                </a:lnTo>
                <a:lnTo>
                  <a:pt x="0" y="514349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5478887" y="3575165"/>
            <a:ext cx="76835" cy="1344295"/>
          </a:xfrm>
          <a:custGeom>
            <a:avLst/>
            <a:gdLst/>
            <a:ahLst/>
            <a:cxnLst/>
            <a:rect l="l" t="t" r="r" b="b"/>
            <a:pathLst>
              <a:path w="76835" h="1344295">
                <a:moveTo>
                  <a:pt x="42900" y="45034"/>
                </a:moveTo>
                <a:lnTo>
                  <a:pt x="33896" y="45034"/>
                </a:lnTo>
                <a:lnTo>
                  <a:pt x="33896" y="1343914"/>
                </a:lnTo>
                <a:lnTo>
                  <a:pt x="42900" y="1343914"/>
                </a:lnTo>
                <a:lnTo>
                  <a:pt x="42900" y="45034"/>
                </a:lnTo>
                <a:close/>
              </a:path>
              <a:path w="76835" h="1344295">
                <a:moveTo>
                  <a:pt x="38404" y="0"/>
                </a:moveTo>
                <a:lnTo>
                  <a:pt x="0" y="89611"/>
                </a:lnTo>
                <a:lnTo>
                  <a:pt x="2400" y="88442"/>
                </a:lnTo>
                <a:lnTo>
                  <a:pt x="4800" y="87363"/>
                </a:lnTo>
                <a:lnTo>
                  <a:pt x="33591" y="80162"/>
                </a:lnTo>
                <a:lnTo>
                  <a:pt x="33896" y="80162"/>
                </a:lnTo>
                <a:lnTo>
                  <a:pt x="33896" y="45034"/>
                </a:lnTo>
                <a:lnTo>
                  <a:pt x="57705" y="45034"/>
                </a:lnTo>
                <a:lnTo>
                  <a:pt x="38404" y="0"/>
                </a:lnTo>
                <a:close/>
              </a:path>
              <a:path w="76835" h="1344295">
                <a:moveTo>
                  <a:pt x="57705" y="45034"/>
                </a:moveTo>
                <a:lnTo>
                  <a:pt x="42900" y="45034"/>
                </a:lnTo>
                <a:lnTo>
                  <a:pt x="42900" y="80162"/>
                </a:lnTo>
                <a:lnTo>
                  <a:pt x="43192" y="80162"/>
                </a:lnTo>
                <a:lnTo>
                  <a:pt x="45605" y="80340"/>
                </a:lnTo>
                <a:lnTo>
                  <a:pt x="76809" y="89611"/>
                </a:lnTo>
                <a:lnTo>
                  <a:pt x="57705" y="45034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4603863" y="4921102"/>
            <a:ext cx="1790700" cy="514350"/>
          </a:xfrm>
          <a:custGeom>
            <a:avLst/>
            <a:gdLst/>
            <a:ahLst/>
            <a:cxnLst/>
            <a:rect l="l" t="t" r="r" b="b"/>
            <a:pathLst>
              <a:path w="1790700" h="514350">
                <a:moveTo>
                  <a:pt x="0" y="0"/>
                </a:moveTo>
                <a:lnTo>
                  <a:pt x="1790700" y="0"/>
                </a:lnTo>
                <a:lnTo>
                  <a:pt x="1790700" y="514349"/>
                </a:lnTo>
                <a:lnTo>
                  <a:pt x="0" y="514349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2780214" y="4273925"/>
            <a:ext cx="1182370" cy="191135"/>
          </a:xfrm>
          <a:custGeom>
            <a:avLst/>
            <a:gdLst/>
            <a:ahLst/>
            <a:cxnLst/>
            <a:rect l="l" t="t" r="r" b="b"/>
            <a:pathLst>
              <a:path w="1182370" h="191135">
                <a:moveTo>
                  <a:pt x="1102287" y="32327"/>
                </a:moveTo>
                <a:lnTo>
                  <a:pt x="0" y="182181"/>
                </a:lnTo>
                <a:lnTo>
                  <a:pt x="1206" y="191096"/>
                </a:lnTo>
                <a:lnTo>
                  <a:pt x="1103501" y="41241"/>
                </a:lnTo>
                <a:lnTo>
                  <a:pt x="1103312" y="39154"/>
                </a:lnTo>
                <a:lnTo>
                  <a:pt x="1103033" y="36766"/>
                </a:lnTo>
                <a:lnTo>
                  <a:pt x="1102664" y="34391"/>
                </a:lnTo>
                <a:lnTo>
                  <a:pt x="1102287" y="32327"/>
                </a:lnTo>
                <a:close/>
              </a:path>
              <a:path w="1182370" h="191135">
                <a:moveTo>
                  <a:pt x="1179616" y="27597"/>
                </a:moveTo>
                <a:lnTo>
                  <a:pt x="1137081" y="27597"/>
                </a:lnTo>
                <a:lnTo>
                  <a:pt x="1138288" y="36512"/>
                </a:lnTo>
                <a:lnTo>
                  <a:pt x="1103501" y="41241"/>
                </a:lnTo>
                <a:lnTo>
                  <a:pt x="1103528" y="41541"/>
                </a:lnTo>
                <a:lnTo>
                  <a:pt x="1103630" y="51219"/>
                </a:lnTo>
                <a:lnTo>
                  <a:pt x="1103464" y="53657"/>
                </a:lnTo>
                <a:lnTo>
                  <a:pt x="1098689" y="76111"/>
                </a:lnTo>
                <a:lnTo>
                  <a:pt x="1179616" y="27597"/>
                </a:lnTo>
                <a:close/>
              </a:path>
              <a:path w="1182370" h="191135">
                <a:moveTo>
                  <a:pt x="1137081" y="27597"/>
                </a:moveTo>
                <a:lnTo>
                  <a:pt x="1102287" y="32327"/>
                </a:lnTo>
                <a:lnTo>
                  <a:pt x="1102664" y="34391"/>
                </a:lnTo>
                <a:lnTo>
                  <a:pt x="1102993" y="36512"/>
                </a:lnTo>
                <a:lnTo>
                  <a:pt x="1103312" y="39154"/>
                </a:lnTo>
                <a:lnTo>
                  <a:pt x="1103501" y="41241"/>
                </a:lnTo>
                <a:lnTo>
                  <a:pt x="1138288" y="36512"/>
                </a:lnTo>
                <a:lnTo>
                  <a:pt x="1137081" y="27597"/>
                </a:lnTo>
                <a:close/>
              </a:path>
              <a:path w="1182370" h="191135">
                <a:moveTo>
                  <a:pt x="1088339" y="0"/>
                </a:moveTo>
                <a:lnTo>
                  <a:pt x="1102287" y="32327"/>
                </a:lnTo>
                <a:lnTo>
                  <a:pt x="1137081" y="27597"/>
                </a:lnTo>
                <a:lnTo>
                  <a:pt x="1179616" y="27597"/>
                </a:lnTo>
                <a:lnTo>
                  <a:pt x="1182306" y="25984"/>
                </a:lnTo>
                <a:lnTo>
                  <a:pt x="1088339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981186" y="4209901"/>
            <a:ext cx="1790700" cy="514350"/>
          </a:xfrm>
          <a:custGeom>
            <a:avLst/>
            <a:gdLst/>
            <a:ahLst/>
            <a:cxnLst/>
            <a:rect l="l" t="t" r="r" b="b"/>
            <a:pathLst>
              <a:path w="1790700" h="514350">
                <a:moveTo>
                  <a:pt x="0" y="0"/>
                </a:moveTo>
                <a:lnTo>
                  <a:pt x="1790700" y="0"/>
                </a:lnTo>
                <a:lnTo>
                  <a:pt x="1790700" y="514350"/>
                </a:lnTo>
                <a:lnTo>
                  <a:pt x="0" y="514350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2769492" y="3816385"/>
            <a:ext cx="1183640" cy="239395"/>
          </a:xfrm>
          <a:custGeom>
            <a:avLst/>
            <a:gdLst/>
            <a:ahLst/>
            <a:cxnLst/>
            <a:rect l="l" t="t" r="r" b="b"/>
            <a:pathLst>
              <a:path w="1183639" h="239395">
                <a:moveTo>
                  <a:pt x="1103342" y="207086"/>
                </a:moveTo>
                <a:lnTo>
                  <a:pt x="1088034" y="238785"/>
                </a:lnTo>
                <a:lnTo>
                  <a:pt x="1183030" y="216827"/>
                </a:lnTo>
                <a:lnTo>
                  <a:pt x="1177672" y="213296"/>
                </a:lnTo>
                <a:lnTo>
                  <a:pt x="1137907" y="213296"/>
                </a:lnTo>
                <a:lnTo>
                  <a:pt x="1103342" y="207086"/>
                </a:lnTo>
                <a:close/>
              </a:path>
              <a:path w="1183639" h="239395">
                <a:moveTo>
                  <a:pt x="1104935" y="198235"/>
                </a:moveTo>
                <a:lnTo>
                  <a:pt x="1103342" y="207086"/>
                </a:lnTo>
                <a:lnTo>
                  <a:pt x="1137907" y="213296"/>
                </a:lnTo>
                <a:lnTo>
                  <a:pt x="1139387" y="205041"/>
                </a:lnTo>
                <a:lnTo>
                  <a:pt x="1139494" y="204444"/>
                </a:lnTo>
                <a:lnTo>
                  <a:pt x="1104935" y="198235"/>
                </a:lnTo>
                <a:close/>
              </a:path>
              <a:path w="1183639" h="239395">
                <a:moveTo>
                  <a:pt x="1101623" y="163182"/>
                </a:moveTo>
                <a:lnTo>
                  <a:pt x="1105382" y="193128"/>
                </a:lnTo>
                <a:lnTo>
                  <a:pt x="1105217" y="195541"/>
                </a:lnTo>
                <a:lnTo>
                  <a:pt x="1104976" y="197929"/>
                </a:lnTo>
                <a:lnTo>
                  <a:pt x="1104935" y="198235"/>
                </a:lnTo>
                <a:lnTo>
                  <a:pt x="1139494" y="204444"/>
                </a:lnTo>
                <a:lnTo>
                  <a:pt x="1137907" y="213296"/>
                </a:lnTo>
                <a:lnTo>
                  <a:pt x="1177672" y="213296"/>
                </a:lnTo>
                <a:lnTo>
                  <a:pt x="1101623" y="163182"/>
                </a:lnTo>
                <a:close/>
              </a:path>
              <a:path w="1183639" h="239395">
                <a:moveTo>
                  <a:pt x="1587" y="0"/>
                </a:moveTo>
                <a:lnTo>
                  <a:pt x="0" y="8864"/>
                </a:lnTo>
                <a:lnTo>
                  <a:pt x="1103342" y="207086"/>
                </a:lnTo>
                <a:lnTo>
                  <a:pt x="1103820" y="205041"/>
                </a:lnTo>
                <a:lnTo>
                  <a:pt x="1104277" y="202679"/>
                </a:lnTo>
                <a:lnTo>
                  <a:pt x="1104658" y="200317"/>
                </a:lnTo>
                <a:lnTo>
                  <a:pt x="1104935" y="198235"/>
                </a:lnTo>
                <a:lnTo>
                  <a:pt x="1587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4900140" y="724135"/>
            <a:ext cx="5027295" cy="322580"/>
          </a:xfrm>
          <a:custGeom>
            <a:avLst/>
            <a:gdLst/>
            <a:ahLst/>
            <a:cxnLst/>
            <a:rect l="l" t="t" r="r" b="b"/>
            <a:pathLst>
              <a:path w="5027295" h="322580">
                <a:moveTo>
                  <a:pt x="0" y="0"/>
                </a:moveTo>
                <a:lnTo>
                  <a:pt x="5026723" y="0"/>
                </a:lnTo>
                <a:lnTo>
                  <a:pt x="5026723" y="322262"/>
                </a:lnTo>
                <a:lnTo>
                  <a:pt x="0" y="322262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cams/cam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067296366"/>
              </p:ext>
            </p:extLst>
          </p:nvPr>
        </p:nvGraphicFramePr>
        <p:xfrm>
          <a:off x="180154" y="107804"/>
          <a:ext cx="10363200" cy="731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5305">
                <a:tc>
                  <a:txBody>
                    <a:bodyPr/>
                    <a:lstStyle/>
                    <a:p>
                      <a:pPr marR="37465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850" b="1" u="sng" dirty="0">
                          <a:solidFill>
                            <a:srgbClr val="151616"/>
                          </a:solidFill>
                          <a:uFill>
                            <a:solidFill>
                              <a:srgbClr val="151616"/>
                            </a:solidFill>
                          </a:uFill>
                          <a:latin typeface="Arial"/>
                          <a:cs typeface="Arial"/>
                        </a:rPr>
                        <a:t>INTRODUCTION TO</a:t>
                      </a:r>
                      <a:r>
                        <a:rPr sz="1850" b="1" u="sng" spc="5" dirty="0">
                          <a:solidFill>
                            <a:srgbClr val="151616"/>
                          </a:solidFill>
                          <a:uFill>
                            <a:solidFill>
                              <a:srgbClr val="151616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850" b="1" u="sng" dirty="0">
                          <a:solidFill>
                            <a:srgbClr val="151616"/>
                          </a:solidFill>
                          <a:uFill>
                            <a:solidFill>
                              <a:srgbClr val="151616"/>
                            </a:solidFill>
                          </a:uFill>
                          <a:latin typeface="Arial"/>
                          <a:cs typeface="Arial"/>
                        </a:rPr>
                        <a:t>MECHANISMS</a:t>
                      </a:r>
                      <a:r>
                        <a:rPr sz="1850" b="1" u="sng" spc="5" dirty="0">
                          <a:solidFill>
                            <a:srgbClr val="151616"/>
                          </a:solidFill>
                          <a:uFill>
                            <a:solidFill>
                              <a:srgbClr val="151616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850" b="1" u="sng" dirty="0">
                          <a:solidFill>
                            <a:srgbClr val="151616"/>
                          </a:solidFill>
                          <a:uFill>
                            <a:solidFill>
                              <a:srgbClr val="151616"/>
                            </a:solidFill>
                          </a:uFill>
                          <a:latin typeface="Arial"/>
                          <a:cs typeface="Arial"/>
                        </a:rPr>
                        <a:t>/</a:t>
                      </a:r>
                      <a:r>
                        <a:rPr sz="1850" b="1" u="sng" spc="5" dirty="0">
                          <a:solidFill>
                            <a:srgbClr val="151616"/>
                          </a:solidFill>
                          <a:uFill>
                            <a:solidFill>
                              <a:srgbClr val="151616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850" b="1" u="sng" dirty="0">
                          <a:solidFill>
                            <a:srgbClr val="151616"/>
                          </a:solidFill>
                          <a:uFill>
                            <a:solidFill>
                              <a:srgbClr val="151616"/>
                            </a:solidFill>
                          </a:uFill>
                          <a:latin typeface="Arial"/>
                          <a:cs typeface="Arial"/>
                        </a:rPr>
                        <a:t>FORCES</a:t>
                      </a:r>
                      <a:r>
                        <a:rPr sz="1850" b="1" u="sng" spc="-65" dirty="0">
                          <a:solidFill>
                            <a:srgbClr val="151616"/>
                          </a:solidFill>
                          <a:uFill>
                            <a:solidFill>
                              <a:srgbClr val="151616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850" b="1" u="sng" dirty="0">
                          <a:solidFill>
                            <a:srgbClr val="151616"/>
                          </a:solidFill>
                          <a:uFill>
                            <a:solidFill>
                              <a:srgbClr val="151616"/>
                            </a:solidFill>
                          </a:uFill>
                          <a:latin typeface="Arial"/>
                          <a:cs typeface="Arial"/>
                        </a:rPr>
                        <a:t>AND</a:t>
                      </a:r>
                      <a:r>
                        <a:rPr sz="1850" b="1" u="sng" spc="5" dirty="0">
                          <a:solidFill>
                            <a:srgbClr val="151616"/>
                          </a:solidFill>
                          <a:uFill>
                            <a:solidFill>
                              <a:srgbClr val="151616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850" b="1" u="sng" spc="-10" dirty="0">
                          <a:solidFill>
                            <a:srgbClr val="151616"/>
                          </a:solidFill>
                          <a:uFill>
                            <a:solidFill>
                              <a:srgbClr val="151616"/>
                            </a:solidFill>
                          </a:uFill>
                          <a:latin typeface="Arial"/>
                          <a:cs typeface="Arial"/>
                        </a:rPr>
                        <a:t>MOTION</a:t>
                      </a:r>
                      <a:endParaRPr sz="1850">
                        <a:latin typeface="Arial"/>
                        <a:cs typeface="Arial"/>
                      </a:endParaRPr>
                    </a:p>
                    <a:p>
                      <a:pPr marR="421640" algn="ctr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2618105" algn="l"/>
                          <a:tab pos="5062855" algn="l"/>
                        </a:tabLst>
                      </a:pPr>
                      <a:r>
                        <a:rPr sz="700" spc="20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WORLD</a:t>
                      </a:r>
                      <a:r>
                        <a:rPr sz="700" spc="80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0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ASSOCIATION</a:t>
                      </a:r>
                      <a:r>
                        <a:rPr sz="700" spc="145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0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700" spc="120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20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TECHNOLOGY</a:t>
                      </a:r>
                      <a:r>
                        <a:rPr sz="700" spc="105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TEACHERS</a:t>
                      </a:r>
                      <a:r>
                        <a:rPr sz="700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700" spc="-10" dirty="0">
                          <a:solidFill>
                            <a:srgbClr val="818281"/>
                          </a:solidFill>
                          <a:latin typeface="Arial"/>
                          <a:cs typeface="Arial"/>
                          <a:hlinkClick r:id="rId2"/>
                        </a:rPr>
                        <a:t>https://www.facebook.com/groups/254963448192823/</a:t>
                      </a:r>
                      <a:r>
                        <a:rPr sz="700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050" spc="15" baseline="11904" dirty="0">
                          <a:solidFill>
                            <a:srgbClr val="818281"/>
                          </a:solidFill>
                          <a:latin typeface="Arial"/>
                          <a:cs typeface="Arial"/>
                          <a:hlinkClick r:id="rId3"/>
                        </a:rPr>
                        <a:t>www.technologystudent.com</a:t>
                      </a:r>
                      <a:r>
                        <a:rPr sz="1050" spc="7" baseline="11904" dirty="0">
                          <a:solidFill>
                            <a:srgbClr val="81828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050" spc="15" baseline="11904" dirty="0">
                          <a:solidFill>
                            <a:srgbClr val="818281"/>
                          </a:solidFill>
                          <a:latin typeface="Arial"/>
                          <a:cs typeface="Arial"/>
                          <a:hlinkClick r:id="rId3"/>
                        </a:rPr>
                        <a:t>©</a:t>
                      </a:r>
                      <a:r>
                        <a:rPr sz="1050" spc="7" baseline="11904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30" baseline="11904" dirty="0">
                          <a:solidFill>
                            <a:srgbClr val="818281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050" baseline="11904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3175">
                      <a:solidFill>
                        <a:srgbClr val="00A3D4"/>
                      </a:solidFill>
                      <a:prstDash val="solid"/>
                    </a:lnL>
                    <a:lnR w="3175">
                      <a:solidFill>
                        <a:srgbClr val="00A3D4"/>
                      </a:solidFill>
                      <a:prstDash val="solid"/>
                    </a:lnR>
                    <a:lnT w="3175">
                      <a:solidFill>
                        <a:srgbClr val="00A3D4"/>
                      </a:solidFill>
                      <a:prstDash val="solid"/>
                    </a:lnT>
                    <a:solidFill>
                      <a:srgbClr val="E2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6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955"/>
                        </a:spcBef>
                        <a:tabLst>
                          <a:tab pos="4896485" algn="l"/>
                          <a:tab pos="6323965" algn="l"/>
                        </a:tabLst>
                      </a:pPr>
                      <a:r>
                        <a:rPr sz="2100" b="1" baseline="27777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Study</a:t>
                      </a:r>
                      <a:r>
                        <a:rPr sz="2100" b="1" spc="-240" baseline="27777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baseline="27777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100" b="1" spc="-240" baseline="27777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15" baseline="27777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bicycle.</a:t>
                      </a:r>
                      <a:r>
                        <a:rPr sz="2100" b="1" baseline="27777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400" dirty="0">
                          <a:solidFill>
                            <a:srgbClr val="DD2B1C"/>
                          </a:solidFill>
                          <a:latin typeface="Arial"/>
                          <a:cs typeface="Arial"/>
                        </a:rPr>
                        <a:t>HELPFUL</a:t>
                      </a:r>
                      <a:r>
                        <a:rPr sz="1400" spc="-65" dirty="0">
                          <a:solidFill>
                            <a:srgbClr val="DD2B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DD2B1C"/>
                          </a:solidFill>
                          <a:latin typeface="Arial"/>
                          <a:cs typeface="Arial"/>
                        </a:rPr>
                        <a:t>LINK:</a:t>
                      </a:r>
                      <a:r>
                        <a:rPr sz="1400" dirty="0">
                          <a:solidFill>
                            <a:srgbClr val="DD2B1C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800" spc="-15" baseline="2314" dirty="0">
                          <a:solidFill>
                            <a:srgbClr val="151616"/>
                          </a:solidFill>
                          <a:latin typeface="Arial"/>
                          <a:cs typeface="Arial"/>
                          <a:hlinkClick r:id="rId4"/>
                        </a:rPr>
                        <a:t>https://technologystudent.com/cams/camdex.htm</a:t>
                      </a:r>
                      <a:endParaRPr sz="1800" baseline="2314">
                        <a:latin typeface="Arial"/>
                        <a:cs typeface="Arial"/>
                      </a:endParaRPr>
                    </a:p>
                    <a:p>
                      <a:pPr marL="268605" indent="-177165">
                        <a:lnSpc>
                          <a:spcPts val="1839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8605" algn="l"/>
                          <a:tab pos="7523480" algn="l"/>
                          <a:tab pos="8068309" algn="l"/>
                        </a:tabLst>
                      </a:pP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sz="1400" b="1" spc="-15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400" b="1" spc="-1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parts.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400" b="1" spc="-37" baseline="-156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A.</a:t>
                      </a:r>
                      <a:r>
                        <a:rPr sz="2400" b="1" baseline="-156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15" baseline="-25793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FRAME</a:t>
                      </a:r>
                      <a:endParaRPr sz="2100" baseline="-25793">
                        <a:latin typeface="Arial"/>
                        <a:cs typeface="Arial"/>
                      </a:endParaRPr>
                    </a:p>
                    <a:p>
                      <a:pPr marL="300355" indent="-208915">
                        <a:lnSpc>
                          <a:spcPts val="1545"/>
                        </a:lnSpc>
                        <a:buAutoNum type="arabicPeriod"/>
                        <a:tabLst>
                          <a:tab pos="300355" algn="l"/>
                          <a:tab pos="7663815" algn="l"/>
                        </a:tabLst>
                      </a:pP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Some</a:t>
                      </a:r>
                      <a:r>
                        <a:rPr sz="1400" b="1" spc="9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400" b="1" spc="9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400" b="1" spc="9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parts</a:t>
                      </a:r>
                      <a:r>
                        <a:rPr sz="1400" b="1" spc="9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sz="1400" b="1" spc="9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examples</a:t>
                      </a:r>
                      <a:r>
                        <a:rPr sz="1400" b="1" spc="9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400" b="1" spc="9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mechanisms</a:t>
                      </a:r>
                      <a:r>
                        <a:rPr sz="1400" b="1" spc="9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400" b="1" spc="9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100" spc="-15" baseline="-39682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TRIANGULATION</a:t>
                      </a:r>
                      <a:endParaRPr sz="2100" baseline="-39682">
                        <a:latin typeface="Arial"/>
                        <a:cs typeface="Arial"/>
                      </a:endParaRPr>
                    </a:p>
                    <a:p>
                      <a:pPr marL="91440" marR="5380990">
                        <a:lnSpc>
                          <a:spcPts val="1560"/>
                        </a:lnSpc>
                        <a:spcBef>
                          <a:spcPts val="95"/>
                        </a:spcBef>
                      </a:pP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under</a:t>
                      </a:r>
                      <a:r>
                        <a:rPr sz="1400" b="1" spc="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6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specific</a:t>
                      </a:r>
                      <a:r>
                        <a:rPr sz="1400" b="1" spc="6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type</a:t>
                      </a:r>
                      <a:r>
                        <a:rPr sz="1400" b="1" spc="6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400" b="1" spc="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force</a:t>
                      </a:r>
                      <a:r>
                        <a:rPr sz="1400" b="1" spc="6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400" b="1" spc="6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sz="1400" b="1" spc="6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400" b="1" spc="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motion.</a:t>
                      </a:r>
                      <a:r>
                        <a:rPr sz="1400" b="1" spc="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List</a:t>
                      </a:r>
                      <a:r>
                        <a:rPr sz="1400" b="1" spc="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these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key</a:t>
                      </a:r>
                      <a:r>
                        <a:rPr sz="1400" b="1" spc="-15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words</a:t>
                      </a:r>
                      <a:r>
                        <a:rPr sz="1400" b="1" spc="-1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under</a:t>
                      </a:r>
                      <a:r>
                        <a:rPr sz="1400" b="1" spc="-1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400" b="1" spc="-1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identified</a:t>
                      </a:r>
                      <a:r>
                        <a:rPr sz="1400" b="1" spc="-1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part.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2609850" algn="r">
                        <a:lnSpc>
                          <a:spcPts val="1870"/>
                        </a:lnSpc>
                      </a:pPr>
                      <a:r>
                        <a:rPr sz="1600" b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B.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44550">
                        <a:lnSpc>
                          <a:spcPct val="100000"/>
                        </a:lnSpc>
                        <a:tabLst>
                          <a:tab pos="7544434" algn="l"/>
                        </a:tabLst>
                      </a:pPr>
                      <a:r>
                        <a:rPr sz="2400" b="1" spc="-37" baseline="-19097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J.</a:t>
                      </a:r>
                      <a:r>
                        <a:rPr sz="2400" b="1" baseline="-19097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600" b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C.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553959" lvl="1" indent="-6696709">
                        <a:lnSpc>
                          <a:spcPct val="100000"/>
                        </a:lnSpc>
                        <a:buAutoNum type="romanUcPeriod"/>
                        <a:tabLst>
                          <a:tab pos="7553959" algn="l"/>
                        </a:tabLst>
                      </a:pPr>
                      <a:r>
                        <a:rPr sz="1600" b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D.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7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8493760" algn="ctr">
                        <a:lnSpc>
                          <a:spcPct val="100000"/>
                        </a:lnSpc>
                      </a:pPr>
                      <a:r>
                        <a:rPr sz="1600" b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H.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3428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471035" algn="l"/>
                          <a:tab pos="6427470" algn="l"/>
                        </a:tabLst>
                      </a:pPr>
                      <a:r>
                        <a:rPr sz="1600" b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G.</a:t>
                      </a:r>
                      <a:r>
                        <a:rPr sz="1600" b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400" b="1" spc="-37" baseline="1736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F.</a:t>
                      </a:r>
                      <a:r>
                        <a:rPr sz="2400" b="1" baseline="1736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600" b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E.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R="8505825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2400" i="1" spc="-4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sz="2400" i="1" spc="-1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i="1" spc="-2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NAME: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3175">
                      <a:solidFill>
                        <a:srgbClr val="00A3D4"/>
                      </a:solidFill>
                      <a:prstDash val="solid"/>
                    </a:lnL>
                    <a:lnR w="3175">
                      <a:solidFill>
                        <a:srgbClr val="00A3D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905">
                <a:tc>
                  <a:txBody>
                    <a:bodyPr/>
                    <a:lstStyle/>
                    <a:p>
                      <a:pPr marL="2058035" marR="1571625" indent="-427990">
                        <a:lnSpc>
                          <a:spcPct val="122800"/>
                        </a:lnSpc>
                        <a:spcBef>
                          <a:spcPts val="575"/>
                        </a:spcBef>
                        <a:tabLst>
                          <a:tab pos="3380104" algn="l"/>
                          <a:tab pos="3679190" algn="l"/>
                          <a:tab pos="4639310" algn="l"/>
                          <a:tab pos="5347335" algn="l"/>
                          <a:tab pos="5887085" algn="l"/>
                          <a:tab pos="7021830" algn="l"/>
                          <a:tab pos="7659370" algn="l"/>
                          <a:tab pos="8071484" algn="l"/>
                        </a:tabLst>
                      </a:pPr>
                      <a:r>
                        <a:rPr sz="16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SUSPENSION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6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SPOKES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6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BRAKES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6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6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CHAIN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	</a:t>
                      </a:r>
                      <a:r>
                        <a:rPr sz="16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GEARS WHEELS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	</a:t>
                      </a:r>
                      <a:r>
                        <a:rPr sz="2400" spc="-15" baseline="1736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BEARINGS</a:t>
                      </a:r>
                      <a:r>
                        <a:rPr sz="2400" baseline="1736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400" baseline="3472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QUICK </a:t>
                      </a:r>
                      <a:r>
                        <a:rPr sz="2400" spc="-15" baseline="3472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RELEASE</a:t>
                      </a:r>
                      <a:r>
                        <a:rPr sz="2400" baseline="3472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	</a:t>
                      </a:r>
                      <a:r>
                        <a:rPr sz="2400" spc="-15" baseline="1736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PEDALS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3175">
                      <a:solidFill>
                        <a:srgbClr val="00A3D4"/>
                      </a:solidFill>
                      <a:prstDash val="solid"/>
                    </a:lnL>
                    <a:lnR w="3175">
                      <a:solidFill>
                        <a:srgbClr val="00A3D4"/>
                      </a:solidFill>
                      <a:prstDash val="solid"/>
                    </a:lnR>
                    <a:solidFill>
                      <a:srgbClr val="E2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2400" i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TYPE</a:t>
                      </a:r>
                      <a:r>
                        <a:rPr sz="2400" i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i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400" i="1" spc="-7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i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FORCE</a:t>
                      </a:r>
                      <a:r>
                        <a:rPr sz="2400" i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i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2400" i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i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MECHANISM</a:t>
                      </a:r>
                      <a:r>
                        <a:rPr sz="2400" i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i="1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2400" i="1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i="1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MOTION: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3175">
                      <a:solidFill>
                        <a:srgbClr val="00A3D4"/>
                      </a:solidFill>
                      <a:prstDash val="solid"/>
                    </a:lnL>
                    <a:lnR w="3175">
                      <a:solidFill>
                        <a:srgbClr val="00A3D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  <a:spcBef>
                          <a:spcPts val="920"/>
                        </a:spcBef>
                        <a:tabLst>
                          <a:tab pos="2592070" algn="l"/>
                          <a:tab pos="4016375" algn="l"/>
                          <a:tab pos="6062345" algn="l"/>
                          <a:tab pos="7035800" algn="l"/>
                          <a:tab pos="9190355" algn="l"/>
                        </a:tabLst>
                      </a:pPr>
                      <a:r>
                        <a:rPr sz="1600" spc="-2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ROTARY</a:t>
                      </a:r>
                      <a:r>
                        <a:rPr sz="1600" spc="-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MOTION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6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TENSION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6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COMPRESSION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600" spc="-2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CAM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6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TRIANGULATION</a:t>
                      </a:r>
                      <a:r>
                        <a:rPr sz="16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6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LEVERS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16840" marB="0">
                    <a:lnL w="3175">
                      <a:solidFill>
                        <a:srgbClr val="00A3D4"/>
                      </a:solidFill>
                      <a:prstDash val="solid"/>
                    </a:lnL>
                    <a:lnR w="3175">
                      <a:solidFill>
                        <a:srgbClr val="00A3D4"/>
                      </a:solidFill>
                      <a:prstDash val="solid"/>
                    </a:lnR>
                    <a:lnB w="3175">
                      <a:solidFill>
                        <a:srgbClr val="00A3D4"/>
                      </a:solidFill>
                      <a:prstDash val="solid"/>
                    </a:lnB>
                    <a:solidFill>
                      <a:srgbClr val="E2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mech2a.cdr</dc:title>
  <dc:creator>BY V.RYAN</dc:creator>
  <cp:keywords>MECHANISMS STARTER EXERCISE</cp:keywords>
  <cp:lastModifiedBy>Vincent RYan</cp:lastModifiedBy>
  <cp:revision>1</cp:revision>
  <dcterms:created xsi:type="dcterms:W3CDTF">2024-06-27T18:11:05Z</dcterms:created>
  <dcterms:modified xsi:type="dcterms:W3CDTF">2024-06-27T18:11:20Z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2024-06-27T00:00:00Z</vt:filetime>
  </property>
  <property fmtid="{D5CDD505-2E9C-101B-9397-08002B2CF9AE}" pid="5" name="Producer">
    <vt:lpwstr>Corel PDF Engine Version 19.1.0.419</vt:lpwstr>
  </property>
</Properties>
</file>