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2928" y="-258"/>
      </p:cViewPr>
      <p:guideLst>
        <p:guide orient="horz" pos="2888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6/27/2024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cams/cam1.htm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cams/cam1.htm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://www.technologystudent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1444" y="-7705"/>
            <a:ext cx="2217420" cy="4648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36195" algn="ctr">
              <a:lnSpc>
                <a:spcPct val="100000"/>
              </a:lnSpc>
              <a:spcBef>
                <a:spcPts val="56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5859" y="1176308"/>
            <a:ext cx="7245350" cy="8350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Complete the following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sentence:</a:t>
            </a:r>
            <a:endParaRPr sz="1400">
              <a:latin typeface="Arial"/>
              <a:cs typeface="Arial"/>
            </a:endParaRPr>
          </a:p>
          <a:p>
            <a:pPr marL="12700" marR="5080">
              <a:lnSpc>
                <a:spcPts val="1560"/>
              </a:lnSpc>
              <a:spcBef>
                <a:spcPts val="1600"/>
              </a:spcBef>
              <a:tabLst>
                <a:tab pos="3035300" algn="l"/>
                <a:tab pos="5652135" algn="l"/>
                <a:tab pos="6299835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114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CAM</a:t>
            </a:r>
            <a:r>
              <a:rPr sz="1400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changes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sz="1400" u="none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(a</a:t>
            </a:r>
            <a:r>
              <a:rPr sz="1400" u="none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rotating</a:t>
            </a:r>
            <a:r>
              <a:rPr sz="1400" u="none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motion)</a:t>
            </a:r>
            <a:r>
              <a:rPr sz="1400" u="none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to</a:t>
            </a:r>
            <a:r>
              <a:rPr sz="1400" u="none" spc="-4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sng" dirty="0">
                <a:solidFill>
                  <a:srgbClr val="151616"/>
                </a:solidFill>
                <a:uFill>
                  <a:solidFill>
                    <a:srgbClr val="141515"/>
                  </a:solidFill>
                </a:uFill>
                <a:latin typeface="Times New Roman"/>
                <a:cs typeface="Times New Roman"/>
              </a:rPr>
              <a:t>		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motion</a:t>
            </a:r>
            <a:r>
              <a:rPr sz="1400" u="none" spc="-6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spc="-20" dirty="0">
                <a:solidFill>
                  <a:srgbClr val="151616"/>
                </a:solidFill>
                <a:latin typeface="Arial"/>
                <a:cs typeface="Arial"/>
              </a:rPr>
              <a:t>(one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that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moves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straight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line).</a:t>
            </a:r>
            <a:r>
              <a:rPr sz="1400" u="none" spc="-1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They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are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found</a:t>
            </a:r>
            <a:r>
              <a:rPr sz="1400" u="none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in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many</a:t>
            </a:r>
            <a:r>
              <a:rPr sz="1400" u="none" spc="-16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machines</a:t>
            </a:r>
            <a:r>
              <a:rPr sz="1400" u="none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and</a:t>
            </a:r>
            <a:r>
              <a:rPr sz="1400" u="none" spc="-15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u="none" spc="-10" dirty="0">
                <a:solidFill>
                  <a:srgbClr val="151616"/>
                </a:solidFill>
                <a:latin typeface="Arial"/>
                <a:cs typeface="Arial"/>
              </a:rPr>
              <a:t>toys.</a:t>
            </a:r>
            <a:r>
              <a:rPr sz="1400" u="none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b="1" i="1" u="none" dirty="0">
                <a:solidFill>
                  <a:srgbClr val="151616"/>
                </a:solidFill>
                <a:latin typeface="Arial"/>
                <a:cs typeface="Arial"/>
              </a:rPr>
              <a:t>2</a:t>
            </a:r>
            <a:r>
              <a:rPr sz="1400" b="1" i="1" u="none" spc="-17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u="none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57568" y="6528572"/>
            <a:ext cx="5846445" cy="751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3.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Describe and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 a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device that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has a CAM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as part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its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mechanism.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745"/>
              </a:spcBef>
            </a:pP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tabLst>
                <a:tab pos="3610610" algn="l"/>
              </a:tabLst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NOTES: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126429" y="6528572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57556" y="2472687"/>
            <a:ext cx="52933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 and explain a simple CAM. Label the profile and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follower.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573585" y="2472687"/>
            <a:ext cx="697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7568" y="3046460"/>
            <a:ext cx="74676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55618" y="3046460"/>
            <a:ext cx="130683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EXPLANATION:</a:t>
            </a:r>
            <a:endParaRPr sz="14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200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https://technologystudent.com/cams/cam1.htm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211876" y="307705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7556" y="323605"/>
            <a:ext cx="246634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771449" y="-7700"/>
            <a:ext cx="2217420" cy="464820"/>
          </a:xfrm>
          <a:prstGeom prst="rect">
            <a:avLst/>
          </a:prstGeom>
        </p:spPr>
        <p:txBody>
          <a:bodyPr vert="horz" wrap="square" lIns="0" tIns="71120" rIns="0" bIns="0" rtlCol="0">
            <a:spAutoFit/>
          </a:bodyPr>
          <a:lstStyle/>
          <a:p>
            <a:pPr marR="36195" algn="ctr">
              <a:lnSpc>
                <a:spcPct val="100000"/>
              </a:lnSpc>
              <a:spcBef>
                <a:spcPts val="560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CAM</a:t>
            </a:r>
            <a:r>
              <a:rPr sz="1600" b="1" u="sng" spc="-1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234"/>
              </a:spcBef>
            </a:pPr>
            <a:r>
              <a:rPr sz="70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endParaRPr sz="7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0837" y="625884"/>
            <a:ext cx="5610225" cy="361950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81280" rIns="0" bIns="0" rtlCol="0">
            <a:spAutoFit/>
          </a:bodyPr>
          <a:lstStyle/>
          <a:p>
            <a:pPr marL="220979">
              <a:lnSpc>
                <a:spcPct val="100000"/>
              </a:lnSpc>
              <a:spcBef>
                <a:spcPts val="640"/>
              </a:spcBef>
              <a:tabLst>
                <a:tab pos="1648460" algn="l"/>
              </a:tabLst>
            </a:pP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400" spc="-5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400" dirty="0">
                <a:solidFill>
                  <a:srgbClr val="DD2B1C"/>
                </a:solidFill>
                <a:latin typeface="Arial"/>
                <a:cs typeface="Arial"/>
              </a:rPr>
              <a:t>	</a:t>
            </a:r>
            <a:r>
              <a:rPr sz="2100" spc="-15" baseline="1984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https://technologystudent.com/cams/cam1.htm</a:t>
            </a:r>
            <a:endParaRPr sz="2100" baseline="1984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211871" y="307701"/>
            <a:ext cx="2228215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www.technologystudent.com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r>
              <a:rPr sz="700" spc="204" dirty="0">
                <a:solidFill>
                  <a:srgbClr val="151616"/>
                </a:solidFill>
                <a:latin typeface="Arial"/>
                <a:cs typeface="Arial"/>
              </a:rPr>
              <a:t>  </a:t>
            </a:r>
            <a:r>
              <a:rPr sz="700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700" spc="1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10" dirty="0">
                <a:solidFill>
                  <a:srgbClr val="151616"/>
                </a:solidFill>
                <a:latin typeface="Arial"/>
                <a:cs typeface="Arial"/>
              </a:rPr>
              <a:t>©</a:t>
            </a:r>
            <a:r>
              <a:rPr sz="700" spc="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20" dirty="0">
                <a:solidFill>
                  <a:srgbClr val="151616"/>
                </a:solidFill>
                <a:latin typeface="Arial"/>
                <a:cs typeface="Arial"/>
              </a:rPr>
              <a:t>2024</a:t>
            </a:r>
            <a:endParaRPr sz="7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7551" y="323609"/>
            <a:ext cx="2466340" cy="1358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700" spc="8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700" spc="14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70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2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700" spc="10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70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endParaRPr sz="7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6921" y="1179217"/>
            <a:ext cx="7286625" cy="81304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4.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 the following terms (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):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155"/>
              </a:spcBef>
            </a:pPr>
            <a:endParaRPr sz="1400" dirty="0">
              <a:latin typeface="Arial"/>
              <a:cs typeface="Arial"/>
            </a:endParaRPr>
          </a:p>
          <a:p>
            <a:pPr marL="24130">
              <a:lnSpc>
                <a:spcPct val="100000"/>
              </a:lnSpc>
              <a:tabLst>
                <a:tab pos="727329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ONE</a:t>
            </a:r>
            <a:r>
              <a:rPr sz="1400" b="1" spc="-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CYCLE: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8602" y="2836840"/>
            <a:ext cx="7233284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19950" algn="l"/>
              </a:tabLst>
            </a:pP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DWEL</a:t>
            </a:r>
            <a:r>
              <a:rPr sz="1400" b="1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L: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5238" y="3926675"/>
            <a:ext cx="729805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284720" algn="l"/>
              </a:tabLst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THE </a:t>
            </a:r>
            <a:r>
              <a:rPr sz="1400" b="1" spc="-10" dirty="0">
                <a:solidFill>
                  <a:srgbClr val="151616"/>
                </a:solidFill>
                <a:latin typeface="Arial"/>
                <a:cs typeface="Arial"/>
              </a:rPr>
              <a:t>RISE: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25036" y="5626400"/>
            <a:ext cx="131826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20" dirty="0">
                <a:latin typeface="Arial"/>
                <a:cs typeface="Arial"/>
              </a:rPr>
              <a:t>FLAT</a:t>
            </a:r>
            <a:r>
              <a:rPr sz="1200" b="1" spc="-4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FOLLOWER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819530" y="5626400"/>
            <a:ext cx="15411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OFFSET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FOLLOWER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6241" y="5615186"/>
            <a:ext cx="15665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ROLLER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FOLLOWER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01887" y="5631259"/>
            <a:ext cx="19056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latin typeface="Arial"/>
                <a:cs typeface="Arial"/>
              </a:rPr>
              <a:t>POINT/KNIFE</a:t>
            </a:r>
            <a:r>
              <a:rPr sz="1200" b="1" spc="-8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FOLLOWER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96921" y="5112807"/>
            <a:ext cx="4126865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5.</a:t>
            </a:r>
            <a:r>
              <a:rPr sz="1400" b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the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following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types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of follower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(</a:t>
            </a:r>
            <a:r>
              <a:rPr sz="1400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8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r>
              <a:rPr sz="1400" b="1" i="1" spc="-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):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5161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217</Words>
  <Application>Microsoft Office PowerPoint</Application>
  <PresentationFormat>Custom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mech3a.cdr</dc:title>
  <dc:creator>BY V.RYAN</dc:creator>
  <cp:keywords>CAM PROFILES - EXAMINATION QUESTIONS</cp:keywords>
  <cp:lastModifiedBy>Vincent RYan</cp:lastModifiedBy>
  <cp:revision>1</cp:revision>
  <dcterms:created xsi:type="dcterms:W3CDTF">2024-06-27T19:10:44Z</dcterms:created>
  <dcterms:modified xsi:type="dcterms:W3CDTF">2024-06-27T19:11:44Z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2024-06-27T00:00:00Z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2024-06-27T00:00:00Z</vt:filetime>
  </property>
  <property fmtid="{D5CDD505-2E9C-101B-9397-08002B2CF9AE}" pid="5" name="Producer">
    <vt:lpwstr>Corel PDF Engine Version 19.1.0.419</vt:lpwstr>
  </property>
</Properties>
</file>