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318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technologystudent.com/cams/cam2.htm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hyperlink" Target="http://www.technologystudent.com/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75105" y="1214625"/>
            <a:ext cx="54375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below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represents a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simple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CAM driven,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mechanical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toy.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72413" y="6826259"/>
            <a:ext cx="5847080" cy="723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75005" indent="-197485">
              <a:lnSpc>
                <a:spcPct val="100000"/>
              </a:lnSpc>
              <a:spcBef>
                <a:spcPts val="100"/>
              </a:spcBef>
              <a:buFont typeface="Arial"/>
              <a:buAutoNum type="arabicPeriod"/>
              <a:tabLst>
                <a:tab pos="675005" algn="l"/>
                <a:tab pos="4875530" algn="l"/>
              </a:tabLst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diagram,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label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follower,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profile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pivot.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3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25"/>
              </a:spcBef>
              <a:buClr>
                <a:srgbClr val="151616"/>
              </a:buClr>
              <a:buFont typeface="Arial"/>
              <a:buAutoNum type="arabicPeriod"/>
            </a:pPr>
            <a:endParaRPr sz="1400">
              <a:latin typeface="Arial"/>
              <a:cs typeface="Arial"/>
            </a:endParaRPr>
          </a:p>
          <a:p>
            <a:pPr marL="210185" indent="-197485">
              <a:lnSpc>
                <a:spcPct val="100000"/>
              </a:lnSpc>
              <a:buFont typeface="Arial"/>
              <a:buAutoNum type="arabicPeriod"/>
              <a:tabLst>
                <a:tab pos="210185" algn="l"/>
              </a:tabLst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Describe what happens as rotation of cam profile takes place.</a:t>
            </a:r>
            <a:r>
              <a:rPr sz="1400" spc="3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4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81010" y="9547768"/>
            <a:ext cx="474027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 is the technical name of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 shape of cam?</a:t>
            </a:r>
            <a:r>
              <a:rPr sz="1400" spc="3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1 </a:t>
            </a:r>
            <a:r>
              <a:rPr sz="1400" b="1" i="1" spc="-20" dirty="0">
                <a:solidFill>
                  <a:srgbClr val="151616"/>
                </a:solidFill>
                <a:latin typeface="Arial"/>
                <a:cs typeface="Arial"/>
              </a:rPr>
              <a:t>mark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536229" y="10297098"/>
            <a:ext cx="3197225" cy="0"/>
          </a:xfrm>
          <a:custGeom>
            <a:avLst/>
            <a:gdLst/>
            <a:ahLst/>
            <a:cxnLst/>
            <a:rect l="l" t="t" r="r" b="b"/>
            <a:pathLst>
              <a:path w="3197225">
                <a:moveTo>
                  <a:pt x="0" y="0"/>
                </a:moveTo>
                <a:lnTo>
                  <a:pt x="3196780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771444" y="-7705"/>
            <a:ext cx="2217420" cy="464820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R="36195" algn="ctr">
              <a:lnSpc>
                <a:spcPct val="100000"/>
              </a:lnSpc>
              <a:spcBef>
                <a:spcPts val="56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CAM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34"/>
              </a:spcBef>
            </a:pPr>
            <a:r>
              <a:rPr sz="7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7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60837" y="625884"/>
            <a:ext cx="5610225" cy="36195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81280" rIns="0" bIns="0" rtlCol="0">
            <a:spAutoFit/>
          </a:bodyPr>
          <a:lstStyle/>
          <a:p>
            <a:pPr marL="220979">
              <a:lnSpc>
                <a:spcPct val="100000"/>
              </a:lnSpc>
              <a:spcBef>
                <a:spcPts val="640"/>
              </a:spcBef>
              <a:tabLst>
                <a:tab pos="1648460" algn="l"/>
              </a:tabLst>
            </a:pPr>
            <a:r>
              <a:rPr sz="14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400" spc="-5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4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2100" spc="-15" baseline="1984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https://technologystudent.com/cams/cam2.htm</a:t>
            </a:r>
            <a:endParaRPr sz="2100" baseline="1984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211876" y="307705"/>
            <a:ext cx="1513840" cy="1358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00" spc="10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www.technologystudent.com</a:t>
            </a:r>
            <a:r>
              <a:rPr sz="700" spc="5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 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©</a:t>
            </a: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7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7556" y="323605"/>
            <a:ext cx="2466340" cy="1358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00" spc="2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7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2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700" spc="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2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7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2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700" spc="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endParaRPr sz="7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799326" y="307413"/>
            <a:ext cx="640715" cy="1358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2055261" y="1801394"/>
            <a:ext cx="3331845" cy="4625340"/>
            <a:chOff x="2055261" y="1801394"/>
            <a:chExt cx="3331845" cy="4625340"/>
          </a:xfrm>
        </p:grpSpPr>
        <p:sp>
          <p:nvSpPr>
            <p:cNvPr id="16" name="object 16"/>
            <p:cNvSpPr/>
            <p:nvPr/>
          </p:nvSpPr>
          <p:spPr>
            <a:xfrm>
              <a:off x="4205818" y="4128811"/>
              <a:ext cx="1017905" cy="2069464"/>
            </a:xfrm>
            <a:custGeom>
              <a:avLst/>
              <a:gdLst/>
              <a:ahLst/>
              <a:cxnLst/>
              <a:rect l="l" t="t" r="r" b="b"/>
              <a:pathLst>
                <a:path w="1017904" h="2069464">
                  <a:moveTo>
                    <a:pt x="3683" y="0"/>
                  </a:moveTo>
                  <a:lnTo>
                    <a:pt x="0" y="2065426"/>
                  </a:lnTo>
                  <a:lnTo>
                    <a:pt x="349440" y="2069071"/>
                  </a:lnTo>
                  <a:lnTo>
                    <a:pt x="504367" y="556069"/>
                  </a:lnTo>
                  <a:lnTo>
                    <a:pt x="659828" y="2068817"/>
                  </a:lnTo>
                  <a:lnTo>
                    <a:pt x="1012596" y="2068817"/>
                  </a:lnTo>
                  <a:lnTo>
                    <a:pt x="1017803" y="9677"/>
                  </a:lnTo>
                  <a:lnTo>
                    <a:pt x="3683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188723" y="6399665"/>
              <a:ext cx="370840" cy="24130"/>
            </a:xfrm>
            <a:custGeom>
              <a:avLst/>
              <a:gdLst/>
              <a:ahLst/>
              <a:cxnLst/>
              <a:rect l="l" t="t" r="r" b="b"/>
              <a:pathLst>
                <a:path w="370839" h="24129">
                  <a:moveTo>
                    <a:pt x="370713" y="0"/>
                  </a:moveTo>
                  <a:lnTo>
                    <a:pt x="0" y="0"/>
                  </a:lnTo>
                  <a:lnTo>
                    <a:pt x="0" y="23914"/>
                  </a:lnTo>
                  <a:lnTo>
                    <a:pt x="370713" y="23914"/>
                  </a:lnTo>
                  <a:lnTo>
                    <a:pt x="370713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191363" y="6208332"/>
              <a:ext cx="364490" cy="189865"/>
            </a:xfrm>
            <a:custGeom>
              <a:avLst/>
              <a:gdLst/>
              <a:ahLst/>
              <a:cxnLst/>
              <a:rect l="l" t="t" r="r" b="b"/>
              <a:pathLst>
                <a:path w="364489" h="189864">
                  <a:moveTo>
                    <a:pt x="321733" y="0"/>
                  </a:moveTo>
                  <a:lnTo>
                    <a:pt x="52670" y="0"/>
                  </a:lnTo>
                  <a:lnTo>
                    <a:pt x="21356" y="35739"/>
                  </a:lnTo>
                  <a:lnTo>
                    <a:pt x="5401" y="81351"/>
                  </a:lnTo>
                  <a:lnTo>
                    <a:pt x="0" y="133747"/>
                  </a:lnTo>
                  <a:lnTo>
                    <a:pt x="346" y="189839"/>
                  </a:lnTo>
                  <a:lnTo>
                    <a:pt x="360595" y="189839"/>
                  </a:lnTo>
                  <a:lnTo>
                    <a:pt x="363911" y="136792"/>
                  </a:lnTo>
                  <a:lnTo>
                    <a:pt x="362495" y="85775"/>
                  </a:lnTo>
                  <a:lnTo>
                    <a:pt x="350413" y="39331"/>
                  </a:lnTo>
                  <a:lnTo>
                    <a:pt x="321733" y="0"/>
                  </a:lnTo>
                  <a:close/>
                </a:path>
              </a:pathLst>
            </a:custGeom>
            <a:solidFill>
              <a:srgbClr val="3131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861142" y="6402649"/>
              <a:ext cx="370840" cy="24130"/>
            </a:xfrm>
            <a:custGeom>
              <a:avLst/>
              <a:gdLst/>
              <a:ahLst/>
              <a:cxnLst/>
              <a:rect l="l" t="t" r="r" b="b"/>
              <a:pathLst>
                <a:path w="370839" h="24129">
                  <a:moveTo>
                    <a:pt x="370713" y="0"/>
                  </a:moveTo>
                  <a:lnTo>
                    <a:pt x="0" y="0"/>
                  </a:lnTo>
                  <a:lnTo>
                    <a:pt x="0" y="23914"/>
                  </a:lnTo>
                  <a:lnTo>
                    <a:pt x="370713" y="23914"/>
                  </a:lnTo>
                  <a:lnTo>
                    <a:pt x="370713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865298" y="6211316"/>
              <a:ext cx="364490" cy="189865"/>
            </a:xfrm>
            <a:custGeom>
              <a:avLst/>
              <a:gdLst/>
              <a:ahLst/>
              <a:cxnLst/>
              <a:rect l="l" t="t" r="r" b="b"/>
              <a:pathLst>
                <a:path w="364489" h="189864">
                  <a:moveTo>
                    <a:pt x="311240" y="0"/>
                  </a:moveTo>
                  <a:lnTo>
                    <a:pt x="42178" y="0"/>
                  </a:lnTo>
                  <a:lnTo>
                    <a:pt x="13498" y="39331"/>
                  </a:lnTo>
                  <a:lnTo>
                    <a:pt x="1416" y="85775"/>
                  </a:lnTo>
                  <a:lnTo>
                    <a:pt x="0" y="136792"/>
                  </a:lnTo>
                  <a:lnTo>
                    <a:pt x="3316" y="189839"/>
                  </a:lnTo>
                  <a:lnTo>
                    <a:pt x="363564" y="189839"/>
                  </a:lnTo>
                  <a:lnTo>
                    <a:pt x="363911" y="133745"/>
                  </a:lnTo>
                  <a:lnTo>
                    <a:pt x="358510" y="81346"/>
                  </a:lnTo>
                  <a:lnTo>
                    <a:pt x="342554" y="35734"/>
                  </a:lnTo>
                  <a:lnTo>
                    <a:pt x="311240" y="0"/>
                  </a:lnTo>
                  <a:close/>
                </a:path>
              </a:pathLst>
            </a:custGeom>
            <a:solidFill>
              <a:srgbClr val="3131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055253" y="3507406"/>
              <a:ext cx="2002789" cy="240665"/>
            </a:xfrm>
            <a:custGeom>
              <a:avLst/>
              <a:gdLst/>
              <a:ahLst/>
              <a:cxnLst/>
              <a:rect l="l" t="t" r="r" b="b"/>
              <a:pathLst>
                <a:path w="2002789" h="240664">
                  <a:moveTo>
                    <a:pt x="891819" y="0"/>
                  </a:moveTo>
                  <a:lnTo>
                    <a:pt x="0" y="0"/>
                  </a:lnTo>
                  <a:lnTo>
                    <a:pt x="0" y="240169"/>
                  </a:lnTo>
                  <a:lnTo>
                    <a:pt x="891819" y="240169"/>
                  </a:lnTo>
                  <a:lnTo>
                    <a:pt x="891819" y="0"/>
                  </a:lnTo>
                  <a:close/>
                </a:path>
                <a:path w="2002789" h="240664">
                  <a:moveTo>
                    <a:pt x="2002447" y="0"/>
                  </a:moveTo>
                  <a:lnTo>
                    <a:pt x="1108989" y="0"/>
                  </a:lnTo>
                  <a:lnTo>
                    <a:pt x="1108989" y="240169"/>
                  </a:lnTo>
                  <a:lnTo>
                    <a:pt x="2002447" y="240169"/>
                  </a:lnTo>
                  <a:lnTo>
                    <a:pt x="2002447" y="0"/>
                  </a:lnTo>
                  <a:close/>
                </a:path>
              </a:pathLst>
            </a:custGeom>
            <a:solidFill>
              <a:srgbClr val="D5B3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518728" y="4726476"/>
              <a:ext cx="1092200" cy="1435100"/>
            </a:xfrm>
            <a:custGeom>
              <a:avLst/>
              <a:gdLst/>
              <a:ahLst/>
              <a:cxnLst/>
              <a:rect l="l" t="t" r="r" b="b"/>
              <a:pathLst>
                <a:path w="1092200" h="1435100">
                  <a:moveTo>
                    <a:pt x="533298" y="0"/>
                  </a:moveTo>
                  <a:lnTo>
                    <a:pt x="486237" y="3097"/>
                  </a:lnTo>
                  <a:lnTo>
                    <a:pt x="440380" y="10067"/>
                  </a:lnTo>
                  <a:lnTo>
                    <a:pt x="395886" y="20742"/>
                  </a:lnTo>
                  <a:lnTo>
                    <a:pt x="352915" y="34954"/>
                  </a:lnTo>
                  <a:lnTo>
                    <a:pt x="311627" y="52537"/>
                  </a:lnTo>
                  <a:lnTo>
                    <a:pt x="272183" y="73321"/>
                  </a:lnTo>
                  <a:lnTo>
                    <a:pt x="234743" y="97140"/>
                  </a:lnTo>
                  <a:lnTo>
                    <a:pt x="199466" y="123825"/>
                  </a:lnTo>
                  <a:lnTo>
                    <a:pt x="166513" y="153210"/>
                  </a:lnTo>
                  <a:lnTo>
                    <a:pt x="136044" y="185126"/>
                  </a:lnTo>
                  <a:lnTo>
                    <a:pt x="108218" y="219405"/>
                  </a:lnTo>
                  <a:lnTo>
                    <a:pt x="83197" y="255881"/>
                  </a:lnTo>
                  <a:lnTo>
                    <a:pt x="61139" y="294384"/>
                  </a:lnTo>
                  <a:lnTo>
                    <a:pt x="42205" y="334748"/>
                  </a:lnTo>
                  <a:lnTo>
                    <a:pt x="26556" y="376805"/>
                  </a:lnTo>
                  <a:lnTo>
                    <a:pt x="14350" y="420388"/>
                  </a:lnTo>
                  <a:lnTo>
                    <a:pt x="5749" y="465328"/>
                  </a:lnTo>
                  <a:lnTo>
                    <a:pt x="912" y="511457"/>
                  </a:lnTo>
                  <a:lnTo>
                    <a:pt x="0" y="558609"/>
                  </a:lnTo>
                  <a:lnTo>
                    <a:pt x="2167" y="597697"/>
                  </a:lnTo>
                  <a:lnTo>
                    <a:pt x="6859" y="639324"/>
                  </a:lnTo>
                  <a:lnTo>
                    <a:pt x="13986" y="683115"/>
                  </a:lnTo>
                  <a:lnTo>
                    <a:pt x="23458" y="728691"/>
                  </a:lnTo>
                  <a:lnTo>
                    <a:pt x="35185" y="775677"/>
                  </a:lnTo>
                  <a:lnTo>
                    <a:pt x="49077" y="823694"/>
                  </a:lnTo>
                  <a:lnTo>
                    <a:pt x="65043" y="872366"/>
                  </a:lnTo>
                  <a:lnTo>
                    <a:pt x="82994" y="921317"/>
                  </a:lnTo>
                  <a:lnTo>
                    <a:pt x="102838" y="970168"/>
                  </a:lnTo>
                  <a:lnTo>
                    <a:pt x="124488" y="1018544"/>
                  </a:lnTo>
                  <a:lnTo>
                    <a:pt x="147851" y="1066066"/>
                  </a:lnTo>
                  <a:lnTo>
                    <a:pt x="172839" y="1112359"/>
                  </a:lnTo>
                  <a:lnTo>
                    <a:pt x="199360" y="1157045"/>
                  </a:lnTo>
                  <a:lnTo>
                    <a:pt x="227325" y="1199747"/>
                  </a:lnTo>
                  <a:lnTo>
                    <a:pt x="256645" y="1240088"/>
                  </a:lnTo>
                  <a:lnTo>
                    <a:pt x="287227" y="1277691"/>
                  </a:lnTo>
                  <a:lnTo>
                    <a:pt x="318984" y="1312180"/>
                  </a:lnTo>
                  <a:lnTo>
                    <a:pt x="351824" y="1343177"/>
                  </a:lnTo>
                  <a:lnTo>
                    <a:pt x="385657" y="1370305"/>
                  </a:lnTo>
                  <a:lnTo>
                    <a:pt x="420394" y="1393187"/>
                  </a:lnTo>
                  <a:lnTo>
                    <a:pt x="455944" y="1411446"/>
                  </a:lnTo>
                  <a:lnTo>
                    <a:pt x="492217" y="1424706"/>
                  </a:lnTo>
                  <a:lnTo>
                    <a:pt x="566572" y="1434719"/>
                  </a:lnTo>
                  <a:lnTo>
                    <a:pt x="603882" y="1430856"/>
                  </a:lnTo>
                  <a:lnTo>
                    <a:pt x="676002" y="1406344"/>
                  </a:lnTo>
                  <a:lnTo>
                    <a:pt x="710667" y="1386456"/>
                  </a:lnTo>
                  <a:lnTo>
                    <a:pt x="744306" y="1361988"/>
                  </a:lnTo>
                  <a:lnTo>
                    <a:pt x="776845" y="1333321"/>
                  </a:lnTo>
                  <a:lnTo>
                    <a:pt x="808213" y="1300835"/>
                  </a:lnTo>
                  <a:lnTo>
                    <a:pt x="838336" y="1264912"/>
                  </a:lnTo>
                  <a:lnTo>
                    <a:pt x="867143" y="1225931"/>
                  </a:lnTo>
                  <a:lnTo>
                    <a:pt x="894560" y="1184275"/>
                  </a:lnTo>
                  <a:lnTo>
                    <a:pt x="920515" y="1140322"/>
                  </a:lnTo>
                  <a:lnTo>
                    <a:pt x="944937" y="1094455"/>
                  </a:lnTo>
                  <a:lnTo>
                    <a:pt x="967751" y="1047054"/>
                  </a:lnTo>
                  <a:lnTo>
                    <a:pt x="988886" y="998500"/>
                  </a:lnTo>
                  <a:lnTo>
                    <a:pt x="1008269" y="949173"/>
                  </a:lnTo>
                  <a:lnTo>
                    <a:pt x="1025828" y="899455"/>
                  </a:lnTo>
                  <a:lnTo>
                    <a:pt x="1041490" y="849726"/>
                  </a:lnTo>
                  <a:lnTo>
                    <a:pt x="1055183" y="800366"/>
                  </a:lnTo>
                  <a:lnTo>
                    <a:pt x="1066834" y="751757"/>
                  </a:lnTo>
                  <a:lnTo>
                    <a:pt x="1076370" y="704279"/>
                  </a:lnTo>
                  <a:lnTo>
                    <a:pt x="1083719" y="658314"/>
                  </a:lnTo>
                  <a:lnTo>
                    <a:pt x="1088809" y="614241"/>
                  </a:lnTo>
                  <a:lnTo>
                    <a:pt x="1091567" y="572442"/>
                  </a:lnTo>
                  <a:lnTo>
                    <a:pt x="1091920" y="533298"/>
                  </a:lnTo>
                  <a:lnTo>
                    <a:pt x="1088823" y="486237"/>
                  </a:lnTo>
                  <a:lnTo>
                    <a:pt x="1081853" y="440379"/>
                  </a:lnTo>
                  <a:lnTo>
                    <a:pt x="1071178" y="395885"/>
                  </a:lnTo>
                  <a:lnTo>
                    <a:pt x="1056965" y="352913"/>
                  </a:lnTo>
                  <a:lnTo>
                    <a:pt x="1039383" y="311625"/>
                  </a:lnTo>
                  <a:lnTo>
                    <a:pt x="1018598" y="272181"/>
                  </a:lnTo>
                  <a:lnTo>
                    <a:pt x="994779" y="234740"/>
                  </a:lnTo>
                  <a:lnTo>
                    <a:pt x="968093" y="199462"/>
                  </a:lnTo>
                  <a:lnTo>
                    <a:pt x="938708" y="166509"/>
                  </a:lnTo>
                  <a:lnTo>
                    <a:pt x="906792" y="136039"/>
                  </a:lnTo>
                  <a:lnTo>
                    <a:pt x="872512" y="108213"/>
                  </a:lnTo>
                  <a:lnTo>
                    <a:pt x="836036" y="83191"/>
                  </a:lnTo>
                  <a:lnTo>
                    <a:pt x="797531" y="61133"/>
                  </a:lnTo>
                  <a:lnTo>
                    <a:pt x="757166" y="42200"/>
                  </a:lnTo>
                  <a:lnTo>
                    <a:pt x="715108" y="26551"/>
                  </a:lnTo>
                  <a:lnTo>
                    <a:pt x="671524" y="14346"/>
                  </a:lnTo>
                  <a:lnTo>
                    <a:pt x="626583" y="5746"/>
                  </a:lnTo>
                  <a:lnTo>
                    <a:pt x="580452" y="910"/>
                  </a:lnTo>
                  <a:lnTo>
                    <a:pt x="53329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963004" y="5164485"/>
              <a:ext cx="206324" cy="206311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977883" y="3028645"/>
              <a:ext cx="158038" cy="1577082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2934263" y="4463081"/>
              <a:ext cx="257175" cy="257810"/>
            </a:xfrm>
            <a:custGeom>
              <a:avLst/>
              <a:gdLst/>
              <a:ahLst/>
              <a:cxnLst/>
              <a:rect l="l" t="t" r="r" b="b"/>
              <a:pathLst>
                <a:path w="257175" h="257810">
                  <a:moveTo>
                    <a:pt x="128587" y="0"/>
                  </a:moveTo>
                  <a:lnTo>
                    <a:pt x="78534" y="10104"/>
                  </a:lnTo>
                  <a:lnTo>
                    <a:pt x="37661" y="37661"/>
                  </a:lnTo>
                  <a:lnTo>
                    <a:pt x="10104" y="78534"/>
                  </a:lnTo>
                  <a:lnTo>
                    <a:pt x="0" y="128587"/>
                  </a:lnTo>
                  <a:lnTo>
                    <a:pt x="10104" y="178647"/>
                  </a:lnTo>
                  <a:lnTo>
                    <a:pt x="37661" y="219524"/>
                  </a:lnTo>
                  <a:lnTo>
                    <a:pt x="78534" y="247082"/>
                  </a:lnTo>
                  <a:lnTo>
                    <a:pt x="128587" y="257187"/>
                  </a:lnTo>
                  <a:lnTo>
                    <a:pt x="178640" y="247082"/>
                  </a:lnTo>
                  <a:lnTo>
                    <a:pt x="219513" y="219524"/>
                  </a:lnTo>
                  <a:lnTo>
                    <a:pt x="247070" y="178647"/>
                  </a:lnTo>
                  <a:lnTo>
                    <a:pt x="257175" y="128587"/>
                  </a:lnTo>
                  <a:lnTo>
                    <a:pt x="247070" y="78534"/>
                  </a:lnTo>
                  <a:lnTo>
                    <a:pt x="219513" y="37661"/>
                  </a:lnTo>
                  <a:lnTo>
                    <a:pt x="178640" y="10104"/>
                  </a:lnTo>
                  <a:lnTo>
                    <a:pt x="128587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977126" y="4505950"/>
              <a:ext cx="171450" cy="171450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347943" y="1801394"/>
              <a:ext cx="3038557" cy="2415104"/>
            </a:xfrm>
            <a:prstGeom prst="rect">
              <a:avLst/>
            </a:prstGeom>
          </p:spPr>
        </p:pic>
      </p:grpSp>
      <p:sp>
        <p:nvSpPr>
          <p:cNvPr id="28" name="object 28"/>
          <p:cNvSpPr txBox="1"/>
          <p:nvPr/>
        </p:nvSpPr>
        <p:spPr>
          <a:xfrm>
            <a:off x="4377093" y="3953735"/>
            <a:ext cx="657225" cy="1384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750" spc="-20" dirty="0">
                <a:solidFill>
                  <a:srgbClr val="004D1E"/>
                </a:solidFill>
                <a:latin typeface="Arial"/>
                <a:cs typeface="Arial"/>
              </a:rPr>
              <a:t>V.Ryan</a:t>
            </a:r>
            <a:r>
              <a:rPr sz="750" dirty="0">
                <a:solidFill>
                  <a:srgbClr val="004D1E"/>
                </a:solidFill>
                <a:latin typeface="Arial"/>
                <a:cs typeface="Arial"/>
              </a:rPr>
              <a:t> © </a:t>
            </a:r>
            <a:r>
              <a:rPr sz="750" spc="-20" dirty="0">
                <a:solidFill>
                  <a:srgbClr val="004D1E"/>
                </a:solidFill>
                <a:latin typeface="Arial"/>
                <a:cs typeface="Arial"/>
              </a:rPr>
              <a:t>2024</a:t>
            </a:r>
            <a:endParaRPr sz="750">
              <a:latin typeface="Arial"/>
              <a:cs typeface="Arial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1981241" y="2762377"/>
            <a:ext cx="3594735" cy="3713479"/>
            <a:chOff x="1981241" y="2762377"/>
            <a:chExt cx="3594735" cy="3713479"/>
          </a:xfrm>
        </p:grpSpPr>
        <p:sp>
          <p:nvSpPr>
            <p:cNvPr id="30" name="object 30"/>
            <p:cNvSpPr/>
            <p:nvPr/>
          </p:nvSpPr>
          <p:spPr>
            <a:xfrm>
              <a:off x="1981238" y="3507533"/>
              <a:ext cx="2133600" cy="2968625"/>
            </a:xfrm>
            <a:custGeom>
              <a:avLst/>
              <a:gdLst/>
              <a:ahLst/>
              <a:cxnLst/>
              <a:rect l="l" t="t" r="r" b="b"/>
              <a:pathLst>
                <a:path w="2133600" h="2968625">
                  <a:moveTo>
                    <a:pt x="965276" y="457"/>
                  </a:moveTo>
                  <a:lnTo>
                    <a:pt x="767156" y="457"/>
                  </a:lnTo>
                  <a:lnTo>
                    <a:pt x="767156" y="616737"/>
                  </a:lnTo>
                  <a:lnTo>
                    <a:pt x="965276" y="616737"/>
                  </a:lnTo>
                  <a:lnTo>
                    <a:pt x="965276" y="457"/>
                  </a:lnTo>
                  <a:close/>
                </a:path>
                <a:path w="2133600" h="2968625">
                  <a:moveTo>
                    <a:pt x="1380553" y="457"/>
                  </a:moveTo>
                  <a:lnTo>
                    <a:pt x="1182433" y="457"/>
                  </a:lnTo>
                  <a:lnTo>
                    <a:pt x="1182433" y="616737"/>
                  </a:lnTo>
                  <a:lnTo>
                    <a:pt x="1380553" y="616737"/>
                  </a:lnTo>
                  <a:lnTo>
                    <a:pt x="1380553" y="457"/>
                  </a:lnTo>
                  <a:close/>
                </a:path>
                <a:path w="2133600" h="2968625">
                  <a:moveTo>
                    <a:pt x="2133600" y="0"/>
                  </a:moveTo>
                  <a:lnTo>
                    <a:pt x="2049780" y="0"/>
                  </a:lnTo>
                  <a:lnTo>
                    <a:pt x="2049780" y="2873692"/>
                  </a:lnTo>
                  <a:lnTo>
                    <a:pt x="83820" y="2873692"/>
                  </a:lnTo>
                  <a:lnTo>
                    <a:pt x="83820" y="0"/>
                  </a:lnTo>
                  <a:lnTo>
                    <a:pt x="0" y="0"/>
                  </a:lnTo>
                  <a:lnTo>
                    <a:pt x="0" y="2967037"/>
                  </a:lnTo>
                  <a:lnTo>
                    <a:pt x="74015" y="2967037"/>
                  </a:lnTo>
                  <a:lnTo>
                    <a:pt x="74015" y="2968002"/>
                  </a:lnTo>
                  <a:lnTo>
                    <a:pt x="2084082" y="2968002"/>
                  </a:lnTo>
                  <a:lnTo>
                    <a:pt x="2084082" y="2967037"/>
                  </a:lnTo>
                  <a:lnTo>
                    <a:pt x="2133600" y="2967037"/>
                  </a:lnTo>
                  <a:lnTo>
                    <a:pt x="2133600" y="0"/>
                  </a:lnTo>
                  <a:close/>
                </a:path>
              </a:pathLst>
            </a:custGeom>
            <a:solidFill>
              <a:srgbClr val="D5B3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272320" y="4192462"/>
              <a:ext cx="169545" cy="479425"/>
            </a:xfrm>
            <a:custGeom>
              <a:avLst/>
              <a:gdLst/>
              <a:ahLst/>
              <a:cxnLst/>
              <a:rect l="l" t="t" r="r" b="b"/>
              <a:pathLst>
                <a:path w="169545" h="479425">
                  <a:moveTo>
                    <a:pt x="47913" y="0"/>
                  </a:moveTo>
                  <a:lnTo>
                    <a:pt x="168944" y="27520"/>
                  </a:lnTo>
                  <a:lnTo>
                    <a:pt x="163968" y="47157"/>
                  </a:lnTo>
                  <a:lnTo>
                    <a:pt x="153320" y="91405"/>
                  </a:lnTo>
                  <a:lnTo>
                    <a:pt x="143420" y="138266"/>
                  </a:lnTo>
                  <a:lnTo>
                    <a:pt x="140687" y="165747"/>
                  </a:lnTo>
                  <a:lnTo>
                    <a:pt x="147396" y="194929"/>
                  </a:lnTo>
                  <a:lnTo>
                    <a:pt x="157787" y="247065"/>
                  </a:lnTo>
                  <a:lnTo>
                    <a:pt x="166254" y="300393"/>
                  </a:lnTo>
                  <a:lnTo>
                    <a:pt x="167192" y="333146"/>
                  </a:lnTo>
                  <a:lnTo>
                    <a:pt x="156125" y="356952"/>
                  </a:lnTo>
                  <a:lnTo>
                    <a:pt x="137302" y="391682"/>
                  </a:lnTo>
                  <a:lnTo>
                    <a:pt x="118204" y="427910"/>
                  </a:lnTo>
                  <a:lnTo>
                    <a:pt x="106308" y="456209"/>
                  </a:lnTo>
                  <a:lnTo>
                    <a:pt x="92573" y="473382"/>
                  </a:lnTo>
                  <a:lnTo>
                    <a:pt x="71639" y="479012"/>
                  </a:lnTo>
                  <a:lnTo>
                    <a:pt x="56479" y="467782"/>
                  </a:lnTo>
                  <a:lnTo>
                    <a:pt x="60067" y="434378"/>
                  </a:lnTo>
                  <a:lnTo>
                    <a:pt x="77950" y="392540"/>
                  </a:lnTo>
                  <a:lnTo>
                    <a:pt x="94635" y="359602"/>
                  </a:lnTo>
                  <a:lnTo>
                    <a:pt x="106546" y="335667"/>
                  </a:lnTo>
                  <a:lnTo>
                    <a:pt x="110105" y="320840"/>
                  </a:lnTo>
                  <a:lnTo>
                    <a:pt x="93699" y="298427"/>
                  </a:lnTo>
                  <a:lnTo>
                    <a:pt x="59434" y="259849"/>
                  </a:lnTo>
                  <a:lnTo>
                    <a:pt x="24343" y="217407"/>
                  </a:lnTo>
                  <a:lnTo>
                    <a:pt x="5457" y="183400"/>
                  </a:lnTo>
                  <a:lnTo>
                    <a:pt x="1275" y="159609"/>
                  </a:lnTo>
                  <a:lnTo>
                    <a:pt x="0" y="138058"/>
                  </a:lnTo>
                  <a:lnTo>
                    <a:pt x="3225" y="116417"/>
                  </a:lnTo>
                  <a:lnTo>
                    <a:pt x="12544" y="92354"/>
                  </a:lnTo>
                  <a:lnTo>
                    <a:pt x="24503" y="68921"/>
                  </a:lnTo>
                  <a:lnTo>
                    <a:pt x="34486" y="48210"/>
                  </a:lnTo>
                  <a:lnTo>
                    <a:pt x="42341" y="26483"/>
                  </a:lnTo>
                  <a:lnTo>
                    <a:pt x="47913" y="0"/>
                  </a:lnTo>
                  <a:close/>
                </a:path>
              </a:pathLst>
            </a:custGeom>
            <a:ln w="7200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272493" y="4191534"/>
              <a:ext cx="169545" cy="479425"/>
            </a:xfrm>
            <a:custGeom>
              <a:avLst/>
              <a:gdLst/>
              <a:ahLst/>
              <a:cxnLst/>
              <a:rect l="l" t="t" r="r" b="b"/>
              <a:pathLst>
                <a:path w="169545" h="479425">
                  <a:moveTo>
                    <a:pt x="47913" y="0"/>
                  </a:moveTo>
                  <a:lnTo>
                    <a:pt x="42341" y="26483"/>
                  </a:lnTo>
                  <a:lnTo>
                    <a:pt x="34486" y="48210"/>
                  </a:lnTo>
                  <a:lnTo>
                    <a:pt x="24503" y="68921"/>
                  </a:lnTo>
                  <a:lnTo>
                    <a:pt x="12544" y="92354"/>
                  </a:lnTo>
                  <a:lnTo>
                    <a:pt x="3225" y="116417"/>
                  </a:lnTo>
                  <a:lnTo>
                    <a:pt x="0" y="138058"/>
                  </a:lnTo>
                  <a:lnTo>
                    <a:pt x="1275" y="159609"/>
                  </a:lnTo>
                  <a:lnTo>
                    <a:pt x="5457" y="183400"/>
                  </a:lnTo>
                  <a:lnTo>
                    <a:pt x="24343" y="217407"/>
                  </a:lnTo>
                  <a:lnTo>
                    <a:pt x="59434" y="259849"/>
                  </a:lnTo>
                  <a:lnTo>
                    <a:pt x="93699" y="298427"/>
                  </a:lnTo>
                  <a:lnTo>
                    <a:pt x="110105" y="320840"/>
                  </a:lnTo>
                  <a:lnTo>
                    <a:pt x="106546" y="335662"/>
                  </a:lnTo>
                  <a:lnTo>
                    <a:pt x="77950" y="392538"/>
                  </a:lnTo>
                  <a:lnTo>
                    <a:pt x="60067" y="434378"/>
                  </a:lnTo>
                  <a:lnTo>
                    <a:pt x="56479" y="467776"/>
                  </a:lnTo>
                  <a:lnTo>
                    <a:pt x="71639" y="479005"/>
                  </a:lnTo>
                  <a:lnTo>
                    <a:pt x="92573" y="473375"/>
                  </a:lnTo>
                  <a:lnTo>
                    <a:pt x="106308" y="456196"/>
                  </a:lnTo>
                  <a:lnTo>
                    <a:pt x="118204" y="427904"/>
                  </a:lnTo>
                  <a:lnTo>
                    <a:pt x="137302" y="391679"/>
                  </a:lnTo>
                  <a:lnTo>
                    <a:pt x="156125" y="356946"/>
                  </a:lnTo>
                  <a:lnTo>
                    <a:pt x="167192" y="333133"/>
                  </a:lnTo>
                  <a:lnTo>
                    <a:pt x="166255" y="300387"/>
                  </a:lnTo>
                  <a:lnTo>
                    <a:pt x="157789" y="247064"/>
                  </a:lnTo>
                  <a:lnTo>
                    <a:pt x="147402" y="194928"/>
                  </a:lnTo>
                  <a:lnTo>
                    <a:pt x="140700" y="165747"/>
                  </a:lnTo>
                  <a:lnTo>
                    <a:pt x="143425" y="138266"/>
                  </a:lnTo>
                  <a:lnTo>
                    <a:pt x="153322" y="91405"/>
                  </a:lnTo>
                  <a:lnTo>
                    <a:pt x="163969" y="47157"/>
                  </a:lnTo>
                  <a:lnTo>
                    <a:pt x="168944" y="27520"/>
                  </a:lnTo>
                  <a:lnTo>
                    <a:pt x="47913" y="0"/>
                  </a:lnTo>
                  <a:close/>
                </a:path>
              </a:pathLst>
            </a:custGeom>
            <a:solidFill>
              <a:srgbClr val="FAE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292783" y="4333748"/>
              <a:ext cx="123790" cy="330714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4984572" y="2762386"/>
              <a:ext cx="591185" cy="1547495"/>
            </a:xfrm>
            <a:custGeom>
              <a:avLst/>
              <a:gdLst/>
              <a:ahLst/>
              <a:cxnLst/>
              <a:rect l="l" t="t" r="r" b="b"/>
              <a:pathLst>
                <a:path w="591185" h="1547495">
                  <a:moveTo>
                    <a:pt x="590994" y="895400"/>
                  </a:moveTo>
                  <a:lnTo>
                    <a:pt x="588708" y="865403"/>
                  </a:lnTo>
                  <a:lnTo>
                    <a:pt x="581431" y="839076"/>
                  </a:lnTo>
                  <a:lnTo>
                    <a:pt x="569772" y="816648"/>
                  </a:lnTo>
                  <a:lnTo>
                    <a:pt x="560260" y="805345"/>
                  </a:lnTo>
                  <a:lnTo>
                    <a:pt x="547331" y="753427"/>
                  </a:lnTo>
                  <a:lnTo>
                    <a:pt x="510336" y="609561"/>
                  </a:lnTo>
                  <a:lnTo>
                    <a:pt x="451434" y="384314"/>
                  </a:lnTo>
                  <a:lnTo>
                    <a:pt x="426415" y="286588"/>
                  </a:lnTo>
                  <a:lnTo>
                    <a:pt x="399351" y="177952"/>
                  </a:lnTo>
                  <a:lnTo>
                    <a:pt x="393928" y="142557"/>
                  </a:lnTo>
                  <a:lnTo>
                    <a:pt x="384543" y="111252"/>
                  </a:lnTo>
                  <a:lnTo>
                    <a:pt x="355561" y="60604"/>
                  </a:lnTo>
                  <a:lnTo>
                    <a:pt x="315683" y="25527"/>
                  </a:lnTo>
                  <a:lnTo>
                    <a:pt x="268211" y="5486"/>
                  </a:lnTo>
                  <a:lnTo>
                    <a:pt x="216446" y="0"/>
                  </a:lnTo>
                  <a:lnTo>
                    <a:pt x="189992" y="2552"/>
                  </a:lnTo>
                  <a:lnTo>
                    <a:pt x="137947" y="17932"/>
                  </a:lnTo>
                  <a:lnTo>
                    <a:pt x="89839" y="46596"/>
                  </a:lnTo>
                  <a:lnTo>
                    <a:pt x="48958" y="88049"/>
                  </a:lnTo>
                  <a:lnTo>
                    <a:pt x="18605" y="141757"/>
                  </a:lnTo>
                  <a:lnTo>
                    <a:pt x="2070" y="207251"/>
                  </a:lnTo>
                  <a:lnTo>
                    <a:pt x="0" y="244246"/>
                  </a:lnTo>
                  <a:lnTo>
                    <a:pt x="2628" y="283997"/>
                  </a:lnTo>
                  <a:lnTo>
                    <a:pt x="10363" y="326440"/>
                  </a:lnTo>
                  <a:lnTo>
                    <a:pt x="23596" y="371500"/>
                  </a:lnTo>
                  <a:lnTo>
                    <a:pt x="42760" y="419138"/>
                  </a:lnTo>
                  <a:lnTo>
                    <a:pt x="241782" y="858037"/>
                  </a:lnTo>
                  <a:lnTo>
                    <a:pt x="271068" y="921651"/>
                  </a:lnTo>
                  <a:lnTo>
                    <a:pt x="288848" y="958672"/>
                  </a:lnTo>
                  <a:lnTo>
                    <a:pt x="301701" y="981125"/>
                  </a:lnTo>
                  <a:lnTo>
                    <a:pt x="295033" y="1028115"/>
                  </a:lnTo>
                  <a:lnTo>
                    <a:pt x="252272" y="1492148"/>
                  </a:lnTo>
                  <a:lnTo>
                    <a:pt x="483184" y="1546910"/>
                  </a:lnTo>
                  <a:lnTo>
                    <a:pt x="500621" y="1444205"/>
                  </a:lnTo>
                  <a:lnTo>
                    <a:pt x="523430" y="1302143"/>
                  </a:lnTo>
                  <a:lnTo>
                    <a:pt x="552704" y="1116825"/>
                  </a:lnTo>
                  <a:lnTo>
                    <a:pt x="569048" y="1018044"/>
                  </a:lnTo>
                  <a:lnTo>
                    <a:pt x="578065" y="965593"/>
                  </a:lnTo>
                  <a:lnTo>
                    <a:pt x="587654" y="928865"/>
                  </a:lnTo>
                  <a:lnTo>
                    <a:pt x="590994" y="895400"/>
                  </a:lnTo>
                  <a:close/>
                </a:path>
              </a:pathLst>
            </a:custGeom>
            <a:solidFill>
              <a:srgbClr val="0660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117964" y="2863878"/>
              <a:ext cx="126158" cy="126157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106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mech4a.cdr</dc:title>
  <dc:creator>BY V.RYAN</dc:creator>
  <cp:keywords>MECHANISMS - EXAMINATION QUESTIONS</cp:keywords>
  <cp:lastModifiedBy>Vincent RYan</cp:lastModifiedBy>
  <cp:revision>1</cp:revision>
  <dcterms:created xsi:type="dcterms:W3CDTF">2024-06-27T18:28:54Z</dcterms:created>
  <dcterms:modified xsi:type="dcterms:W3CDTF">2024-06-27T18:29:16Z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2024-06-27T00:00:00Z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2024-06-27T00:00:00Z</vt:filetime>
  </property>
  <property fmtid="{D5CDD505-2E9C-101B-9397-08002B2CF9AE}" pid="5" name="Producer">
    <vt:lpwstr>Corel PDF Engine Version 19.1.0.419</vt:lpwstr>
  </property>
</Properties>
</file>