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technologystudent.com/cams/snail1.ht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hyperlink" Target="https://technologystudent.com/cams/snail1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2801" y="86738"/>
            <a:ext cx="48799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SNAIL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DROP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7908" y="1500134"/>
            <a:ext cx="2634615" cy="173228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247015">
              <a:lnSpc>
                <a:spcPts val="1560"/>
              </a:lnSpc>
              <a:spcBef>
                <a:spcPts val="250"/>
              </a:spcBef>
              <a:buFont typeface="Arial"/>
              <a:buAutoNum type="arabicPeriod"/>
              <a:tabLst>
                <a:tab pos="25971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diagram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opposite, by adding a snail /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drop</a:t>
            </a:r>
            <a:endParaRPr sz="1400">
              <a:latin typeface="Arial"/>
              <a:cs typeface="Arial"/>
            </a:endParaRPr>
          </a:p>
          <a:p>
            <a:pPr marL="472440">
              <a:lnSpc>
                <a:spcPts val="1535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 profile.</a:t>
            </a:r>
            <a:r>
              <a:rPr sz="1400" spc="3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1400">
              <a:latin typeface="Arial"/>
              <a:cs typeface="Arial"/>
            </a:endParaRPr>
          </a:p>
          <a:p>
            <a:pPr marL="308610" indent="-187325">
              <a:lnSpc>
                <a:spcPts val="1620"/>
              </a:lnSpc>
              <a:buFont typeface="Arial"/>
              <a:buAutoNum type="arabicPeriod" startAt="2"/>
              <a:tabLst>
                <a:tab pos="156210" algn="l"/>
                <a:tab pos="30861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 labels to all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56210" marR="167005" algn="ctr">
              <a:lnSpc>
                <a:spcPts val="1560"/>
              </a:lnSpc>
              <a:spcBef>
                <a:spcPts val="9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These should name 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parts correctly.</a:t>
            </a:r>
            <a:endParaRPr sz="1400">
              <a:latin typeface="Arial"/>
              <a:cs typeface="Arial"/>
            </a:endParaRPr>
          </a:p>
          <a:p>
            <a:pPr marR="10160" algn="ctr">
              <a:lnSpc>
                <a:spcPts val="1535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560" y="4795174"/>
            <a:ext cx="61233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snail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drop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profile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used.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5458" y="4795174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49676" y="1254614"/>
            <a:ext cx="1790064" cy="3283585"/>
            <a:chOff x="1149676" y="1254614"/>
            <a:chExt cx="1790064" cy="3283585"/>
          </a:xfrm>
        </p:grpSpPr>
        <p:sp>
          <p:nvSpPr>
            <p:cNvPr id="7" name="object 7"/>
            <p:cNvSpPr/>
            <p:nvPr/>
          </p:nvSpPr>
          <p:spPr>
            <a:xfrm>
              <a:off x="1827669" y="1608235"/>
              <a:ext cx="1112520" cy="2839085"/>
            </a:xfrm>
            <a:custGeom>
              <a:avLst/>
              <a:gdLst/>
              <a:ahLst/>
              <a:cxnLst/>
              <a:rect l="l" t="t" r="r" b="b"/>
              <a:pathLst>
                <a:path w="1112520" h="2839085">
                  <a:moveTo>
                    <a:pt x="1012431" y="2796603"/>
                  </a:moveTo>
                  <a:lnTo>
                    <a:pt x="78371" y="2796603"/>
                  </a:lnTo>
                  <a:lnTo>
                    <a:pt x="78371" y="2760586"/>
                  </a:lnTo>
                  <a:lnTo>
                    <a:pt x="0" y="2799778"/>
                  </a:lnTo>
                  <a:lnTo>
                    <a:pt x="78371" y="2838945"/>
                  </a:lnTo>
                  <a:lnTo>
                    <a:pt x="78371" y="2802953"/>
                  </a:lnTo>
                  <a:lnTo>
                    <a:pt x="1012431" y="2802953"/>
                  </a:lnTo>
                  <a:lnTo>
                    <a:pt x="1012431" y="2796603"/>
                  </a:lnTo>
                  <a:close/>
                </a:path>
                <a:path w="1112520" h="2839085">
                  <a:moveTo>
                    <a:pt x="1112050" y="2204897"/>
                  </a:moveTo>
                  <a:lnTo>
                    <a:pt x="669023" y="2204897"/>
                  </a:lnTo>
                  <a:lnTo>
                    <a:pt x="669023" y="2168880"/>
                  </a:lnTo>
                  <a:lnTo>
                    <a:pt x="590651" y="2208072"/>
                  </a:lnTo>
                  <a:lnTo>
                    <a:pt x="669023" y="2247239"/>
                  </a:lnTo>
                  <a:lnTo>
                    <a:pt x="669023" y="2211247"/>
                  </a:lnTo>
                  <a:lnTo>
                    <a:pt x="1112050" y="2211247"/>
                  </a:lnTo>
                  <a:lnTo>
                    <a:pt x="1112050" y="2204897"/>
                  </a:lnTo>
                  <a:close/>
                </a:path>
                <a:path w="1112520" h="2839085">
                  <a:moveTo>
                    <a:pt x="1112050" y="36017"/>
                  </a:moveTo>
                  <a:lnTo>
                    <a:pt x="271246" y="36017"/>
                  </a:lnTo>
                  <a:lnTo>
                    <a:pt x="271246" y="0"/>
                  </a:lnTo>
                  <a:lnTo>
                    <a:pt x="192874" y="39192"/>
                  </a:lnTo>
                  <a:lnTo>
                    <a:pt x="271246" y="78359"/>
                  </a:lnTo>
                  <a:lnTo>
                    <a:pt x="271246" y="42367"/>
                  </a:lnTo>
                  <a:lnTo>
                    <a:pt x="1112050" y="42367"/>
                  </a:lnTo>
                  <a:lnTo>
                    <a:pt x="1112050" y="36017"/>
                  </a:lnTo>
                  <a:close/>
                </a:path>
              </a:pathLst>
            </a:custGeom>
            <a:solidFill>
              <a:srgbClr val="A05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2234" y="1742973"/>
              <a:ext cx="119380" cy="845185"/>
            </a:xfrm>
            <a:custGeom>
              <a:avLst/>
              <a:gdLst/>
              <a:ahLst/>
              <a:cxnLst/>
              <a:rect l="l" t="t" r="r" b="b"/>
              <a:pathLst>
                <a:path w="119380" h="845185">
                  <a:moveTo>
                    <a:pt x="0" y="0"/>
                  </a:moveTo>
                  <a:lnTo>
                    <a:pt x="6604" y="845019"/>
                  </a:lnTo>
                  <a:lnTo>
                    <a:pt x="118833" y="785634"/>
                  </a:lnTo>
                  <a:lnTo>
                    <a:pt x="118833" y="1122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02234" y="1742973"/>
              <a:ext cx="119380" cy="845185"/>
            </a:xfrm>
            <a:custGeom>
              <a:avLst/>
              <a:gdLst/>
              <a:ahLst/>
              <a:cxnLst/>
              <a:rect l="l" t="t" r="r" b="b"/>
              <a:pathLst>
                <a:path w="119380" h="845185">
                  <a:moveTo>
                    <a:pt x="0" y="0"/>
                  </a:moveTo>
                  <a:lnTo>
                    <a:pt x="118833" y="112229"/>
                  </a:lnTo>
                  <a:lnTo>
                    <a:pt x="118833" y="785634"/>
                  </a:lnTo>
                  <a:lnTo>
                    <a:pt x="6604" y="8450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92710" y="1742973"/>
              <a:ext cx="119380" cy="845185"/>
            </a:xfrm>
            <a:custGeom>
              <a:avLst/>
              <a:gdLst/>
              <a:ahLst/>
              <a:cxnLst/>
              <a:rect l="l" t="t" r="r" b="b"/>
              <a:pathLst>
                <a:path w="119380" h="845185">
                  <a:moveTo>
                    <a:pt x="118833" y="0"/>
                  </a:moveTo>
                  <a:lnTo>
                    <a:pt x="0" y="112229"/>
                  </a:lnTo>
                  <a:lnTo>
                    <a:pt x="0" y="785634"/>
                  </a:lnTo>
                  <a:lnTo>
                    <a:pt x="112229" y="845019"/>
                  </a:lnTo>
                  <a:lnTo>
                    <a:pt x="11883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92710" y="1742973"/>
              <a:ext cx="119380" cy="845185"/>
            </a:xfrm>
            <a:custGeom>
              <a:avLst/>
              <a:gdLst/>
              <a:ahLst/>
              <a:cxnLst/>
              <a:rect l="l" t="t" r="r" b="b"/>
              <a:pathLst>
                <a:path w="119380" h="845185">
                  <a:moveTo>
                    <a:pt x="118833" y="0"/>
                  </a:moveTo>
                  <a:lnTo>
                    <a:pt x="0" y="112229"/>
                  </a:lnTo>
                  <a:lnTo>
                    <a:pt x="0" y="785634"/>
                  </a:lnTo>
                  <a:lnTo>
                    <a:pt x="112229" y="845019"/>
                  </a:lnTo>
                  <a:lnTo>
                    <a:pt x="118833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34272" y="1255986"/>
              <a:ext cx="142875" cy="1551940"/>
            </a:xfrm>
            <a:custGeom>
              <a:avLst/>
              <a:gdLst/>
              <a:ahLst/>
              <a:cxnLst/>
              <a:rect l="l" t="t" r="r" b="b"/>
              <a:pathLst>
                <a:path w="142875" h="1551939">
                  <a:moveTo>
                    <a:pt x="142836" y="0"/>
                  </a:moveTo>
                  <a:lnTo>
                    <a:pt x="0" y="0"/>
                  </a:lnTo>
                  <a:lnTo>
                    <a:pt x="0" y="1551419"/>
                  </a:lnTo>
                  <a:lnTo>
                    <a:pt x="142836" y="1551419"/>
                  </a:lnTo>
                  <a:lnTo>
                    <a:pt x="142836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834272" y="1255986"/>
              <a:ext cx="142875" cy="1551940"/>
            </a:xfrm>
            <a:custGeom>
              <a:avLst/>
              <a:gdLst/>
              <a:ahLst/>
              <a:cxnLst/>
              <a:rect l="l" t="t" r="r" b="b"/>
              <a:pathLst>
                <a:path w="142875" h="1551939">
                  <a:moveTo>
                    <a:pt x="0" y="0"/>
                  </a:moveTo>
                  <a:lnTo>
                    <a:pt x="142836" y="0"/>
                  </a:lnTo>
                  <a:lnTo>
                    <a:pt x="142836" y="1551419"/>
                  </a:lnTo>
                  <a:lnTo>
                    <a:pt x="0" y="155141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72981" y="2687501"/>
              <a:ext cx="269240" cy="269240"/>
            </a:xfrm>
            <a:custGeom>
              <a:avLst/>
              <a:gdLst/>
              <a:ahLst/>
              <a:cxnLst/>
              <a:rect l="l" t="t" r="r" b="b"/>
              <a:pathLst>
                <a:path w="269239" h="269239">
                  <a:moveTo>
                    <a:pt x="134569" y="0"/>
                  </a:moveTo>
                  <a:lnTo>
                    <a:pt x="92034" y="6860"/>
                  </a:lnTo>
                  <a:lnTo>
                    <a:pt x="55094" y="25964"/>
                  </a:lnTo>
                  <a:lnTo>
                    <a:pt x="25964" y="55094"/>
                  </a:lnTo>
                  <a:lnTo>
                    <a:pt x="6860" y="92034"/>
                  </a:lnTo>
                  <a:lnTo>
                    <a:pt x="0" y="134569"/>
                  </a:lnTo>
                  <a:lnTo>
                    <a:pt x="6860" y="177098"/>
                  </a:lnTo>
                  <a:lnTo>
                    <a:pt x="25964" y="214038"/>
                  </a:lnTo>
                  <a:lnTo>
                    <a:pt x="55094" y="243170"/>
                  </a:lnTo>
                  <a:lnTo>
                    <a:pt x="92034" y="262276"/>
                  </a:lnTo>
                  <a:lnTo>
                    <a:pt x="134569" y="269138"/>
                  </a:lnTo>
                  <a:lnTo>
                    <a:pt x="177103" y="262276"/>
                  </a:lnTo>
                  <a:lnTo>
                    <a:pt x="214043" y="243170"/>
                  </a:lnTo>
                  <a:lnTo>
                    <a:pt x="243174" y="214038"/>
                  </a:lnTo>
                  <a:lnTo>
                    <a:pt x="262277" y="177098"/>
                  </a:lnTo>
                  <a:lnTo>
                    <a:pt x="269138" y="134569"/>
                  </a:lnTo>
                  <a:lnTo>
                    <a:pt x="262277" y="92034"/>
                  </a:lnTo>
                  <a:lnTo>
                    <a:pt x="243174" y="55094"/>
                  </a:lnTo>
                  <a:lnTo>
                    <a:pt x="214043" y="25964"/>
                  </a:lnTo>
                  <a:lnTo>
                    <a:pt x="177103" y="6860"/>
                  </a:lnTo>
                  <a:lnTo>
                    <a:pt x="134569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72981" y="2687501"/>
              <a:ext cx="269240" cy="269240"/>
            </a:xfrm>
            <a:custGeom>
              <a:avLst/>
              <a:gdLst/>
              <a:ahLst/>
              <a:cxnLst/>
              <a:rect l="l" t="t" r="r" b="b"/>
              <a:pathLst>
                <a:path w="269239" h="269239">
                  <a:moveTo>
                    <a:pt x="134569" y="0"/>
                  </a:moveTo>
                  <a:lnTo>
                    <a:pt x="177103" y="6860"/>
                  </a:lnTo>
                  <a:lnTo>
                    <a:pt x="214043" y="25964"/>
                  </a:lnTo>
                  <a:lnTo>
                    <a:pt x="243174" y="55094"/>
                  </a:lnTo>
                  <a:lnTo>
                    <a:pt x="262277" y="92034"/>
                  </a:lnTo>
                  <a:lnTo>
                    <a:pt x="269138" y="134569"/>
                  </a:lnTo>
                  <a:lnTo>
                    <a:pt x="262277" y="177098"/>
                  </a:lnTo>
                  <a:lnTo>
                    <a:pt x="243174" y="214038"/>
                  </a:lnTo>
                  <a:lnTo>
                    <a:pt x="214043" y="243170"/>
                  </a:lnTo>
                  <a:lnTo>
                    <a:pt x="177103" y="262276"/>
                  </a:lnTo>
                  <a:lnTo>
                    <a:pt x="134569" y="269138"/>
                  </a:lnTo>
                  <a:lnTo>
                    <a:pt x="92034" y="262276"/>
                  </a:lnTo>
                  <a:lnTo>
                    <a:pt x="55094" y="243170"/>
                  </a:lnTo>
                  <a:lnTo>
                    <a:pt x="25964" y="214038"/>
                  </a:lnTo>
                  <a:lnTo>
                    <a:pt x="6860" y="177098"/>
                  </a:lnTo>
                  <a:lnTo>
                    <a:pt x="0" y="134569"/>
                  </a:lnTo>
                  <a:lnTo>
                    <a:pt x="6860" y="92034"/>
                  </a:lnTo>
                  <a:lnTo>
                    <a:pt x="25964" y="55094"/>
                  </a:lnTo>
                  <a:lnTo>
                    <a:pt x="55094" y="25964"/>
                  </a:lnTo>
                  <a:lnTo>
                    <a:pt x="92034" y="6860"/>
                  </a:lnTo>
                  <a:lnTo>
                    <a:pt x="1345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05250" y="2719770"/>
              <a:ext cx="199796" cy="19978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49676" y="3737638"/>
              <a:ext cx="1253490" cy="0"/>
            </a:xfrm>
            <a:custGeom>
              <a:avLst/>
              <a:gdLst/>
              <a:ahLst/>
              <a:cxnLst/>
              <a:rect l="l" t="t" r="r" b="b"/>
              <a:pathLst>
                <a:path w="1253489">
                  <a:moveTo>
                    <a:pt x="125336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686867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89278" y="2760321"/>
              <a:ext cx="0" cy="1778000"/>
            </a:xfrm>
            <a:custGeom>
              <a:avLst/>
              <a:gdLst/>
              <a:ahLst/>
              <a:cxnLst/>
              <a:rect l="l" t="t" r="r" b="b"/>
              <a:pathLst>
                <a:path h="1778000">
                  <a:moveTo>
                    <a:pt x="0" y="0"/>
                  </a:moveTo>
                  <a:lnTo>
                    <a:pt x="0" y="1777466"/>
                  </a:lnTo>
                </a:path>
              </a:pathLst>
            </a:custGeom>
            <a:ln w="12700">
              <a:solidFill>
                <a:srgbClr val="686867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2179031" y="2106054"/>
            <a:ext cx="790575" cy="78740"/>
          </a:xfrm>
          <a:custGeom>
            <a:avLst/>
            <a:gdLst/>
            <a:ahLst/>
            <a:cxnLst/>
            <a:rect l="l" t="t" r="r" b="b"/>
            <a:pathLst>
              <a:path w="790575" h="78739">
                <a:moveTo>
                  <a:pt x="78371" y="0"/>
                </a:moveTo>
                <a:lnTo>
                  <a:pt x="0" y="39192"/>
                </a:lnTo>
                <a:lnTo>
                  <a:pt x="78371" y="78359"/>
                </a:lnTo>
                <a:lnTo>
                  <a:pt x="78371" y="42367"/>
                </a:lnTo>
                <a:lnTo>
                  <a:pt x="74269" y="42367"/>
                </a:lnTo>
                <a:lnTo>
                  <a:pt x="74269" y="36017"/>
                </a:lnTo>
                <a:lnTo>
                  <a:pt x="78371" y="36017"/>
                </a:lnTo>
                <a:lnTo>
                  <a:pt x="78371" y="0"/>
                </a:lnTo>
                <a:close/>
              </a:path>
              <a:path w="790575" h="78739">
                <a:moveTo>
                  <a:pt x="78371" y="36017"/>
                </a:moveTo>
                <a:lnTo>
                  <a:pt x="74269" y="36017"/>
                </a:lnTo>
                <a:lnTo>
                  <a:pt x="74269" y="42367"/>
                </a:lnTo>
                <a:lnTo>
                  <a:pt x="78371" y="42367"/>
                </a:lnTo>
                <a:lnTo>
                  <a:pt x="78371" y="36017"/>
                </a:lnTo>
                <a:close/>
              </a:path>
              <a:path w="790575" h="78739">
                <a:moveTo>
                  <a:pt x="790359" y="36017"/>
                </a:moveTo>
                <a:lnTo>
                  <a:pt x="78371" y="36017"/>
                </a:lnTo>
                <a:lnTo>
                  <a:pt x="78371" y="42367"/>
                </a:lnTo>
                <a:lnTo>
                  <a:pt x="790359" y="42367"/>
                </a:lnTo>
                <a:lnTo>
                  <a:pt x="790359" y="36017"/>
                </a:lnTo>
                <a:close/>
              </a:path>
            </a:pathLst>
          </a:custGeom>
          <a:solidFill>
            <a:srgbClr val="A0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104451" y="2840807"/>
            <a:ext cx="756920" cy="78740"/>
          </a:xfrm>
          <a:custGeom>
            <a:avLst/>
            <a:gdLst/>
            <a:ahLst/>
            <a:cxnLst/>
            <a:rect l="l" t="t" r="r" b="b"/>
            <a:pathLst>
              <a:path w="756919" h="78739">
                <a:moveTo>
                  <a:pt x="78371" y="0"/>
                </a:moveTo>
                <a:lnTo>
                  <a:pt x="0" y="39192"/>
                </a:lnTo>
                <a:lnTo>
                  <a:pt x="78371" y="78359"/>
                </a:lnTo>
                <a:lnTo>
                  <a:pt x="78371" y="42367"/>
                </a:lnTo>
                <a:lnTo>
                  <a:pt x="74269" y="42367"/>
                </a:lnTo>
                <a:lnTo>
                  <a:pt x="74269" y="36017"/>
                </a:lnTo>
                <a:lnTo>
                  <a:pt x="78371" y="36017"/>
                </a:lnTo>
                <a:lnTo>
                  <a:pt x="78371" y="0"/>
                </a:lnTo>
                <a:close/>
              </a:path>
              <a:path w="756919" h="78739">
                <a:moveTo>
                  <a:pt x="78371" y="36017"/>
                </a:moveTo>
                <a:lnTo>
                  <a:pt x="74269" y="36017"/>
                </a:lnTo>
                <a:lnTo>
                  <a:pt x="74269" y="42367"/>
                </a:lnTo>
                <a:lnTo>
                  <a:pt x="78371" y="42367"/>
                </a:lnTo>
                <a:lnTo>
                  <a:pt x="78371" y="36017"/>
                </a:lnTo>
                <a:close/>
              </a:path>
              <a:path w="756919" h="78739">
                <a:moveTo>
                  <a:pt x="756577" y="36017"/>
                </a:moveTo>
                <a:lnTo>
                  <a:pt x="78371" y="36017"/>
                </a:lnTo>
                <a:lnTo>
                  <a:pt x="78371" y="42367"/>
                </a:lnTo>
                <a:lnTo>
                  <a:pt x="756577" y="42367"/>
                </a:lnTo>
                <a:lnTo>
                  <a:pt x="756577" y="36017"/>
                </a:lnTo>
                <a:close/>
              </a:path>
            </a:pathLst>
          </a:custGeom>
          <a:solidFill>
            <a:srgbClr val="A0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50159" y="3009423"/>
            <a:ext cx="912494" cy="281940"/>
          </a:xfrm>
          <a:custGeom>
            <a:avLst/>
            <a:gdLst/>
            <a:ahLst/>
            <a:cxnLst/>
            <a:rect l="l" t="t" r="r" b="b"/>
            <a:pathLst>
              <a:path w="912494" h="281939">
                <a:moveTo>
                  <a:pt x="76174" y="34612"/>
                </a:moveTo>
                <a:lnTo>
                  <a:pt x="74416" y="40707"/>
                </a:lnTo>
                <a:lnTo>
                  <a:pt x="910526" y="281876"/>
                </a:lnTo>
                <a:lnTo>
                  <a:pt x="912279" y="275780"/>
                </a:lnTo>
                <a:lnTo>
                  <a:pt x="76174" y="34612"/>
                </a:lnTo>
                <a:close/>
              </a:path>
              <a:path w="912494" h="281939">
                <a:moveTo>
                  <a:pt x="86156" y="0"/>
                </a:moveTo>
                <a:lnTo>
                  <a:pt x="0" y="15951"/>
                </a:lnTo>
                <a:lnTo>
                  <a:pt x="64439" y="75298"/>
                </a:lnTo>
                <a:lnTo>
                  <a:pt x="74416" y="40707"/>
                </a:lnTo>
                <a:lnTo>
                  <a:pt x="70484" y="39573"/>
                </a:lnTo>
                <a:lnTo>
                  <a:pt x="72237" y="33477"/>
                </a:lnTo>
                <a:lnTo>
                  <a:pt x="76501" y="33477"/>
                </a:lnTo>
                <a:lnTo>
                  <a:pt x="86156" y="0"/>
                </a:lnTo>
                <a:close/>
              </a:path>
              <a:path w="912494" h="281939">
                <a:moveTo>
                  <a:pt x="72237" y="33477"/>
                </a:moveTo>
                <a:lnTo>
                  <a:pt x="70484" y="39573"/>
                </a:lnTo>
                <a:lnTo>
                  <a:pt x="74416" y="40707"/>
                </a:lnTo>
                <a:lnTo>
                  <a:pt x="76174" y="34612"/>
                </a:lnTo>
                <a:lnTo>
                  <a:pt x="72237" y="33477"/>
                </a:lnTo>
                <a:close/>
              </a:path>
              <a:path w="912494" h="281939">
                <a:moveTo>
                  <a:pt x="76501" y="33477"/>
                </a:moveTo>
                <a:lnTo>
                  <a:pt x="72237" y="33477"/>
                </a:lnTo>
                <a:lnTo>
                  <a:pt x="76174" y="34612"/>
                </a:lnTo>
                <a:lnTo>
                  <a:pt x="76501" y="33477"/>
                </a:lnTo>
                <a:close/>
              </a:path>
            </a:pathLst>
          </a:custGeom>
          <a:solidFill>
            <a:srgbClr val="A05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https://technologystudent.com/cams/snail1.htm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11876" y="399145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556" y="415045"/>
            <a:ext cx="483108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6360" algn="l"/>
              </a:tabLst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3357" y="6933727"/>
            <a:ext cx="664654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indent="-635">
              <a:lnSpc>
                <a:spcPts val="1560"/>
              </a:lnSpc>
              <a:spcBef>
                <a:spcPts val="250"/>
              </a:spcBef>
              <a:tabLst>
                <a:tab pos="9607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 will happen if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 snail cam rotates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 a clockwise direction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(as shown in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diagram)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5078458" y="7250858"/>
            <a:ext cx="2027555" cy="3247390"/>
            <a:chOff x="5078458" y="7250858"/>
            <a:chExt cx="2027555" cy="3247390"/>
          </a:xfrm>
        </p:grpSpPr>
        <p:sp>
          <p:nvSpPr>
            <p:cNvPr id="33" name="object 33"/>
            <p:cNvSpPr/>
            <p:nvPr/>
          </p:nvSpPr>
          <p:spPr>
            <a:xfrm>
              <a:off x="5148770" y="7678213"/>
              <a:ext cx="1902460" cy="228600"/>
            </a:xfrm>
            <a:custGeom>
              <a:avLst/>
              <a:gdLst/>
              <a:ahLst/>
              <a:cxnLst/>
              <a:rect l="l" t="t" r="r" b="b"/>
              <a:pathLst>
                <a:path w="1902459" h="228600">
                  <a:moveTo>
                    <a:pt x="847267" y="0"/>
                  </a:moveTo>
                  <a:lnTo>
                    <a:pt x="0" y="0"/>
                  </a:lnTo>
                  <a:lnTo>
                    <a:pt x="0" y="228168"/>
                  </a:lnTo>
                  <a:lnTo>
                    <a:pt x="847267" y="228168"/>
                  </a:lnTo>
                  <a:lnTo>
                    <a:pt x="847267" y="0"/>
                  </a:lnTo>
                  <a:close/>
                </a:path>
                <a:path w="1902459" h="228600">
                  <a:moveTo>
                    <a:pt x="1902421" y="0"/>
                  </a:moveTo>
                  <a:lnTo>
                    <a:pt x="1053592" y="0"/>
                  </a:lnTo>
                  <a:lnTo>
                    <a:pt x="1053592" y="228168"/>
                  </a:lnTo>
                  <a:lnTo>
                    <a:pt x="1902421" y="228168"/>
                  </a:lnTo>
                  <a:lnTo>
                    <a:pt x="1902421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25311" y="7250858"/>
              <a:ext cx="150139" cy="1498295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983865" y="8613641"/>
              <a:ext cx="244335" cy="24433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078450" y="7678340"/>
              <a:ext cx="2027555" cy="2820035"/>
            </a:xfrm>
            <a:custGeom>
              <a:avLst/>
              <a:gdLst/>
              <a:ahLst/>
              <a:cxnLst/>
              <a:rect l="l" t="t" r="r" b="b"/>
              <a:pathLst>
                <a:path w="2027554" h="2820034">
                  <a:moveTo>
                    <a:pt x="917054" y="431"/>
                  </a:moveTo>
                  <a:lnTo>
                    <a:pt x="728827" y="431"/>
                  </a:lnTo>
                  <a:lnTo>
                    <a:pt x="728827" y="585927"/>
                  </a:lnTo>
                  <a:lnTo>
                    <a:pt x="917054" y="585927"/>
                  </a:lnTo>
                  <a:lnTo>
                    <a:pt x="917054" y="431"/>
                  </a:lnTo>
                  <a:close/>
                </a:path>
                <a:path w="2027554" h="2820034">
                  <a:moveTo>
                    <a:pt x="1311605" y="431"/>
                  </a:moveTo>
                  <a:lnTo>
                    <a:pt x="1123378" y="431"/>
                  </a:lnTo>
                  <a:lnTo>
                    <a:pt x="1123378" y="585927"/>
                  </a:lnTo>
                  <a:lnTo>
                    <a:pt x="1311605" y="585927"/>
                  </a:lnTo>
                  <a:lnTo>
                    <a:pt x="1311605" y="431"/>
                  </a:lnTo>
                  <a:close/>
                </a:path>
                <a:path w="2027554" h="2820034">
                  <a:moveTo>
                    <a:pt x="2027034" y="0"/>
                  </a:moveTo>
                  <a:lnTo>
                    <a:pt x="1947392" y="0"/>
                  </a:lnTo>
                  <a:lnTo>
                    <a:pt x="1947392" y="2730144"/>
                  </a:lnTo>
                  <a:lnTo>
                    <a:pt x="79641" y="2730144"/>
                  </a:lnTo>
                  <a:lnTo>
                    <a:pt x="79641" y="0"/>
                  </a:lnTo>
                  <a:lnTo>
                    <a:pt x="0" y="0"/>
                  </a:lnTo>
                  <a:lnTo>
                    <a:pt x="0" y="2818828"/>
                  </a:lnTo>
                  <a:lnTo>
                    <a:pt x="70319" y="2818828"/>
                  </a:lnTo>
                  <a:lnTo>
                    <a:pt x="70319" y="2819743"/>
                  </a:lnTo>
                  <a:lnTo>
                    <a:pt x="1979968" y="2819743"/>
                  </a:lnTo>
                  <a:lnTo>
                    <a:pt x="1979968" y="2818828"/>
                  </a:lnTo>
                  <a:lnTo>
                    <a:pt x="2027034" y="2818828"/>
                  </a:lnTo>
                  <a:lnTo>
                    <a:pt x="2027034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454933" y="8478587"/>
              <a:ext cx="971550" cy="1215390"/>
            </a:xfrm>
            <a:custGeom>
              <a:avLst/>
              <a:gdLst/>
              <a:ahLst/>
              <a:cxnLst/>
              <a:rect l="l" t="t" r="r" b="b"/>
              <a:pathLst>
                <a:path w="971550" h="1215390">
                  <a:moveTo>
                    <a:pt x="461314" y="0"/>
                  </a:moveTo>
                  <a:lnTo>
                    <a:pt x="395479" y="17494"/>
                  </a:lnTo>
                  <a:lnTo>
                    <a:pt x="358097" y="30799"/>
                  </a:lnTo>
                  <a:lnTo>
                    <a:pt x="318883" y="47544"/>
                  </a:lnTo>
                  <a:lnTo>
                    <a:pt x="278696" y="68029"/>
                  </a:lnTo>
                  <a:lnTo>
                    <a:pt x="238394" y="92557"/>
                  </a:lnTo>
                  <a:lnTo>
                    <a:pt x="198836" y="121428"/>
                  </a:lnTo>
                  <a:lnTo>
                    <a:pt x="160879" y="154944"/>
                  </a:lnTo>
                  <a:lnTo>
                    <a:pt x="125383" y="193406"/>
                  </a:lnTo>
                  <a:lnTo>
                    <a:pt x="93205" y="237114"/>
                  </a:lnTo>
                  <a:lnTo>
                    <a:pt x="65205" y="286371"/>
                  </a:lnTo>
                  <a:lnTo>
                    <a:pt x="42240" y="341477"/>
                  </a:lnTo>
                  <a:lnTo>
                    <a:pt x="29369" y="384283"/>
                  </a:lnTo>
                  <a:lnTo>
                    <a:pt x="15707" y="445066"/>
                  </a:lnTo>
                  <a:lnTo>
                    <a:pt x="4751" y="520251"/>
                  </a:lnTo>
                  <a:lnTo>
                    <a:pt x="1381" y="562126"/>
                  </a:lnTo>
                  <a:lnTo>
                    <a:pt x="0" y="606262"/>
                  </a:lnTo>
                  <a:lnTo>
                    <a:pt x="1043" y="652211"/>
                  </a:lnTo>
                  <a:lnTo>
                    <a:pt x="4949" y="699525"/>
                  </a:lnTo>
                  <a:lnTo>
                    <a:pt x="12154" y="747759"/>
                  </a:lnTo>
                  <a:lnTo>
                    <a:pt x="23097" y="796465"/>
                  </a:lnTo>
                  <a:lnTo>
                    <a:pt x="38213" y="845196"/>
                  </a:lnTo>
                  <a:lnTo>
                    <a:pt x="57940" y="893506"/>
                  </a:lnTo>
                  <a:lnTo>
                    <a:pt x="82716" y="940948"/>
                  </a:lnTo>
                  <a:lnTo>
                    <a:pt x="112977" y="987074"/>
                  </a:lnTo>
                  <a:lnTo>
                    <a:pt x="149161" y="1031438"/>
                  </a:lnTo>
                  <a:lnTo>
                    <a:pt x="191705" y="1073592"/>
                  </a:lnTo>
                  <a:lnTo>
                    <a:pt x="241045" y="1113091"/>
                  </a:lnTo>
                  <a:lnTo>
                    <a:pt x="296406" y="1148804"/>
                  </a:lnTo>
                  <a:lnTo>
                    <a:pt x="350709" y="1176124"/>
                  </a:lnTo>
                  <a:lnTo>
                    <a:pt x="403749" y="1195721"/>
                  </a:lnTo>
                  <a:lnTo>
                    <a:pt x="455325" y="1208265"/>
                  </a:lnTo>
                  <a:lnTo>
                    <a:pt x="505234" y="1214425"/>
                  </a:lnTo>
                  <a:lnTo>
                    <a:pt x="553272" y="1214871"/>
                  </a:lnTo>
                  <a:lnTo>
                    <a:pt x="599236" y="1210273"/>
                  </a:lnTo>
                  <a:lnTo>
                    <a:pt x="642924" y="1201300"/>
                  </a:lnTo>
                  <a:lnTo>
                    <a:pt x="684132" y="1188623"/>
                  </a:lnTo>
                  <a:lnTo>
                    <a:pt x="722659" y="1172909"/>
                  </a:lnTo>
                  <a:lnTo>
                    <a:pt x="758300" y="1154831"/>
                  </a:lnTo>
                  <a:lnTo>
                    <a:pt x="820115" y="1114254"/>
                  </a:lnTo>
                  <a:lnTo>
                    <a:pt x="867953" y="1072250"/>
                  </a:lnTo>
                  <a:lnTo>
                    <a:pt x="900192" y="1034175"/>
                  </a:lnTo>
                  <a:lnTo>
                    <a:pt x="923908" y="989909"/>
                  </a:lnTo>
                  <a:lnTo>
                    <a:pt x="950708" y="920374"/>
                  </a:lnTo>
                  <a:lnTo>
                    <a:pt x="961303" y="879758"/>
                  </a:lnTo>
                  <a:lnTo>
                    <a:pt x="968527" y="835606"/>
                  </a:lnTo>
                  <a:lnTo>
                    <a:pt x="971253" y="788188"/>
                  </a:lnTo>
                  <a:lnTo>
                    <a:pt x="968356" y="737776"/>
                  </a:lnTo>
                  <a:lnTo>
                    <a:pt x="958710" y="684643"/>
                  </a:lnTo>
                  <a:lnTo>
                    <a:pt x="941188" y="629059"/>
                  </a:lnTo>
                  <a:lnTo>
                    <a:pt x="914666" y="571296"/>
                  </a:lnTo>
                  <a:lnTo>
                    <a:pt x="810846" y="457297"/>
                  </a:lnTo>
                  <a:lnTo>
                    <a:pt x="684487" y="397462"/>
                  </a:lnTo>
                  <a:lnTo>
                    <a:pt x="577751" y="374350"/>
                  </a:lnTo>
                  <a:lnTo>
                    <a:pt x="532802" y="370522"/>
                  </a:lnTo>
                  <a:lnTo>
                    <a:pt x="530783" y="56832"/>
                  </a:lnTo>
                  <a:lnTo>
                    <a:pt x="527810" y="37279"/>
                  </a:lnTo>
                  <a:lnTo>
                    <a:pt x="517066" y="16033"/>
                  </a:lnTo>
                  <a:lnTo>
                    <a:pt x="495813" y="979"/>
                  </a:lnTo>
                  <a:lnTo>
                    <a:pt x="46131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893912" y="9147735"/>
              <a:ext cx="226702" cy="226698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712341" y="9004786"/>
              <a:ext cx="589280" cy="504825"/>
            </a:xfrm>
            <a:custGeom>
              <a:avLst/>
              <a:gdLst/>
              <a:ahLst/>
              <a:cxnLst/>
              <a:rect l="l" t="t" r="r" b="b"/>
              <a:pathLst>
                <a:path w="589279" h="504825">
                  <a:moveTo>
                    <a:pt x="285635" y="0"/>
                  </a:moveTo>
                  <a:lnTo>
                    <a:pt x="236519" y="5601"/>
                  </a:lnTo>
                  <a:lnTo>
                    <a:pt x="189922" y="18905"/>
                  </a:lnTo>
                  <a:lnTo>
                    <a:pt x="146211" y="39803"/>
                  </a:lnTo>
                  <a:lnTo>
                    <a:pt x="105752" y="68186"/>
                  </a:lnTo>
                  <a:lnTo>
                    <a:pt x="67689" y="106395"/>
                  </a:lnTo>
                  <a:lnTo>
                    <a:pt x="37633" y="149957"/>
                  </a:lnTo>
                  <a:lnTo>
                    <a:pt x="16034" y="197907"/>
                  </a:lnTo>
                  <a:lnTo>
                    <a:pt x="3340" y="249284"/>
                  </a:lnTo>
                  <a:lnTo>
                    <a:pt x="0" y="303123"/>
                  </a:lnTo>
                  <a:lnTo>
                    <a:pt x="5454" y="351373"/>
                  </a:lnTo>
                  <a:lnTo>
                    <a:pt x="18340" y="397297"/>
                  </a:lnTo>
                  <a:lnTo>
                    <a:pt x="38581" y="440472"/>
                  </a:lnTo>
                  <a:lnTo>
                    <a:pt x="66103" y="480479"/>
                  </a:lnTo>
                  <a:lnTo>
                    <a:pt x="71424" y="476135"/>
                  </a:lnTo>
                  <a:lnTo>
                    <a:pt x="44700" y="437160"/>
                  </a:lnTo>
                  <a:lnTo>
                    <a:pt x="24784" y="394876"/>
                  </a:lnTo>
                  <a:lnTo>
                    <a:pt x="12049" y="349918"/>
                  </a:lnTo>
                  <a:lnTo>
                    <a:pt x="6870" y="302920"/>
                  </a:lnTo>
                  <a:lnTo>
                    <a:pt x="9314" y="256096"/>
                  </a:lnTo>
                  <a:lnTo>
                    <a:pt x="18913" y="211503"/>
                  </a:lnTo>
                  <a:lnTo>
                    <a:pt x="35106" y="169739"/>
                  </a:lnTo>
                  <a:lnTo>
                    <a:pt x="57330" y="131402"/>
                  </a:lnTo>
                  <a:lnTo>
                    <a:pt x="85023" y="97091"/>
                  </a:lnTo>
                  <a:lnTo>
                    <a:pt x="117622" y="67403"/>
                  </a:lnTo>
                  <a:lnTo>
                    <a:pt x="154566" y="42938"/>
                  </a:lnTo>
                  <a:lnTo>
                    <a:pt x="195291" y="24293"/>
                  </a:lnTo>
                  <a:lnTo>
                    <a:pt x="239236" y="12067"/>
                  </a:lnTo>
                  <a:lnTo>
                    <a:pt x="285838" y="6857"/>
                  </a:lnTo>
                  <a:lnTo>
                    <a:pt x="332662" y="9304"/>
                  </a:lnTo>
                  <a:lnTo>
                    <a:pt x="377256" y="18905"/>
                  </a:lnTo>
                  <a:lnTo>
                    <a:pt x="419021" y="35099"/>
                  </a:lnTo>
                  <a:lnTo>
                    <a:pt x="457360" y="57323"/>
                  </a:lnTo>
                  <a:lnTo>
                    <a:pt x="491672" y="85015"/>
                  </a:lnTo>
                  <a:lnTo>
                    <a:pt x="521360" y="117613"/>
                  </a:lnTo>
                  <a:lnTo>
                    <a:pt x="545826" y="154556"/>
                  </a:lnTo>
                  <a:lnTo>
                    <a:pt x="564470" y="195280"/>
                  </a:lnTo>
                  <a:lnTo>
                    <a:pt x="576695" y="239224"/>
                  </a:lnTo>
                  <a:lnTo>
                    <a:pt x="581901" y="285826"/>
                  </a:lnTo>
                  <a:lnTo>
                    <a:pt x="580261" y="326572"/>
                  </a:lnTo>
                  <a:lnTo>
                    <a:pt x="572989" y="366242"/>
                  </a:lnTo>
                  <a:lnTo>
                    <a:pt x="560245" y="404369"/>
                  </a:lnTo>
                  <a:lnTo>
                    <a:pt x="542188" y="440486"/>
                  </a:lnTo>
                  <a:lnTo>
                    <a:pt x="536575" y="434991"/>
                  </a:lnTo>
                  <a:lnTo>
                    <a:pt x="531468" y="428823"/>
                  </a:lnTo>
                  <a:lnTo>
                    <a:pt x="526863" y="421971"/>
                  </a:lnTo>
                  <a:lnTo>
                    <a:pt x="522757" y="414426"/>
                  </a:lnTo>
                  <a:lnTo>
                    <a:pt x="500151" y="504672"/>
                  </a:lnTo>
                  <a:lnTo>
                    <a:pt x="581088" y="458800"/>
                  </a:lnTo>
                  <a:lnTo>
                    <a:pt x="571760" y="456517"/>
                  </a:lnTo>
                  <a:lnTo>
                    <a:pt x="563075" y="453434"/>
                  </a:lnTo>
                  <a:lnTo>
                    <a:pt x="555029" y="449541"/>
                  </a:lnTo>
                  <a:lnTo>
                    <a:pt x="547624" y="444830"/>
                  </a:lnTo>
                  <a:lnTo>
                    <a:pt x="566313" y="407663"/>
                  </a:lnTo>
                  <a:lnTo>
                    <a:pt x="579508" y="368379"/>
                  </a:lnTo>
                  <a:lnTo>
                    <a:pt x="587048" y="327519"/>
                  </a:lnTo>
                  <a:lnTo>
                    <a:pt x="588772" y="285622"/>
                  </a:lnTo>
                  <a:lnTo>
                    <a:pt x="588312" y="276192"/>
                  </a:lnTo>
                  <a:lnTo>
                    <a:pt x="573682" y="200914"/>
                  </a:lnTo>
                  <a:lnTo>
                    <a:pt x="555065" y="157238"/>
                  </a:lnTo>
                  <a:lnTo>
                    <a:pt x="530119" y="117742"/>
                  </a:lnTo>
                  <a:lnTo>
                    <a:pt x="499524" y="82987"/>
                  </a:lnTo>
                  <a:lnTo>
                    <a:pt x="463962" y="53536"/>
                  </a:lnTo>
                  <a:lnTo>
                    <a:pt x="424112" y="29950"/>
                  </a:lnTo>
                  <a:lnTo>
                    <a:pt x="380654" y="12791"/>
                  </a:lnTo>
                  <a:lnTo>
                    <a:pt x="334268" y="2620"/>
                  </a:lnTo>
                  <a:lnTo>
                    <a:pt x="28563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2807" y="86738"/>
            <a:ext cx="48799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SNAIL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DROP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https://technologystudent.com/cams/snail1.htm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1871" y="399141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51" y="415049"/>
            <a:ext cx="48317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6360" algn="l"/>
              </a:tabLst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7268" y="1472520"/>
            <a:ext cx="7103745" cy="1828164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mechanical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toy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snail/drop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cam.</a:t>
            </a:r>
            <a:r>
              <a:rPr sz="1400" spc="2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3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connected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arm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wire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link.</a:t>
            </a:r>
            <a:r>
              <a:rPr sz="14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rotates,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rises and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wire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lifts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models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arm.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gives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appearance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lifting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fork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full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food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towards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his/her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mouth.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continues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rotate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suddenly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falls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model’s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arm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fork.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560"/>
              </a:lnSpc>
              <a:spcBef>
                <a:spcPts val="158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person.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moves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relation to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snail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drop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pivots,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linkages</a:t>
            </a:r>
            <a:r>
              <a:rPr sz="1400" spc="2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etc......</a:t>
            </a:r>
            <a:r>
              <a:rPr sz="1400" spc="-2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working 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model,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cam,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followe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,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slide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details.</a:t>
            </a:r>
            <a:r>
              <a:rPr sz="1400" spc="6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64059" y="6771534"/>
            <a:ext cx="6503670" cy="3551554"/>
            <a:chOff x="764059" y="6771534"/>
            <a:chExt cx="6503670" cy="3551554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6503" y="8255653"/>
              <a:ext cx="121936" cy="157085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528782" y="7902317"/>
              <a:ext cx="335280" cy="691515"/>
            </a:xfrm>
            <a:custGeom>
              <a:avLst/>
              <a:gdLst/>
              <a:ahLst/>
              <a:cxnLst/>
              <a:rect l="l" t="t" r="r" b="b"/>
              <a:pathLst>
                <a:path w="335279" h="691515">
                  <a:moveTo>
                    <a:pt x="97243" y="91833"/>
                  </a:moveTo>
                  <a:lnTo>
                    <a:pt x="0" y="0"/>
                  </a:lnTo>
                  <a:lnTo>
                    <a:pt x="5397" y="691476"/>
                  </a:lnTo>
                  <a:lnTo>
                    <a:pt x="97243" y="642886"/>
                  </a:lnTo>
                  <a:lnTo>
                    <a:pt x="97243" y="91833"/>
                  </a:lnTo>
                  <a:close/>
                </a:path>
                <a:path w="335279" h="691515">
                  <a:moveTo>
                    <a:pt x="334937" y="0"/>
                  </a:moveTo>
                  <a:lnTo>
                    <a:pt x="237693" y="91833"/>
                  </a:lnTo>
                  <a:lnTo>
                    <a:pt x="237693" y="642886"/>
                  </a:lnTo>
                  <a:lnTo>
                    <a:pt x="329526" y="691476"/>
                  </a:lnTo>
                  <a:lnTo>
                    <a:pt x="33493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34165" y="7020475"/>
              <a:ext cx="3888104" cy="123189"/>
            </a:xfrm>
            <a:custGeom>
              <a:avLst/>
              <a:gdLst/>
              <a:ahLst/>
              <a:cxnLst/>
              <a:rect l="l" t="t" r="r" b="b"/>
              <a:pathLst>
                <a:path w="3888104" h="123190">
                  <a:moveTo>
                    <a:pt x="3887654" y="0"/>
                  </a:moveTo>
                  <a:lnTo>
                    <a:pt x="0" y="0"/>
                  </a:lnTo>
                  <a:lnTo>
                    <a:pt x="0" y="122582"/>
                  </a:lnTo>
                  <a:lnTo>
                    <a:pt x="3887654" y="122582"/>
                  </a:lnTo>
                  <a:lnTo>
                    <a:pt x="3887654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09329" y="7140838"/>
              <a:ext cx="3585210" cy="2668270"/>
            </a:xfrm>
            <a:custGeom>
              <a:avLst/>
              <a:gdLst/>
              <a:ahLst/>
              <a:cxnLst/>
              <a:rect l="l" t="t" r="r" b="b"/>
              <a:pathLst>
                <a:path w="3585210" h="2668270">
                  <a:moveTo>
                    <a:pt x="3584879" y="0"/>
                  </a:moveTo>
                  <a:lnTo>
                    <a:pt x="0" y="0"/>
                  </a:lnTo>
                  <a:lnTo>
                    <a:pt x="0" y="173824"/>
                  </a:lnTo>
                  <a:lnTo>
                    <a:pt x="3365398" y="173824"/>
                  </a:lnTo>
                  <a:lnTo>
                    <a:pt x="3365398" y="2668181"/>
                  </a:lnTo>
                  <a:lnTo>
                    <a:pt x="3584879" y="2668181"/>
                  </a:lnTo>
                  <a:lnTo>
                    <a:pt x="3584879" y="173824"/>
                  </a:lnTo>
                  <a:lnTo>
                    <a:pt x="3584879" y="152323"/>
                  </a:lnTo>
                  <a:lnTo>
                    <a:pt x="3584879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36828" y="7377627"/>
              <a:ext cx="116881" cy="158391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586681" y="8863423"/>
              <a:ext cx="220225" cy="22022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976087" y="7253027"/>
              <a:ext cx="2721610" cy="394970"/>
            </a:xfrm>
            <a:custGeom>
              <a:avLst/>
              <a:gdLst/>
              <a:ahLst/>
              <a:cxnLst/>
              <a:rect l="l" t="t" r="r" b="b"/>
              <a:pathLst>
                <a:path w="2721610" h="394970">
                  <a:moveTo>
                    <a:pt x="2721048" y="394657"/>
                  </a:moveTo>
                  <a:lnTo>
                    <a:pt x="1124402" y="391198"/>
                  </a:lnTo>
                  <a:lnTo>
                    <a:pt x="0" y="0"/>
                  </a:lnTo>
                </a:path>
              </a:pathLst>
            </a:custGeom>
            <a:ln w="54000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98229" y="7111109"/>
              <a:ext cx="165420" cy="16541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666416" y="7621142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5">
                  <a:moveTo>
                    <a:pt x="27367" y="0"/>
                  </a:moveTo>
                  <a:lnTo>
                    <a:pt x="16715" y="2150"/>
                  </a:lnTo>
                  <a:lnTo>
                    <a:pt x="8016" y="8014"/>
                  </a:lnTo>
                  <a:lnTo>
                    <a:pt x="2150" y="16713"/>
                  </a:lnTo>
                  <a:lnTo>
                    <a:pt x="0" y="27367"/>
                  </a:lnTo>
                  <a:lnTo>
                    <a:pt x="2150" y="38019"/>
                  </a:lnTo>
                  <a:lnTo>
                    <a:pt x="8016" y="46718"/>
                  </a:lnTo>
                  <a:lnTo>
                    <a:pt x="16715" y="52583"/>
                  </a:lnTo>
                  <a:lnTo>
                    <a:pt x="27367" y="54734"/>
                  </a:lnTo>
                  <a:lnTo>
                    <a:pt x="38019" y="52583"/>
                  </a:lnTo>
                  <a:lnTo>
                    <a:pt x="46718" y="46718"/>
                  </a:lnTo>
                  <a:lnTo>
                    <a:pt x="52583" y="38019"/>
                  </a:lnTo>
                  <a:lnTo>
                    <a:pt x="54734" y="27367"/>
                  </a:lnTo>
                  <a:lnTo>
                    <a:pt x="52583" y="16713"/>
                  </a:lnTo>
                  <a:lnTo>
                    <a:pt x="46718" y="8014"/>
                  </a:lnTo>
                  <a:lnTo>
                    <a:pt x="38019" y="2150"/>
                  </a:lnTo>
                  <a:lnTo>
                    <a:pt x="2736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66416" y="7621142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5">
                  <a:moveTo>
                    <a:pt x="27367" y="0"/>
                  </a:moveTo>
                  <a:lnTo>
                    <a:pt x="38019" y="2150"/>
                  </a:lnTo>
                  <a:lnTo>
                    <a:pt x="46718" y="8014"/>
                  </a:lnTo>
                  <a:lnTo>
                    <a:pt x="52583" y="16713"/>
                  </a:lnTo>
                  <a:lnTo>
                    <a:pt x="54734" y="27367"/>
                  </a:lnTo>
                  <a:lnTo>
                    <a:pt x="52583" y="38019"/>
                  </a:lnTo>
                  <a:lnTo>
                    <a:pt x="46718" y="46718"/>
                  </a:lnTo>
                  <a:lnTo>
                    <a:pt x="38019" y="52583"/>
                  </a:lnTo>
                  <a:lnTo>
                    <a:pt x="27367" y="54734"/>
                  </a:lnTo>
                  <a:lnTo>
                    <a:pt x="16715" y="52583"/>
                  </a:lnTo>
                  <a:lnTo>
                    <a:pt x="8016" y="46718"/>
                  </a:lnTo>
                  <a:lnTo>
                    <a:pt x="2150" y="38019"/>
                  </a:lnTo>
                  <a:lnTo>
                    <a:pt x="0" y="27367"/>
                  </a:lnTo>
                  <a:lnTo>
                    <a:pt x="2150" y="16713"/>
                  </a:lnTo>
                  <a:lnTo>
                    <a:pt x="8016" y="8014"/>
                  </a:lnTo>
                  <a:lnTo>
                    <a:pt x="16715" y="2150"/>
                  </a:lnTo>
                  <a:lnTo>
                    <a:pt x="273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608926" y="7300180"/>
              <a:ext cx="219710" cy="2502535"/>
            </a:xfrm>
            <a:custGeom>
              <a:avLst/>
              <a:gdLst/>
              <a:ahLst/>
              <a:cxnLst/>
              <a:rect l="l" t="t" r="r" b="b"/>
              <a:pathLst>
                <a:path w="219710" h="2502534">
                  <a:moveTo>
                    <a:pt x="219481" y="0"/>
                  </a:moveTo>
                  <a:lnTo>
                    <a:pt x="0" y="0"/>
                  </a:lnTo>
                  <a:lnTo>
                    <a:pt x="0" y="2501939"/>
                  </a:lnTo>
                  <a:lnTo>
                    <a:pt x="219481" y="2501939"/>
                  </a:lnTo>
                  <a:lnTo>
                    <a:pt x="219481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9839" y="6771534"/>
              <a:ext cx="427990" cy="200025"/>
            </a:xfrm>
            <a:custGeom>
              <a:avLst/>
              <a:gdLst/>
              <a:ahLst/>
              <a:cxnLst/>
              <a:rect l="l" t="t" r="r" b="b"/>
              <a:pathLst>
                <a:path w="427989" h="200025">
                  <a:moveTo>
                    <a:pt x="214356" y="0"/>
                  </a:moveTo>
                  <a:lnTo>
                    <a:pt x="189747" y="6452"/>
                  </a:lnTo>
                  <a:lnTo>
                    <a:pt x="160332" y="28390"/>
                  </a:lnTo>
                  <a:lnTo>
                    <a:pt x="114631" y="51664"/>
                  </a:lnTo>
                  <a:lnTo>
                    <a:pt x="73824" y="61543"/>
                  </a:lnTo>
                  <a:lnTo>
                    <a:pt x="55179" y="62344"/>
                  </a:lnTo>
                  <a:lnTo>
                    <a:pt x="41339" y="68486"/>
                  </a:lnTo>
                  <a:lnTo>
                    <a:pt x="14951" y="94385"/>
                  </a:lnTo>
                  <a:lnTo>
                    <a:pt x="0" y="133678"/>
                  </a:lnTo>
                  <a:lnTo>
                    <a:pt x="17088" y="167364"/>
                  </a:lnTo>
                  <a:lnTo>
                    <a:pt x="43788" y="190904"/>
                  </a:lnTo>
                  <a:lnTo>
                    <a:pt x="57673" y="199760"/>
                  </a:lnTo>
                  <a:lnTo>
                    <a:pt x="427911" y="176976"/>
                  </a:lnTo>
                  <a:lnTo>
                    <a:pt x="424707" y="170657"/>
                  </a:lnTo>
                  <a:lnTo>
                    <a:pt x="417232" y="154192"/>
                  </a:lnTo>
                  <a:lnTo>
                    <a:pt x="408688" y="131319"/>
                  </a:lnTo>
                  <a:lnTo>
                    <a:pt x="402278" y="105775"/>
                  </a:lnTo>
                  <a:lnTo>
                    <a:pt x="398585" y="87575"/>
                  </a:lnTo>
                  <a:lnTo>
                    <a:pt x="391955" y="79789"/>
                  </a:lnTo>
                  <a:lnTo>
                    <a:pt x="376247" y="75740"/>
                  </a:lnTo>
                  <a:lnTo>
                    <a:pt x="345320" y="68753"/>
                  </a:lnTo>
                  <a:lnTo>
                    <a:pt x="314125" y="63634"/>
                  </a:lnTo>
                  <a:lnTo>
                    <a:pt x="294411" y="61987"/>
                  </a:lnTo>
                  <a:lnTo>
                    <a:pt x="275231" y="52331"/>
                  </a:lnTo>
                  <a:lnTo>
                    <a:pt x="245639" y="23184"/>
                  </a:lnTo>
                  <a:lnTo>
                    <a:pt x="214356" y="0"/>
                  </a:lnTo>
                  <a:close/>
                </a:path>
              </a:pathLst>
            </a:custGeom>
            <a:solidFill>
              <a:srgbClr val="B4AA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235099" y="6802179"/>
              <a:ext cx="318135" cy="193040"/>
            </a:xfrm>
            <a:custGeom>
              <a:avLst/>
              <a:gdLst/>
              <a:ahLst/>
              <a:cxnLst/>
              <a:rect l="l" t="t" r="r" b="b"/>
              <a:pathLst>
                <a:path w="318135" h="193040">
                  <a:moveTo>
                    <a:pt x="286604" y="0"/>
                  </a:moveTo>
                  <a:lnTo>
                    <a:pt x="277176" y="1341"/>
                  </a:lnTo>
                  <a:lnTo>
                    <a:pt x="10499" y="127258"/>
                  </a:lnTo>
                  <a:lnTo>
                    <a:pt x="3470" y="133679"/>
                  </a:lnTo>
                  <a:lnTo>
                    <a:pt x="0" y="143773"/>
                  </a:lnTo>
                  <a:lnTo>
                    <a:pt x="283" y="156157"/>
                  </a:lnTo>
                  <a:lnTo>
                    <a:pt x="4516" y="169446"/>
                  </a:lnTo>
                  <a:lnTo>
                    <a:pt x="12087" y="181163"/>
                  </a:lnTo>
                  <a:lnTo>
                    <a:pt x="21470" y="189252"/>
                  </a:lnTo>
                  <a:lnTo>
                    <a:pt x="31470" y="192987"/>
                  </a:lnTo>
                  <a:lnTo>
                    <a:pt x="40897" y="191641"/>
                  </a:lnTo>
                  <a:lnTo>
                    <a:pt x="307578" y="65734"/>
                  </a:lnTo>
                  <a:lnTo>
                    <a:pt x="314606" y="59309"/>
                  </a:lnTo>
                  <a:lnTo>
                    <a:pt x="318076" y="49213"/>
                  </a:lnTo>
                  <a:lnTo>
                    <a:pt x="317792" y="36827"/>
                  </a:lnTo>
                  <a:lnTo>
                    <a:pt x="313557" y="23535"/>
                  </a:lnTo>
                  <a:lnTo>
                    <a:pt x="305988" y="11823"/>
                  </a:lnTo>
                  <a:lnTo>
                    <a:pt x="296606" y="3736"/>
                  </a:lnTo>
                  <a:lnTo>
                    <a:pt x="286604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120900" y="6819037"/>
              <a:ext cx="330200" cy="159385"/>
            </a:xfrm>
            <a:custGeom>
              <a:avLst/>
              <a:gdLst/>
              <a:ahLst/>
              <a:cxnLst/>
              <a:rect l="l" t="t" r="r" b="b"/>
              <a:pathLst>
                <a:path w="330200" h="159384">
                  <a:moveTo>
                    <a:pt x="303727" y="0"/>
                  </a:moveTo>
                  <a:lnTo>
                    <a:pt x="13781" y="91418"/>
                  </a:lnTo>
                  <a:lnTo>
                    <a:pt x="0" y="118803"/>
                  </a:lnTo>
                  <a:lnTo>
                    <a:pt x="2524" y="132522"/>
                  </a:lnTo>
                  <a:lnTo>
                    <a:pt x="8557" y="145097"/>
                  </a:lnTo>
                  <a:lnTo>
                    <a:pt x="16845" y="154304"/>
                  </a:lnTo>
                  <a:lnTo>
                    <a:pt x="26294" y="159271"/>
                  </a:lnTo>
                  <a:lnTo>
                    <a:pt x="35816" y="159126"/>
                  </a:lnTo>
                  <a:lnTo>
                    <a:pt x="316242" y="67851"/>
                  </a:lnTo>
                  <a:lnTo>
                    <a:pt x="324026" y="62365"/>
                  </a:lnTo>
                  <a:lnTo>
                    <a:pt x="328743" y="52787"/>
                  </a:lnTo>
                  <a:lnTo>
                    <a:pt x="330024" y="40465"/>
                  </a:lnTo>
                  <a:lnTo>
                    <a:pt x="327499" y="26747"/>
                  </a:lnTo>
                  <a:lnTo>
                    <a:pt x="321465" y="14171"/>
                  </a:lnTo>
                  <a:lnTo>
                    <a:pt x="313177" y="4965"/>
                  </a:lnTo>
                  <a:lnTo>
                    <a:pt x="303727" y="0"/>
                  </a:lnTo>
                  <a:close/>
                </a:path>
              </a:pathLst>
            </a:custGeom>
            <a:solidFill>
              <a:srgbClr val="8D6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567866" y="6811939"/>
              <a:ext cx="254054" cy="123023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82133" y="6895856"/>
              <a:ext cx="1264517" cy="12311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682133" y="6895856"/>
              <a:ext cx="1264920" cy="123189"/>
            </a:xfrm>
            <a:custGeom>
              <a:avLst/>
              <a:gdLst/>
              <a:ahLst/>
              <a:cxnLst/>
              <a:rect l="l" t="t" r="r" b="b"/>
              <a:pathLst>
                <a:path w="1264920" h="123190">
                  <a:moveTo>
                    <a:pt x="0" y="0"/>
                  </a:moveTo>
                  <a:lnTo>
                    <a:pt x="50181" y="3651"/>
                  </a:lnTo>
                  <a:lnTo>
                    <a:pt x="100398" y="6972"/>
                  </a:lnTo>
                  <a:lnTo>
                    <a:pt x="150650" y="9967"/>
                  </a:lnTo>
                  <a:lnTo>
                    <a:pt x="200938" y="12640"/>
                  </a:lnTo>
                  <a:lnTo>
                    <a:pt x="251261" y="14993"/>
                  </a:lnTo>
                  <a:lnTo>
                    <a:pt x="301619" y="17029"/>
                  </a:lnTo>
                  <a:lnTo>
                    <a:pt x="352011" y="18753"/>
                  </a:lnTo>
                  <a:lnTo>
                    <a:pt x="402436" y="20167"/>
                  </a:lnTo>
                  <a:lnTo>
                    <a:pt x="452896" y="21274"/>
                  </a:lnTo>
                  <a:lnTo>
                    <a:pt x="503388" y="22078"/>
                  </a:lnTo>
                  <a:lnTo>
                    <a:pt x="553913" y="22583"/>
                  </a:lnTo>
                  <a:lnTo>
                    <a:pt x="604471" y="22791"/>
                  </a:lnTo>
                  <a:lnTo>
                    <a:pt x="655061" y="22705"/>
                  </a:lnTo>
                  <a:lnTo>
                    <a:pt x="705683" y="22330"/>
                  </a:lnTo>
                  <a:lnTo>
                    <a:pt x="756336" y="21667"/>
                  </a:lnTo>
                  <a:lnTo>
                    <a:pt x="807020" y="20722"/>
                  </a:lnTo>
                  <a:lnTo>
                    <a:pt x="857735" y="19496"/>
                  </a:lnTo>
                  <a:lnTo>
                    <a:pt x="908480" y="17993"/>
                  </a:lnTo>
                  <a:lnTo>
                    <a:pt x="959255" y="16217"/>
                  </a:lnTo>
                  <a:lnTo>
                    <a:pt x="1010060" y="14171"/>
                  </a:lnTo>
                  <a:lnTo>
                    <a:pt x="1060894" y="11857"/>
                  </a:lnTo>
                  <a:lnTo>
                    <a:pt x="1111757" y="9280"/>
                  </a:lnTo>
                  <a:lnTo>
                    <a:pt x="1162649" y="6443"/>
                  </a:lnTo>
                  <a:lnTo>
                    <a:pt x="1213569" y="3348"/>
                  </a:lnTo>
                  <a:lnTo>
                    <a:pt x="1264517" y="0"/>
                  </a:lnTo>
                  <a:lnTo>
                    <a:pt x="1134943" y="123113"/>
                  </a:lnTo>
                  <a:lnTo>
                    <a:pt x="129578" y="123113"/>
                  </a:lnTo>
                  <a:lnTo>
                    <a:pt x="97185" y="92336"/>
                  </a:lnTo>
                  <a:lnTo>
                    <a:pt x="64791" y="61557"/>
                  </a:lnTo>
                  <a:lnTo>
                    <a:pt x="32396" y="307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353751" y="9809542"/>
              <a:ext cx="1913889" cy="513080"/>
            </a:xfrm>
            <a:custGeom>
              <a:avLst/>
              <a:gdLst/>
              <a:ahLst/>
              <a:cxnLst/>
              <a:rect l="l" t="t" r="r" b="b"/>
              <a:pathLst>
                <a:path w="1913890" h="513079">
                  <a:moveTo>
                    <a:pt x="1913543" y="0"/>
                  </a:moveTo>
                  <a:lnTo>
                    <a:pt x="0" y="0"/>
                  </a:lnTo>
                  <a:lnTo>
                    <a:pt x="0" y="512974"/>
                  </a:lnTo>
                  <a:lnTo>
                    <a:pt x="1913543" y="512974"/>
                  </a:lnTo>
                  <a:lnTo>
                    <a:pt x="1913543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18921" y="8825625"/>
              <a:ext cx="884555" cy="965835"/>
            </a:xfrm>
            <a:custGeom>
              <a:avLst/>
              <a:gdLst/>
              <a:ahLst/>
              <a:cxnLst/>
              <a:rect l="l" t="t" r="r" b="b"/>
              <a:pathLst>
                <a:path w="884554" h="965834">
                  <a:moveTo>
                    <a:pt x="265879" y="0"/>
                  </a:moveTo>
                  <a:lnTo>
                    <a:pt x="222339" y="21471"/>
                  </a:lnTo>
                  <a:lnTo>
                    <a:pt x="167598" y="62432"/>
                  </a:lnTo>
                  <a:lnTo>
                    <a:pt x="136963" y="90648"/>
                  </a:lnTo>
                  <a:lnTo>
                    <a:pt x="106129" y="123906"/>
                  </a:lnTo>
                  <a:lnTo>
                    <a:pt x="76579" y="162121"/>
                  </a:lnTo>
                  <a:lnTo>
                    <a:pt x="49796" y="205206"/>
                  </a:lnTo>
                  <a:lnTo>
                    <a:pt x="27264" y="253075"/>
                  </a:lnTo>
                  <a:lnTo>
                    <a:pt x="10465" y="305641"/>
                  </a:lnTo>
                  <a:lnTo>
                    <a:pt x="882" y="362820"/>
                  </a:lnTo>
                  <a:lnTo>
                    <a:pt x="0" y="424524"/>
                  </a:lnTo>
                  <a:lnTo>
                    <a:pt x="1746" y="444557"/>
                  </a:lnTo>
                  <a:lnTo>
                    <a:pt x="10350" y="500324"/>
                  </a:lnTo>
                  <a:lnTo>
                    <a:pt x="27916" y="571638"/>
                  </a:lnTo>
                  <a:lnTo>
                    <a:pt x="40863" y="611104"/>
                  </a:lnTo>
                  <a:lnTo>
                    <a:pt x="57016" y="652030"/>
                  </a:lnTo>
                  <a:lnTo>
                    <a:pt x="76697" y="693608"/>
                  </a:lnTo>
                  <a:lnTo>
                    <a:pt x="100226" y="735030"/>
                  </a:lnTo>
                  <a:lnTo>
                    <a:pt x="127926" y="775487"/>
                  </a:lnTo>
                  <a:lnTo>
                    <a:pt x="160119" y="814170"/>
                  </a:lnTo>
                  <a:lnTo>
                    <a:pt x="197126" y="850271"/>
                  </a:lnTo>
                  <a:lnTo>
                    <a:pt x="239268" y="882982"/>
                  </a:lnTo>
                  <a:lnTo>
                    <a:pt x="286869" y="911493"/>
                  </a:lnTo>
                  <a:lnTo>
                    <a:pt x="340248" y="934996"/>
                  </a:lnTo>
                  <a:lnTo>
                    <a:pt x="399729" y="952683"/>
                  </a:lnTo>
                  <a:lnTo>
                    <a:pt x="463997" y="963518"/>
                  </a:lnTo>
                  <a:lnTo>
                    <a:pt x="523241" y="965739"/>
                  </a:lnTo>
                  <a:lnTo>
                    <a:pt x="577560" y="960345"/>
                  </a:lnTo>
                  <a:lnTo>
                    <a:pt x="627059" y="948336"/>
                  </a:lnTo>
                  <a:lnTo>
                    <a:pt x="671838" y="930712"/>
                  </a:lnTo>
                  <a:lnTo>
                    <a:pt x="711999" y="908472"/>
                  </a:lnTo>
                  <a:lnTo>
                    <a:pt x="747643" y="882618"/>
                  </a:lnTo>
                  <a:lnTo>
                    <a:pt x="778874" y="854148"/>
                  </a:lnTo>
                  <a:lnTo>
                    <a:pt x="805792" y="824063"/>
                  </a:lnTo>
                  <a:lnTo>
                    <a:pt x="828500" y="793362"/>
                  </a:lnTo>
                  <a:lnTo>
                    <a:pt x="861690" y="734116"/>
                  </a:lnTo>
                  <a:lnTo>
                    <a:pt x="879258" y="684407"/>
                  </a:lnTo>
                  <a:lnTo>
                    <a:pt x="884265" y="632289"/>
                  </a:lnTo>
                  <a:lnTo>
                    <a:pt x="883618" y="593953"/>
                  </a:lnTo>
                  <a:lnTo>
                    <a:pt x="878979" y="551732"/>
                  </a:lnTo>
                  <a:lnTo>
                    <a:pt x="868832" y="506738"/>
                  </a:lnTo>
                  <a:lnTo>
                    <a:pt x="851661" y="460083"/>
                  </a:lnTo>
                  <a:lnTo>
                    <a:pt x="825948" y="412878"/>
                  </a:lnTo>
                  <a:lnTo>
                    <a:pt x="790177" y="366235"/>
                  </a:lnTo>
                  <a:lnTo>
                    <a:pt x="742830" y="321265"/>
                  </a:lnTo>
                  <a:lnTo>
                    <a:pt x="626667" y="267085"/>
                  </a:lnTo>
                  <a:lnTo>
                    <a:pt x="510570" y="261675"/>
                  </a:lnTo>
                  <a:lnTo>
                    <a:pt x="421292" y="278147"/>
                  </a:lnTo>
                  <a:lnTo>
                    <a:pt x="385588" y="289613"/>
                  </a:lnTo>
                  <a:lnTo>
                    <a:pt x="264175" y="3845"/>
                  </a:lnTo>
                  <a:lnTo>
                    <a:pt x="2658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57352" y="9330845"/>
              <a:ext cx="188285" cy="18828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932384" y="8739679"/>
              <a:ext cx="1115695" cy="1440815"/>
            </a:xfrm>
            <a:custGeom>
              <a:avLst/>
              <a:gdLst/>
              <a:ahLst/>
              <a:cxnLst/>
              <a:rect l="l" t="t" r="r" b="b"/>
              <a:pathLst>
                <a:path w="1115695" h="1440815">
                  <a:moveTo>
                    <a:pt x="618138" y="0"/>
                  </a:moveTo>
                  <a:lnTo>
                    <a:pt x="618138" y="1440799"/>
                  </a:lnTo>
                </a:path>
                <a:path w="1115695" h="1440815">
                  <a:moveTo>
                    <a:pt x="1115646" y="691460"/>
                  </a:moveTo>
                  <a:lnTo>
                    <a:pt x="0" y="691460"/>
                  </a:lnTo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64059" y="6939975"/>
              <a:ext cx="1334135" cy="1316355"/>
            </a:xfrm>
            <a:custGeom>
              <a:avLst/>
              <a:gdLst/>
              <a:ahLst/>
              <a:cxnLst/>
              <a:rect l="l" t="t" r="r" b="b"/>
              <a:pathLst>
                <a:path w="1334135" h="1316354">
                  <a:moveTo>
                    <a:pt x="142300" y="0"/>
                  </a:moveTo>
                  <a:lnTo>
                    <a:pt x="0" y="0"/>
                  </a:lnTo>
                  <a:lnTo>
                    <a:pt x="856" y="48163"/>
                  </a:lnTo>
                  <a:lnTo>
                    <a:pt x="3340" y="96462"/>
                  </a:lnTo>
                  <a:lnTo>
                    <a:pt x="7320" y="144886"/>
                  </a:lnTo>
                  <a:lnTo>
                    <a:pt x="12666" y="193424"/>
                  </a:lnTo>
                  <a:lnTo>
                    <a:pt x="19248" y="242065"/>
                  </a:lnTo>
                  <a:lnTo>
                    <a:pt x="26937" y="290798"/>
                  </a:lnTo>
                  <a:lnTo>
                    <a:pt x="35602" y="339612"/>
                  </a:lnTo>
                  <a:lnTo>
                    <a:pt x="45112" y="388497"/>
                  </a:lnTo>
                  <a:lnTo>
                    <a:pt x="55339" y="437442"/>
                  </a:lnTo>
                  <a:lnTo>
                    <a:pt x="66151" y="486435"/>
                  </a:lnTo>
                  <a:lnTo>
                    <a:pt x="77418" y="535466"/>
                  </a:lnTo>
                  <a:lnTo>
                    <a:pt x="136032" y="780813"/>
                  </a:lnTo>
                  <a:lnTo>
                    <a:pt x="147300" y="829845"/>
                  </a:lnTo>
                  <a:lnTo>
                    <a:pt x="158112" y="878838"/>
                  </a:lnTo>
                  <a:lnTo>
                    <a:pt x="168338" y="927783"/>
                  </a:lnTo>
                  <a:lnTo>
                    <a:pt x="177849" y="976668"/>
                  </a:lnTo>
                  <a:lnTo>
                    <a:pt x="186513" y="1025483"/>
                  </a:lnTo>
                  <a:lnTo>
                    <a:pt x="194202" y="1074216"/>
                  </a:lnTo>
                  <a:lnTo>
                    <a:pt x="200785" y="1122857"/>
                  </a:lnTo>
                  <a:lnTo>
                    <a:pt x="206131" y="1171395"/>
                  </a:lnTo>
                  <a:lnTo>
                    <a:pt x="210111" y="1219819"/>
                  </a:lnTo>
                  <a:lnTo>
                    <a:pt x="212594" y="1268118"/>
                  </a:lnTo>
                  <a:lnTo>
                    <a:pt x="213451" y="1316282"/>
                  </a:lnTo>
                  <a:lnTo>
                    <a:pt x="1334070" y="1316282"/>
                  </a:lnTo>
                  <a:lnTo>
                    <a:pt x="1334070" y="1191769"/>
                  </a:lnTo>
                  <a:lnTo>
                    <a:pt x="350277" y="1191769"/>
                  </a:lnTo>
                  <a:lnTo>
                    <a:pt x="345394" y="1142427"/>
                  </a:lnTo>
                  <a:lnTo>
                    <a:pt x="339177" y="1092974"/>
                  </a:lnTo>
                  <a:lnTo>
                    <a:pt x="331762" y="1043422"/>
                  </a:lnTo>
                  <a:lnTo>
                    <a:pt x="323287" y="993781"/>
                  </a:lnTo>
                  <a:lnTo>
                    <a:pt x="313890" y="944063"/>
                  </a:lnTo>
                  <a:lnTo>
                    <a:pt x="303706" y="894279"/>
                  </a:lnTo>
                  <a:lnTo>
                    <a:pt x="292874" y="844442"/>
                  </a:lnTo>
                  <a:lnTo>
                    <a:pt x="281530" y="794561"/>
                  </a:lnTo>
                  <a:lnTo>
                    <a:pt x="269811" y="744650"/>
                  </a:lnTo>
                  <a:lnTo>
                    <a:pt x="221932" y="544920"/>
                  </a:lnTo>
                  <a:lnTo>
                    <a:pt x="210396" y="495024"/>
                  </a:lnTo>
                  <a:lnTo>
                    <a:pt x="199309" y="445165"/>
                  </a:lnTo>
                  <a:lnTo>
                    <a:pt x="188807" y="395354"/>
                  </a:lnTo>
                  <a:lnTo>
                    <a:pt x="179026" y="345604"/>
                  </a:lnTo>
                  <a:lnTo>
                    <a:pt x="170105" y="295926"/>
                  </a:lnTo>
                  <a:lnTo>
                    <a:pt x="162181" y="246331"/>
                  </a:lnTo>
                  <a:lnTo>
                    <a:pt x="155389" y="196830"/>
                  </a:lnTo>
                  <a:lnTo>
                    <a:pt x="149869" y="147435"/>
                  </a:lnTo>
                  <a:lnTo>
                    <a:pt x="145755" y="98157"/>
                  </a:lnTo>
                  <a:lnTo>
                    <a:pt x="143187" y="49008"/>
                  </a:lnTo>
                  <a:lnTo>
                    <a:pt x="14230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50116" y="8255653"/>
              <a:ext cx="121936" cy="157085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33023" y="7145899"/>
              <a:ext cx="95835" cy="95835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695307" y="9809543"/>
            <a:ext cx="3057525" cy="513080"/>
          </a:xfrm>
          <a:prstGeom prst="rect">
            <a:avLst/>
          </a:prstGeom>
          <a:solidFill>
            <a:srgbClr val="FEAE47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imes New Roman"/>
              <a:cs typeface="Times New Roman"/>
            </a:endParaRPr>
          </a:p>
          <a:p>
            <a:pPr marL="1351915">
              <a:lnSpc>
                <a:spcPct val="100000"/>
              </a:lnSpc>
            </a:pPr>
            <a:r>
              <a:rPr sz="1350" dirty="0">
                <a:solidFill>
                  <a:srgbClr val="B88355"/>
                </a:solidFill>
                <a:latin typeface="Arial"/>
                <a:cs typeface="Arial"/>
              </a:rPr>
              <a:t>V.Ryan</a:t>
            </a:r>
            <a:r>
              <a:rPr sz="1350" spc="-15" dirty="0">
                <a:solidFill>
                  <a:srgbClr val="B88355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B88355"/>
                </a:solidFill>
                <a:latin typeface="Arial"/>
                <a:cs typeface="Arial"/>
              </a:rPr>
              <a:t>©</a:t>
            </a:r>
            <a:r>
              <a:rPr sz="1350" spc="-10" dirty="0">
                <a:solidFill>
                  <a:srgbClr val="B88355"/>
                </a:solidFill>
                <a:latin typeface="Arial"/>
                <a:cs typeface="Arial"/>
              </a:rPr>
              <a:t> </a:t>
            </a:r>
            <a:r>
              <a:rPr sz="1350" spc="-20" dirty="0">
                <a:solidFill>
                  <a:srgbClr val="B88355"/>
                </a:solidFill>
                <a:latin typeface="Arial"/>
                <a:cs typeface="Arial"/>
              </a:rPr>
              <a:t>2024</a:t>
            </a:r>
            <a:endParaRPr sz="135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669289" y="7682691"/>
            <a:ext cx="2886075" cy="1327785"/>
            <a:chOff x="3669289" y="7682691"/>
            <a:chExt cx="2886075" cy="1327785"/>
          </a:xfrm>
        </p:grpSpPr>
        <p:pic>
          <p:nvPicPr>
            <p:cNvPr id="34" name="object 3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669289" y="7682691"/>
              <a:ext cx="76809" cy="248381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4867614" y="8933086"/>
              <a:ext cx="1687195" cy="76835"/>
            </a:xfrm>
            <a:custGeom>
              <a:avLst/>
              <a:gdLst/>
              <a:ahLst/>
              <a:cxnLst/>
              <a:rect l="l" t="t" r="r" b="b"/>
              <a:pathLst>
                <a:path w="1687195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7" y="74408"/>
                  </a:lnTo>
                  <a:lnTo>
                    <a:pt x="87360" y="72007"/>
                  </a:lnTo>
                  <a:lnTo>
                    <a:pt x="80161" y="43204"/>
                  </a:lnTo>
                  <a:lnTo>
                    <a:pt x="80161" y="42005"/>
                  </a:lnTo>
                  <a:lnTo>
                    <a:pt x="45035" y="42005"/>
                  </a:lnTo>
                  <a:lnTo>
                    <a:pt x="45035" y="34804"/>
                  </a:lnTo>
                  <a:lnTo>
                    <a:pt x="80161" y="34804"/>
                  </a:lnTo>
                  <a:lnTo>
                    <a:pt x="80161" y="33602"/>
                  </a:lnTo>
                  <a:lnTo>
                    <a:pt x="88447" y="2401"/>
                  </a:lnTo>
                  <a:lnTo>
                    <a:pt x="89611" y="0"/>
                  </a:lnTo>
                  <a:close/>
                </a:path>
                <a:path w="1687195" h="76834">
                  <a:moveTo>
                    <a:pt x="80161" y="34804"/>
                  </a:moveTo>
                  <a:lnTo>
                    <a:pt x="45035" y="34804"/>
                  </a:lnTo>
                  <a:lnTo>
                    <a:pt x="45035" y="42005"/>
                  </a:lnTo>
                  <a:lnTo>
                    <a:pt x="80161" y="42005"/>
                  </a:lnTo>
                  <a:lnTo>
                    <a:pt x="80161" y="34804"/>
                  </a:lnTo>
                  <a:close/>
                </a:path>
                <a:path w="1687195" h="76834">
                  <a:moveTo>
                    <a:pt x="1687161" y="34804"/>
                  </a:moveTo>
                  <a:lnTo>
                    <a:pt x="80161" y="34804"/>
                  </a:lnTo>
                  <a:lnTo>
                    <a:pt x="80161" y="42005"/>
                  </a:lnTo>
                  <a:lnTo>
                    <a:pt x="1687161" y="42005"/>
                  </a:lnTo>
                  <a:lnTo>
                    <a:pt x="1687161" y="3480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574090" y="8876546"/>
            <a:ext cx="667385" cy="7575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13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ROLLER</a:t>
            </a:r>
            <a:endParaRPr sz="1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150">
              <a:latin typeface="Arial"/>
              <a:cs typeface="Arial"/>
            </a:endParaRPr>
          </a:p>
          <a:p>
            <a:pPr marL="12700" marR="5080" indent="74930">
              <a:lnSpc>
                <a:spcPts val="1320"/>
              </a:lnSpc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SNALE PROFILE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42586" y="8239477"/>
            <a:ext cx="1706245" cy="1229995"/>
          </a:xfrm>
          <a:custGeom>
            <a:avLst/>
            <a:gdLst/>
            <a:ahLst/>
            <a:cxnLst/>
            <a:rect l="l" t="t" r="r" b="b"/>
            <a:pathLst>
              <a:path w="1706245" h="1229995">
                <a:moveTo>
                  <a:pt x="1687169" y="34810"/>
                </a:moveTo>
                <a:lnTo>
                  <a:pt x="80162" y="34810"/>
                </a:lnTo>
                <a:lnTo>
                  <a:pt x="80162" y="33604"/>
                </a:lnTo>
                <a:lnTo>
                  <a:pt x="89611" y="0"/>
                </a:lnTo>
                <a:lnTo>
                  <a:pt x="0" y="38404"/>
                </a:lnTo>
                <a:lnTo>
                  <a:pt x="89611" y="76809"/>
                </a:lnTo>
                <a:lnTo>
                  <a:pt x="88455" y="74409"/>
                </a:lnTo>
                <a:lnTo>
                  <a:pt x="87363" y="72009"/>
                </a:lnTo>
                <a:lnTo>
                  <a:pt x="80162" y="43205"/>
                </a:lnTo>
                <a:lnTo>
                  <a:pt x="80162" y="42011"/>
                </a:lnTo>
                <a:lnTo>
                  <a:pt x="1687169" y="42011"/>
                </a:lnTo>
                <a:lnTo>
                  <a:pt x="1687169" y="34810"/>
                </a:lnTo>
                <a:close/>
              </a:path>
              <a:path w="1706245" h="1229995">
                <a:moveTo>
                  <a:pt x="1705914" y="1187704"/>
                </a:moveTo>
                <a:lnTo>
                  <a:pt x="98907" y="1187704"/>
                </a:lnTo>
                <a:lnTo>
                  <a:pt x="98907" y="1186497"/>
                </a:lnTo>
                <a:lnTo>
                  <a:pt x="108369" y="1152893"/>
                </a:lnTo>
                <a:lnTo>
                  <a:pt x="18757" y="1191298"/>
                </a:lnTo>
                <a:lnTo>
                  <a:pt x="108369" y="1229702"/>
                </a:lnTo>
                <a:lnTo>
                  <a:pt x="107200" y="1227302"/>
                </a:lnTo>
                <a:lnTo>
                  <a:pt x="106108" y="1224902"/>
                </a:lnTo>
                <a:lnTo>
                  <a:pt x="98907" y="1196098"/>
                </a:lnTo>
                <a:lnTo>
                  <a:pt x="98907" y="1194904"/>
                </a:lnTo>
                <a:lnTo>
                  <a:pt x="1705914" y="1194904"/>
                </a:lnTo>
                <a:lnTo>
                  <a:pt x="1705914" y="11877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668092" y="8178257"/>
            <a:ext cx="45910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SLIDE</a:t>
            </a:r>
            <a:endParaRPr sz="11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73647" y="7948628"/>
            <a:ext cx="675640" cy="37338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128905">
              <a:lnSpc>
                <a:spcPts val="1320"/>
              </a:lnSpc>
              <a:spcBef>
                <a:spcPts val="22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WIRE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LINKAGE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74143" y="7404963"/>
            <a:ext cx="86741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867614" y="7461503"/>
            <a:ext cx="1596390" cy="76835"/>
          </a:xfrm>
          <a:custGeom>
            <a:avLst/>
            <a:gdLst/>
            <a:ahLst/>
            <a:cxnLst/>
            <a:rect l="l" t="t" r="r" b="b"/>
            <a:pathLst>
              <a:path w="1596389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7" y="74409"/>
                </a:lnTo>
                <a:lnTo>
                  <a:pt x="87360" y="72007"/>
                </a:lnTo>
                <a:lnTo>
                  <a:pt x="80161" y="43204"/>
                </a:lnTo>
                <a:lnTo>
                  <a:pt x="80161" y="42005"/>
                </a:lnTo>
                <a:lnTo>
                  <a:pt x="45035" y="42005"/>
                </a:lnTo>
                <a:lnTo>
                  <a:pt x="45035" y="34805"/>
                </a:lnTo>
                <a:lnTo>
                  <a:pt x="80161" y="34805"/>
                </a:lnTo>
                <a:lnTo>
                  <a:pt x="80161" y="33602"/>
                </a:lnTo>
                <a:lnTo>
                  <a:pt x="88447" y="2401"/>
                </a:lnTo>
                <a:lnTo>
                  <a:pt x="89611" y="0"/>
                </a:lnTo>
                <a:close/>
              </a:path>
              <a:path w="1596389" h="76834">
                <a:moveTo>
                  <a:pt x="80161" y="34805"/>
                </a:moveTo>
                <a:lnTo>
                  <a:pt x="45035" y="34805"/>
                </a:lnTo>
                <a:lnTo>
                  <a:pt x="45035" y="42005"/>
                </a:lnTo>
                <a:lnTo>
                  <a:pt x="80161" y="42005"/>
                </a:lnTo>
                <a:lnTo>
                  <a:pt x="80161" y="34805"/>
                </a:lnTo>
                <a:close/>
              </a:path>
              <a:path w="1596389" h="76834">
                <a:moveTo>
                  <a:pt x="1595765" y="34805"/>
                </a:moveTo>
                <a:lnTo>
                  <a:pt x="80161" y="34805"/>
                </a:lnTo>
                <a:lnTo>
                  <a:pt x="80161" y="42005"/>
                </a:lnTo>
                <a:lnTo>
                  <a:pt x="1595765" y="42005"/>
                </a:lnTo>
                <a:lnTo>
                  <a:pt x="1595765" y="3480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mech6a.cdr</dc:title>
  <dc:creator>BY V.RYAN</dc:creator>
  <cp:keywords>SNAIL / DROP CAM PROFILE - EXAMINATION QUESTIONS</cp:keywords>
  <cp:lastModifiedBy>Vincent RYan</cp:lastModifiedBy>
  <cp:revision>1</cp:revision>
  <dcterms:created xsi:type="dcterms:W3CDTF">2024-06-28T14:00:44Z</dcterms:created>
  <dcterms:modified xsi:type="dcterms:W3CDTF">2024-06-28T14:01:01Z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2024-06-28T00:00:00Z</vt:filetime>
  </property>
  <property fmtid="{D5CDD505-2E9C-101B-9397-08002B2CF9AE}" pid="5" name="Producer">
    <vt:lpwstr>Corel PDF Engine Version 19.1.0.419</vt:lpwstr>
  </property>
</Properties>
</file>