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technologystudent.com/cams/swash1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4998" y="147964"/>
            <a:ext cx="21329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SWASH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PLATE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094" y="3453609"/>
            <a:ext cx="713994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swash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plate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usually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‘roller’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follower.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happen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flat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was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used?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078" y="1122143"/>
            <a:ext cx="55600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Swash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follower.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work.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60837" y="593485"/>
            <a:ext cx="5610225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https://technologystudent.com/cams/swash1.htm</a:t>
            </a:r>
            <a:endParaRPr sz="2100" baseline="1984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641420" y="6352399"/>
            <a:ext cx="2557780" cy="3756025"/>
            <a:chOff x="1641420" y="6352399"/>
            <a:chExt cx="2557780" cy="375602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15011" y="8426722"/>
              <a:ext cx="2056423" cy="152258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535549" y="9146283"/>
              <a:ext cx="252729" cy="24130"/>
            </a:xfrm>
            <a:custGeom>
              <a:avLst/>
              <a:gdLst/>
              <a:ahLst/>
              <a:cxnLst/>
              <a:rect l="l" t="t" r="r" b="b"/>
              <a:pathLst>
                <a:path w="252729" h="24129">
                  <a:moveTo>
                    <a:pt x="252323" y="0"/>
                  </a:moveTo>
                  <a:lnTo>
                    <a:pt x="0" y="0"/>
                  </a:lnTo>
                  <a:lnTo>
                    <a:pt x="0" y="23774"/>
                  </a:lnTo>
                  <a:lnTo>
                    <a:pt x="252323" y="23774"/>
                  </a:lnTo>
                  <a:lnTo>
                    <a:pt x="2523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76720" y="8921707"/>
              <a:ext cx="182600" cy="47165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42817" y="7394746"/>
              <a:ext cx="239547" cy="182374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962889" y="8836397"/>
              <a:ext cx="252729" cy="24130"/>
            </a:xfrm>
            <a:custGeom>
              <a:avLst/>
              <a:gdLst/>
              <a:ahLst/>
              <a:cxnLst/>
              <a:rect l="l" t="t" r="r" b="b"/>
              <a:pathLst>
                <a:path w="252730" h="24129">
                  <a:moveTo>
                    <a:pt x="252323" y="0"/>
                  </a:moveTo>
                  <a:lnTo>
                    <a:pt x="0" y="0"/>
                  </a:lnTo>
                  <a:lnTo>
                    <a:pt x="0" y="23787"/>
                  </a:lnTo>
                  <a:lnTo>
                    <a:pt x="252323" y="23787"/>
                  </a:lnTo>
                  <a:lnTo>
                    <a:pt x="25232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04068" y="8611822"/>
              <a:ext cx="182587" cy="471652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70150" y="7084866"/>
              <a:ext cx="239547" cy="182374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869991" y="9897598"/>
              <a:ext cx="106045" cy="23495"/>
            </a:xfrm>
            <a:custGeom>
              <a:avLst/>
              <a:gdLst/>
              <a:ahLst/>
              <a:cxnLst/>
              <a:rect l="l" t="t" r="r" b="b"/>
              <a:pathLst>
                <a:path w="106044" h="23495">
                  <a:moveTo>
                    <a:pt x="0" y="22942"/>
                  </a:moveTo>
                  <a:lnTo>
                    <a:pt x="105689" y="22942"/>
                  </a:lnTo>
                  <a:lnTo>
                    <a:pt x="105689" y="0"/>
                  </a:lnTo>
                  <a:lnTo>
                    <a:pt x="0" y="0"/>
                  </a:lnTo>
                  <a:lnTo>
                    <a:pt x="0" y="22942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641411" y="8234892"/>
              <a:ext cx="2557780" cy="1873250"/>
            </a:xfrm>
            <a:custGeom>
              <a:avLst/>
              <a:gdLst/>
              <a:ahLst/>
              <a:cxnLst/>
              <a:rect l="l" t="t" r="r" b="b"/>
              <a:pathLst>
                <a:path w="2557779" h="1873250">
                  <a:moveTo>
                    <a:pt x="2557551" y="103200"/>
                  </a:moveTo>
                  <a:lnTo>
                    <a:pt x="2448344" y="103200"/>
                  </a:lnTo>
                  <a:lnTo>
                    <a:pt x="2448344" y="1769884"/>
                  </a:lnTo>
                  <a:lnTo>
                    <a:pt x="2557551" y="1769884"/>
                  </a:lnTo>
                  <a:lnTo>
                    <a:pt x="2557551" y="103200"/>
                  </a:lnTo>
                  <a:close/>
                </a:path>
                <a:path w="2557779" h="1873250">
                  <a:moveTo>
                    <a:pt x="2557551" y="0"/>
                  </a:moveTo>
                  <a:lnTo>
                    <a:pt x="0" y="0"/>
                  </a:lnTo>
                  <a:lnTo>
                    <a:pt x="0" y="102870"/>
                  </a:lnTo>
                  <a:lnTo>
                    <a:pt x="0" y="1770380"/>
                  </a:lnTo>
                  <a:lnTo>
                    <a:pt x="0" y="1873250"/>
                  </a:lnTo>
                  <a:lnTo>
                    <a:pt x="2557551" y="1873250"/>
                  </a:lnTo>
                  <a:lnTo>
                    <a:pt x="2557551" y="1770380"/>
                  </a:lnTo>
                  <a:lnTo>
                    <a:pt x="1366850" y="1770380"/>
                  </a:lnTo>
                  <a:lnTo>
                    <a:pt x="1366850" y="1685658"/>
                  </a:lnTo>
                  <a:lnTo>
                    <a:pt x="1195997" y="1685658"/>
                  </a:lnTo>
                  <a:lnTo>
                    <a:pt x="1195997" y="1770380"/>
                  </a:lnTo>
                  <a:lnTo>
                    <a:pt x="109207" y="1770380"/>
                  </a:lnTo>
                  <a:lnTo>
                    <a:pt x="109207" y="102870"/>
                  </a:lnTo>
                  <a:lnTo>
                    <a:pt x="1063879" y="102870"/>
                  </a:lnTo>
                  <a:lnTo>
                    <a:pt x="1063879" y="287997"/>
                  </a:lnTo>
                  <a:lnTo>
                    <a:pt x="1500708" y="287997"/>
                  </a:lnTo>
                  <a:lnTo>
                    <a:pt x="1500708" y="102870"/>
                  </a:lnTo>
                  <a:lnTo>
                    <a:pt x="2557551" y="102870"/>
                  </a:lnTo>
                  <a:lnTo>
                    <a:pt x="2557551" y="0"/>
                  </a:lnTo>
                  <a:close/>
                </a:path>
              </a:pathLst>
            </a:custGeom>
            <a:solidFill>
              <a:srgbClr val="9C55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17371" y="6441727"/>
              <a:ext cx="458470" cy="578485"/>
            </a:xfrm>
            <a:custGeom>
              <a:avLst/>
              <a:gdLst/>
              <a:ahLst/>
              <a:cxnLst/>
              <a:rect l="l" t="t" r="r" b="b"/>
              <a:pathLst>
                <a:path w="458469" h="578484">
                  <a:moveTo>
                    <a:pt x="229019" y="0"/>
                  </a:moveTo>
                  <a:lnTo>
                    <a:pt x="187850" y="4658"/>
                  </a:lnTo>
                  <a:lnTo>
                    <a:pt x="149103" y="18090"/>
                  </a:lnTo>
                  <a:lnTo>
                    <a:pt x="113425" y="39479"/>
                  </a:lnTo>
                  <a:lnTo>
                    <a:pt x="81461" y="68008"/>
                  </a:lnTo>
                  <a:lnTo>
                    <a:pt x="53859" y="102859"/>
                  </a:lnTo>
                  <a:lnTo>
                    <a:pt x="31265" y="143218"/>
                  </a:lnTo>
                  <a:lnTo>
                    <a:pt x="14327" y="188266"/>
                  </a:lnTo>
                  <a:lnTo>
                    <a:pt x="3689" y="237188"/>
                  </a:lnTo>
                  <a:lnTo>
                    <a:pt x="0" y="289166"/>
                  </a:lnTo>
                  <a:lnTo>
                    <a:pt x="3689" y="341144"/>
                  </a:lnTo>
                  <a:lnTo>
                    <a:pt x="14327" y="390067"/>
                  </a:lnTo>
                  <a:lnTo>
                    <a:pt x="31265" y="435117"/>
                  </a:lnTo>
                  <a:lnTo>
                    <a:pt x="53859" y="475477"/>
                  </a:lnTo>
                  <a:lnTo>
                    <a:pt x="81461" y="510331"/>
                  </a:lnTo>
                  <a:lnTo>
                    <a:pt x="113425" y="538862"/>
                  </a:lnTo>
                  <a:lnTo>
                    <a:pt x="149103" y="560252"/>
                  </a:lnTo>
                  <a:lnTo>
                    <a:pt x="187850" y="573686"/>
                  </a:lnTo>
                  <a:lnTo>
                    <a:pt x="229019" y="578345"/>
                  </a:lnTo>
                  <a:lnTo>
                    <a:pt x="270188" y="573686"/>
                  </a:lnTo>
                  <a:lnTo>
                    <a:pt x="308936" y="560252"/>
                  </a:lnTo>
                  <a:lnTo>
                    <a:pt x="344616" y="538862"/>
                  </a:lnTo>
                  <a:lnTo>
                    <a:pt x="376581" y="510331"/>
                  </a:lnTo>
                  <a:lnTo>
                    <a:pt x="404185" y="475477"/>
                  </a:lnTo>
                  <a:lnTo>
                    <a:pt x="426781" y="435117"/>
                  </a:lnTo>
                  <a:lnTo>
                    <a:pt x="443722" y="390067"/>
                  </a:lnTo>
                  <a:lnTo>
                    <a:pt x="454360" y="341144"/>
                  </a:lnTo>
                  <a:lnTo>
                    <a:pt x="458050" y="289166"/>
                  </a:lnTo>
                  <a:lnTo>
                    <a:pt x="454360" y="237188"/>
                  </a:lnTo>
                  <a:lnTo>
                    <a:pt x="443722" y="188266"/>
                  </a:lnTo>
                  <a:lnTo>
                    <a:pt x="426781" y="143218"/>
                  </a:lnTo>
                  <a:lnTo>
                    <a:pt x="404185" y="102859"/>
                  </a:lnTo>
                  <a:lnTo>
                    <a:pt x="376581" y="68008"/>
                  </a:lnTo>
                  <a:lnTo>
                    <a:pt x="344616" y="39479"/>
                  </a:lnTo>
                  <a:lnTo>
                    <a:pt x="308936" y="18090"/>
                  </a:lnTo>
                  <a:lnTo>
                    <a:pt x="270188" y="4658"/>
                  </a:lnTo>
                  <a:lnTo>
                    <a:pt x="229019" y="0"/>
                  </a:lnTo>
                  <a:close/>
                </a:path>
              </a:pathLst>
            </a:custGeom>
            <a:solidFill>
              <a:srgbClr val="EECA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59176" y="6352409"/>
              <a:ext cx="593725" cy="365760"/>
            </a:xfrm>
            <a:custGeom>
              <a:avLst/>
              <a:gdLst/>
              <a:ahLst/>
              <a:cxnLst/>
              <a:rect l="l" t="t" r="r" b="b"/>
              <a:pathLst>
                <a:path w="593725" h="365759">
                  <a:moveTo>
                    <a:pt x="248945" y="150253"/>
                  </a:moveTo>
                  <a:lnTo>
                    <a:pt x="199948" y="62674"/>
                  </a:lnTo>
                  <a:lnTo>
                    <a:pt x="190627" y="58420"/>
                  </a:lnTo>
                  <a:lnTo>
                    <a:pt x="168198" y="50152"/>
                  </a:lnTo>
                  <a:lnTo>
                    <a:pt x="140995" y="44627"/>
                  </a:lnTo>
                  <a:lnTo>
                    <a:pt x="117348" y="48615"/>
                  </a:lnTo>
                  <a:lnTo>
                    <a:pt x="113944" y="58597"/>
                  </a:lnTo>
                  <a:lnTo>
                    <a:pt x="116128" y="75450"/>
                  </a:lnTo>
                  <a:lnTo>
                    <a:pt x="119062" y="93040"/>
                  </a:lnTo>
                  <a:lnTo>
                    <a:pt x="117868" y="105219"/>
                  </a:lnTo>
                  <a:lnTo>
                    <a:pt x="102044" y="116344"/>
                  </a:lnTo>
                  <a:lnTo>
                    <a:pt x="81661" y="118465"/>
                  </a:lnTo>
                  <a:lnTo>
                    <a:pt x="62052" y="118808"/>
                  </a:lnTo>
                  <a:lnTo>
                    <a:pt x="48526" y="124561"/>
                  </a:lnTo>
                  <a:lnTo>
                    <a:pt x="49733" y="131457"/>
                  </a:lnTo>
                  <a:lnTo>
                    <a:pt x="56718" y="142100"/>
                  </a:lnTo>
                  <a:lnTo>
                    <a:pt x="63550" y="155219"/>
                  </a:lnTo>
                  <a:lnTo>
                    <a:pt x="64287" y="169519"/>
                  </a:lnTo>
                  <a:lnTo>
                    <a:pt x="52412" y="185953"/>
                  </a:lnTo>
                  <a:lnTo>
                    <a:pt x="10591" y="224434"/>
                  </a:lnTo>
                  <a:lnTo>
                    <a:pt x="0" y="238874"/>
                  </a:lnTo>
                  <a:lnTo>
                    <a:pt x="3251" y="261340"/>
                  </a:lnTo>
                  <a:lnTo>
                    <a:pt x="18199" y="273939"/>
                  </a:lnTo>
                  <a:lnTo>
                    <a:pt x="34632" y="279438"/>
                  </a:lnTo>
                  <a:lnTo>
                    <a:pt x="42379" y="280657"/>
                  </a:lnTo>
                  <a:lnTo>
                    <a:pt x="71831" y="350520"/>
                  </a:lnTo>
                  <a:lnTo>
                    <a:pt x="102425" y="356933"/>
                  </a:lnTo>
                  <a:lnTo>
                    <a:pt x="105219" y="303110"/>
                  </a:lnTo>
                  <a:lnTo>
                    <a:pt x="103098" y="301777"/>
                  </a:lnTo>
                  <a:lnTo>
                    <a:pt x="99034" y="295529"/>
                  </a:lnTo>
                  <a:lnTo>
                    <a:pt x="96481" y="281025"/>
                  </a:lnTo>
                  <a:lnTo>
                    <a:pt x="98869" y="254889"/>
                  </a:lnTo>
                  <a:lnTo>
                    <a:pt x="103124" y="227380"/>
                  </a:lnTo>
                  <a:lnTo>
                    <a:pt x="106705" y="208889"/>
                  </a:lnTo>
                  <a:lnTo>
                    <a:pt x="113919" y="196227"/>
                  </a:lnTo>
                  <a:lnTo>
                    <a:pt x="129032" y="186258"/>
                  </a:lnTo>
                  <a:lnTo>
                    <a:pt x="146316" y="175526"/>
                  </a:lnTo>
                  <a:lnTo>
                    <a:pt x="160375" y="164541"/>
                  </a:lnTo>
                  <a:lnTo>
                    <a:pt x="176085" y="156121"/>
                  </a:lnTo>
                  <a:lnTo>
                    <a:pt x="198297" y="153060"/>
                  </a:lnTo>
                  <a:lnTo>
                    <a:pt x="221462" y="152946"/>
                  </a:lnTo>
                  <a:lnTo>
                    <a:pt x="237172" y="151942"/>
                  </a:lnTo>
                  <a:lnTo>
                    <a:pt x="246113" y="150799"/>
                  </a:lnTo>
                  <a:lnTo>
                    <a:pt x="248945" y="150253"/>
                  </a:lnTo>
                  <a:close/>
                </a:path>
                <a:path w="593725" h="365759">
                  <a:moveTo>
                    <a:pt x="593293" y="212280"/>
                  </a:moveTo>
                  <a:lnTo>
                    <a:pt x="584619" y="205384"/>
                  </a:lnTo>
                  <a:lnTo>
                    <a:pt x="566839" y="202717"/>
                  </a:lnTo>
                  <a:lnTo>
                    <a:pt x="544868" y="199859"/>
                  </a:lnTo>
                  <a:lnTo>
                    <a:pt x="523608" y="192392"/>
                  </a:lnTo>
                  <a:lnTo>
                    <a:pt x="515162" y="179260"/>
                  </a:lnTo>
                  <a:lnTo>
                    <a:pt x="517575" y="162369"/>
                  </a:lnTo>
                  <a:lnTo>
                    <a:pt x="523786" y="147053"/>
                  </a:lnTo>
                  <a:lnTo>
                    <a:pt x="526707" y="138696"/>
                  </a:lnTo>
                  <a:lnTo>
                    <a:pt x="519226" y="134188"/>
                  </a:lnTo>
                  <a:lnTo>
                    <a:pt x="502704" y="127127"/>
                  </a:lnTo>
                  <a:lnTo>
                    <a:pt x="482168" y="116065"/>
                  </a:lnTo>
                  <a:lnTo>
                    <a:pt x="462661" y="99580"/>
                  </a:lnTo>
                  <a:lnTo>
                    <a:pt x="450710" y="80213"/>
                  </a:lnTo>
                  <a:lnTo>
                    <a:pt x="442252" y="59105"/>
                  </a:lnTo>
                  <a:lnTo>
                    <a:pt x="434276" y="41617"/>
                  </a:lnTo>
                  <a:lnTo>
                    <a:pt x="423773" y="33108"/>
                  </a:lnTo>
                  <a:lnTo>
                    <a:pt x="398500" y="33705"/>
                  </a:lnTo>
                  <a:lnTo>
                    <a:pt x="375932" y="40843"/>
                  </a:lnTo>
                  <a:lnTo>
                    <a:pt x="352577" y="47828"/>
                  </a:lnTo>
                  <a:lnTo>
                    <a:pt x="324904" y="47942"/>
                  </a:lnTo>
                  <a:lnTo>
                    <a:pt x="292125" y="36550"/>
                  </a:lnTo>
                  <a:lnTo>
                    <a:pt x="260692" y="19100"/>
                  </a:lnTo>
                  <a:lnTo>
                    <a:pt x="237959" y="4089"/>
                  </a:lnTo>
                  <a:lnTo>
                    <a:pt x="231267" y="0"/>
                  </a:lnTo>
                  <a:lnTo>
                    <a:pt x="205409" y="60871"/>
                  </a:lnTo>
                  <a:lnTo>
                    <a:pt x="256209" y="148488"/>
                  </a:lnTo>
                  <a:lnTo>
                    <a:pt x="316103" y="166776"/>
                  </a:lnTo>
                  <a:lnTo>
                    <a:pt x="346176" y="169595"/>
                  </a:lnTo>
                  <a:lnTo>
                    <a:pt x="374243" y="163550"/>
                  </a:lnTo>
                  <a:lnTo>
                    <a:pt x="400672" y="153885"/>
                  </a:lnTo>
                  <a:lnTo>
                    <a:pt x="424281" y="150647"/>
                  </a:lnTo>
                  <a:lnTo>
                    <a:pt x="459219" y="190652"/>
                  </a:lnTo>
                  <a:lnTo>
                    <a:pt x="477837" y="237401"/>
                  </a:lnTo>
                  <a:lnTo>
                    <a:pt x="487197" y="286194"/>
                  </a:lnTo>
                  <a:lnTo>
                    <a:pt x="486524" y="301396"/>
                  </a:lnTo>
                  <a:lnTo>
                    <a:pt x="481266" y="315709"/>
                  </a:lnTo>
                  <a:lnTo>
                    <a:pt x="474433" y="332879"/>
                  </a:lnTo>
                  <a:lnTo>
                    <a:pt x="470674" y="348678"/>
                  </a:lnTo>
                  <a:lnTo>
                    <a:pt x="474637" y="358863"/>
                  </a:lnTo>
                  <a:lnTo>
                    <a:pt x="484403" y="363207"/>
                  </a:lnTo>
                  <a:lnTo>
                    <a:pt x="493712" y="365023"/>
                  </a:lnTo>
                  <a:lnTo>
                    <a:pt x="500684" y="365340"/>
                  </a:lnTo>
                  <a:lnTo>
                    <a:pt x="503428" y="365226"/>
                  </a:lnTo>
                  <a:lnTo>
                    <a:pt x="533488" y="302361"/>
                  </a:lnTo>
                  <a:lnTo>
                    <a:pt x="546112" y="286816"/>
                  </a:lnTo>
                  <a:lnTo>
                    <a:pt x="567842" y="262445"/>
                  </a:lnTo>
                  <a:lnTo>
                    <a:pt x="587336" y="235508"/>
                  </a:lnTo>
                  <a:lnTo>
                    <a:pt x="593293" y="21228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81010" y="6381738"/>
              <a:ext cx="386320" cy="304793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2423184" y="6996948"/>
              <a:ext cx="1057275" cy="1254125"/>
            </a:xfrm>
            <a:custGeom>
              <a:avLst/>
              <a:gdLst/>
              <a:ahLst/>
              <a:cxnLst/>
              <a:rect l="l" t="t" r="r" b="b"/>
              <a:pathLst>
                <a:path w="1057275" h="1254125">
                  <a:moveTo>
                    <a:pt x="679335" y="0"/>
                  </a:moveTo>
                  <a:lnTo>
                    <a:pt x="524332" y="60147"/>
                  </a:lnTo>
                  <a:lnTo>
                    <a:pt x="390169" y="6934"/>
                  </a:lnTo>
                  <a:lnTo>
                    <a:pt x="216662" y="52323"/>
                  </a:lnTo>
                  <a:lnTo>
                    <a:pt x="191603" y="94714"/>
                  </a:lnTo>
                  <a:lnTo>
                    <a:pt x="164811" y="123480"/>
                  </a:lnTo>
                  <a:lnTo>
                    <a:pt x="136862" y="143163"/>
                  </a:lnTo>
                  <a:lnTo>
                    <a:pt x="79807" y="173447"/>
                  </a:lnTo>
                  <a:lnTo>
                    <a:pt x="51857" y="193130"/>
                  </a:lnTo>
                  <a:lnTo>
                    <a:pt x="25062" y="221896"/>
                  </a:lnTo>
                  <a:lnTo>
                    <a:pt x="0" y="264286"/>
                  </a:lnTo>
                  <a:lnTo>
                    <a:pt x="7384" y="307237"/>
                  </a:lnTo>
                  <a:lnTo>
                    <a:pt x="14615" y="353069"/>
                  </a:lnTo>
                  <a:lnTo>
                    <a:pt x="21663" y="401443"/>
                  </a:lnTo>
                  <a:lnTo>
                    <a:pt x="28496" y="452021"/>
                  </a:lnTo>
                  <a:lnTo>
                    <a:pt x="35085" y="504463"/>
                  </a:lnTo>
                  <a:lnTo>
                    <a:pt x="41400" y="558431"/>
                  </a:lnTo>
                  <a:lnTo>
                    <a:pt x="47410" y="613585"/>
                  </a:lnTo>
                  <a:lnTo>
                    <a:pt x="53086" y="669587"/>
                  </a:lnTo>
                  <a:lnTo>
                    <a:pt x="58396" y="726097"/>
                  </a:lnTo>
                  <a:lnTo>
                    <a:pt x="63312" y="782776"/>
                  </a:lnTo>
                  <a:lnTo>
                    <a:pt x="67803" y="839287"/>
                  </a:lnTo>
                  <a:lnTo>
                    <a:pt x="71838" y="895288"/>
                  </a:lnTo>
                  <a:lnTo>
                    <a:pt x="75387" y="950443"/>
                  </a:lnTo>
                  <a:lnTo>
                    <a:pt x="78421" y="1004410"/>
                  </a:lnTo>
                  <a:lnTo>
                    <a:pt x="80909" y="1056853"/>
                  </a:lnTo>
                  <a:lnTo>
                    <a:pt x="82820" y="1107430"/>
                  </a:lnTo>
                  <a:lnTo>
                    <a:pt x="84126" y="1155805"/>
                  </a:lnTo>
                  <a:lnTo>
                    <a:pt x="84795" y="1201636"/>
                  </a:lnTo>
                  <a:lnTo>
                    <a:pt x="84797" y="1244587"/>
                  </a:lnTo>
                  <a:lnTo>
                    <a:pt x="936117" y="1253845"/>
                  </a:lnTo>
                  <a:lnTo>
                    <a:pt x="939671" y="1207359"/>
                  </a:lnTo>
                  <a:lnTo>
                    <a:pt x="943881" y="1158938"/>
                  </a:lnTo>
                  <a:lnTo>
                    <a:pt x="948694" y="1108840"/>
                  </a:lnTo>
                  <a:lnTo>
                    <a:pt x="954055" y="1057320"/>
                  </a:lnTo>
                  <a:lnTo>
                    <a:pt x="959912" y="1004635"/>
                  </a:lnTo>
                  <a:lnTo>
                    <a:pt x="966210" y="951039"/>
                  </a:lnTo>
                  <a:lnTo>
                    <a:pt x="972898" y="896790"/>
                  </a:lnTo>
                  <a:lnTo>
                    <a:pt x="979920" y="842144"/>
                  </a:lnTo>
                  <a:lnTo>
                    <a:pt x="994757" y="732681"/>
                  </a:lnTo>
                  <a:lnTo>
                    <a:pt x="1010294" y="624699"/>
                  </a:lnTo>
                  <a:lnTo>
                    <a:pt x="1026103" y="520247"/>
                  </a:lnTo>
                  <a:lnTo>
                    <a:pt x="1041758" y="421372"/>
                  </a:lnTo>
                  <a:lnTo>
                    <a:pt x="1056830" y="330123"/>
                  </a:lnTo>
                  <a:lnTo>
                    <a:pt x="874522" y="79235"/>
                  </a:lnTo>
                  <a:lnTo>
                    <a:pt x="679335" y="0"/>
                  </a:lnTo>
                  <a:close/>
                </a:path>
              </a:pathLst>
            </a:custGeom>
            <a:solidFill>
              <a:srgbClr val="1D7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631401" y="7488310"/>
            <a:ext cx="606425" cy="22161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indent="203200">
              <a:lnSpc>
                <a:spcPts val="740"/>
              </a:lnSpc>
              <a:spcBef>
                <a:spcPts val="170"/>
              </a:spcBef>
            </a:pPr>
            <a:r>
              <a:rPr sz="650" b="1" spc="-25" dirty="0">
                <a:solidFill>
                  <a:srgbClr val="FFFFFF"/>
                </a:solidFill>
                <a:latin typeface="Arial"/>
                <a:cs typeface="Arial"/>
              </a:rPr>
              <a:t>D&amp;T</a:t>
            </a:r>
            <a:r>
              <a:rPr sz="650" b="1" spc="5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50" b="1" spc="-10" dirty="0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endParaRPr sz="6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62885" y="8041535"/>
            <a:ext cx="521970" cy="114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550" dirty="0">
                <a:solidFill>
                  <a:srgbClr val="004D1E"/>
                </a:solidFill>
                <a:latin typeface="Arial"/>
                <a:cs typeface="Arial"/>
              </a:rPr>
              <a:t>V.Ryan</a:t>
            </a:r>
            <a:r>
              <a:rPr sz="550" spc="45" dirty="0">
                <a:solidFill>
                  <a:srgbClr val="004D1E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004D1E"/>
                </a:solidFill>
                <a:latin typeface="Arial"/>
                <a:cs typeface="Arial"/>
              </a:rPr>
              <a:t>©</a:t>
            </a:r>
            <a:r>
              <a:rPr sz="550" spc="50" dirty="0">
                <a:solidFill>
                  <a:srgbClr val="004D1E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004D1E"/>
                </a:solidFill>
                <a:latin typeface="Arial"/>
                <a:cs typeface="Arial"/>
              </a:rPr>
              <a:t>2024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1014848" y="5596433"/>
            <a:ext cx="3480435" cy="4411980"/>
            <a:chOff x="1014848" y="5596433"/>
            <a:chExt cx="3480435" cy="4411980"/>
          </a:xfrm>
        </p:grpSpPr>
        <p:sp>
          <p:nvSpPr>
            <p:cNvPr id="30" name="object 30"/>
            <p:cNvSpPr/>
            <p:nvPr/>
          </p:nvSpPr>
          <p:spPr>
            <a:xfrm>
              <a:off x="1932976" y="6604089"/>
              <a:ext cx="853440" cy="932815"/>
            </a:xfrm>
            <a:custGeom>
              <a:avLst/>
              <a:gdLst/>
              <a:ahLst/>
              <a:cxnLst/>
              <a:rect l="l" t="t" r="r" b="b"/>
              <a:pathLst>
                <a:path w="853439" h="932815">
                  <a:moveTo>
                    <a:pt x="147468" y="0"/>
                  </a:moveTo>
                  <a:lnTo>
                    <a:pt x="82694" y="18319"/>
                  </a:lnTo>
                  <a:lnTo>
                    <a:pt x="29267" y="59202"/>
                  </a:lnTo>
                  <a:lnTo>
                    <a:pt x="717" y="116845"/>
                  </a:lnTo>
                  <a:lnTo>
                    <a:pt x="0" y="150136"/>
                  </a:lnTo>
                  <a:lnTo>
                    <a:pt x="10575" y="185440"/>
                  </a:lnTo>
                  <a:lnTo>
                    <a:pt x="34136" y="222031"/>
                  </a:lnTo>
                  <a:lnTo>
                    <a:pt x="44591" y="235767"/>
                  </a:lnTo>
                  <a:lnTo>
                    <a:pt x="60781" y="255908"/>
                  </a:lnTo>
                  <a:lnTo>
                    <a:pt x="108181" y="313736"/>
                  </a:lnTo>
                  <a:lnTo>
                    <a:pt x="171963" y="392173"/>
                  </a:lnTo>
                  <a:lnTo>
                    <a:pt x="208631" y="438077"/>
                  </a:lnTo>
                  <a:lnTo>
                    <a:pt x="247754" y="487880"/>
                  </a:lnTo>
                  <a:lnTo>
                    <a:pt x="288787" y="541165"/>
                  </a:lnTo>
                  <a:lnTo>
                    <a:pt x="331183" y="597514"/>
                  </a:lnTo>
                  <a:lnTo>
                    <a:pt x="374394" y="656511"/>
                  </a:lnTo>
                  <a:lnTo>
                    <a:pt x="413728" y="708926"/>
                  </a:lnTo>
                  <a:lnTo>
                    <a:pt x="451442" y="755103"/>
                  </a:lnTo>
                  <a:lnTo>
                    <a:pt x="487527" y="795299"/>
                  </a:lnTo>
                  <a:lnTo>
                    <a:pt x="521974" y="829772"/>
                  </a:lnTo>
                  <a:lnTo>
                    <a:pt x="554774" y="858780"/>
                  </a:lnTo>
                  <a:lnTo>
                    <a:pt x="585917" y="882579"/>
                  </a:lnTo>
                  <a:lnTo>
                    <a:pt x="643195" y="915585"/>
                  </a:lnTo>
                  <a:lnTo>
                    <a:pt x="693734" y="930850"/>
                  </a:lnTo>
                  <a:lnTo>
                    <a:pt x="716454" y="932474"/>
                  </a:lnTo>
                  <a:lnTo>
                    <a:pt x="737460" y="930435"/>
                  </a:lnTo>
                  <a:lnTo>
                    <a:pt x="774298" y="916402"/>
                  </a:lnTo>
                  <a:lnTo>
                    <a:pt x="804173" y="890811"/>
                  </a:lnTo>
                  <a:lnTo>
                    <a:pt x="827010" y="855724"/>
                  </a:lnTo>
                  <a:lnTo>
                    <a:pt x="842735" y="813200"/>
                  </a:lnTo>
                  <a:lnTo>
                    <a:pt x="851273" y="765301"/>
                  </a:lnTo>
                  <a:lnTo>
                    <a:pt x="852824" y="739980"/>
                  </a:lnTo>
                  <a:lnTo>
                    <a:pt x="852550" y="714088"/>
                  </a:lnTo>
                  <a:lnTo>
                    <a:pt x="846491" y="661622"/>
                  </a:lnTo>
                  <a:lnTo>
                    <a:pt x="833021" y="609963"/>
                  </a:lnTo>
                  <a:lnTo>
                    <a:pt x="812065" y="561174"/>
                  </a:lnTo>
                  <a:lnTo>
                    <a:pt x="783550" y="517313"/>
                  </a:lnTo>
                  <a:lnTo>
                    <a:pt x="747400" y="480443"/>
                  </a:lnTo>
                  <a:lnTo>
                    <a:pt x="726438" y="465274"/>
                  </a:lnTo>
                  <a:lnTo>
                    <a:pt x="642663" y="391365"/>
                  </a:lnTo>
                  <a:lnTo>
                    <a:pt x="568019" y="324616"/>
                  </a:lnTo>
                  <a:lnTo>
                    <a:pt x="429892" y="199871"/>
                  </a:lnTo>
                  <a:lnTo>
                    <a:pt x="320082" y="101440"/>
                  </a:lnTo>
                  <a:lnTo>
                    <a:pt x="236307" y="27530"/>
                  </a:lnTo>
                  <a:lnTo>
                    <a:pt x="210059" y="10051"/>
                  </a:lnTo>
                  <a:lnTo>
                    <a:pt x="179882" y="1116"/>
                  </a:lnTo>
                  <a:lnTo>
                    <a:pt x="147468" y="0"/>
                  </a:lnTo>
                  <a:close/>
                </a:path>
              </a:pathLst>
            </a:custGeom>
            <a:solidFill>
              <a:srgbClr val="1D7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87766" y="5825410"/>
              <a:ext cx="1138745" cy="10568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569669" y="5596442"/>
              <a:ext cx="979805" cy="574675"/>
            </a:xfrm>
            <a:custGeom>
              <a:avLst/>
              <a:gdLst/>
              <a:ahLst/>
              <a:cxnLst/>
              <a:rect l="l" t="t" r="r" b="b"/>
              <a:pathLst>
                <a:path w="979805" h="574675">
                  <a:moveTo>
                    <a:pt x="296291" y="28181"/>
                  </a:moveTo>
                  <a:lnTo>
                    <a:pt x="294068" y="17233"/>
                  </a:lnTo>
                  <a:lnTo>
                    <a:pt x="288010" y="8267"/>
                  </a:lnTo>
                  <a:lnTo>
                    <a:pt x="279057" y="2222"/>
                  </a:lnTo>
                  <a:lnTo>
                    <a:pt x="268109" y="0"/>
                  </a:lnTo>
                  <a:lnTo>
                    <a:pt x="197650" y="0"/>
                  </a:lnTo>
                  <a:lnTo>
                    <a:pt x="186702" y="2222"/>
                  </a:lnTo>
                  <a:lnTo>
                    <a:pt x="177736" y="8267"/>
                  </a:lnTo>
                  <a:lnTo>
                    <a:pt x="171691" y="17233"/>
                  </a:lnTo>
                  <a:lnTo>
                    <a:pt x="169468" y="28181"/>
                  </a:lnTo>
                  <a:lnTo>
                    <a:pt x="169468" y="62242"/>
                  </a:lnTo>
                  <a:lnTo>
                    <a:pt x="167944" y="54711"/>
                  </a:lnTo>
                  <a:lnTo>
                    <a:pt x="163576" y="48247"/>
                  </a:lnTo>
                  <a:lnTo>
                    <a:pt x="157099" y="43878"/>
                  </a:lnTo>
                  <a:lnTo>
                    <a:pt x="149199" y="42265"/>
                  </a:lnTo>
                  <a:lnTo>
                    <a:pt x="98310" y="42265"/>
                  </a:lnTo>
                  <a:lnTo>
                    <a:pt x="90398" y="43878"/>
                  </a:lnTo>
                  <a:lnTo>
                    <a:pt x="83934" y="48247"/>
                  </a:lnTo>
                  <a:lnTo>
                    <a:pt x="79552" y="54711"/>
                  </a:lnTo>
                  <a:lnTo>
                    <a:pt x="77952" y="62611"/>
                  </a:lnTo>
                  <a:lnTo>
                    <a:pt x="77952" y="84874"/>
                  </a:lnTo>
                  <a:lnTo>
                    <a:pt x="70573" y="77495"/>
                  </a:lnTo>
                  <a:lnTo>
                    <a:pt x="17424" y="77495"/>
                  </a:lnTo>
                  <a:lnTo>
                    <a:pt x="7835" y="77495"/>
                  </a:lnTo>
                  <a:lnTo>
                    <a:pt x="0" y="85331"/>
                  </a:lnTo>
                  <a:lnTo>
                    <a:pt x="0" y="488873"/>
                  </a:lnTo>
                  <a:lnTo>
                    <a:pt x="7835" y="496709"/>
                  </a:lnTo>
                  <a:lnTo>
                    <a:pt x="70573" y="496709"/>
                  </a:lnTo>
                  <a:lnTo>
                    <a:pt x="77952" y="489331"/>
                  </a:lnTo>
                  <a:lnTo>
                    <a:pt x="77952" y="511581"/>
                  </a:lnTo>
                  <a:lnTo>
                    <a:pt x="79552" y="519493"/>
                  </a:lnTo>
                  <a:lnTo>
                    <a:pt x="83934" y="525957"/>
                  </a:lnTo>
                  <a:lnTo>
                    <a:pt x="90398" y="530326"/>
                  </a:lnTo>
                  <a:lnTo>
                    <a:pt x="98310" y="531926"/>
                  </a:lnTo>
                  <a:lnTo>
                    <a:pt x="149199" y="531926"/>
                  </a:lnTo>
                  <a:lnTo>
                    <a:pt x="157099" y="530326"/>
                  </a:lnTo>
                  <a:lnTo>
                    <a:pt x="163576" y="525957"/>
                  </a:lnTo>
                  <a:lnTo>
                    <a:pt x="167944" y="519493"/>
                  </a:lnTo>
                  <a:lnTo>
                    <a:pt x="169468" y="511962"/>
                  </a:lnTo>
                  <a:lnTo>
                    <a:pt x="169468" y="546036"/>
                  </a:lnTo>
                  <a:lnTo>
                    <a:pt x="171691" y="556971"/>
                  </a:lnTo>
                  <a:lnTo>
                    <a:pt x="177736" y="565937"/>
                  </a:lnTo>
                  <a:lnTo>
                    <a:pt x="186702" y="571995"/>
                  </a:lnTo>
                  <a:lnTo>
                    <a:pt x="197650" y="574217"/>
                  </a:lnTo>
                  <a:lnTo>
                    <a:pt x="268109" y="574217"/>
                  </a:lnTo>
                  <a:lnTo>
                    <a:pt x="279057" y="571995"/>
                  </a:lnTo>
                  <a:lnTo>
                    <a:pt x="288010" y="565937"/>
                  </a:lnTo>
                  <a:lnTo>
                    <a:pt x="294068" y="556971"/>
                  </a:lnTo>
                  <a:lnTo>
                    <a:pt x="296291" y="546036"/>
                  </a:lnTo>
                  <a:lnTo>
                    <a:pt x="296291" y="28181"/>
                  </a:lnTo>
                  <a:close/>
                </a:path>
                <a:path w="979805" h="574675">
                  <a:moveTo>
                    <a:pt x="979716" y="85331"/>
                  </a:moveTo>
                  <a:lnTo>
                    <a:pt x="971880" y="77495"/>
                  </a:lnTo>
                  <a:lnTo>
                    <a:pt x="962291" y="77495"/>
                  </a:lnTo>
                  <a:lnTo>
                    <a:pt x="909142" y="77495"/>
                  </a:lnTo>
                  <a:lnTo>
                    <a:pt x="901750" y="84886"/>
                  </a:lnTo>
                  <a:lnTo>
                    <a:pt x="901750" y="62611"/>
                  </a:lnTo>
                  <a:lnTo>
                    <a:pt x="900150" y="54711"/>
                  </a:lnTo>
                  <a:lnTo>
                    <a:pt x="895781" y="48247"/>
                  </a:lnTo>
                  <a:lnTo>
                    <a:pt x="889304" y="43878"/>
                  </a:lnTo>
                  <a:lnTo>
                    <a:pt x="881405" y="42265"/>
                  </a:lnTo>
                  <a:lnTo>
                    <a:pt x="830516" y="42265"/>
                  </a:lnTo>
                  <a:lnTo>
                    <a:pt x="822604" y="43878"/>
                  </a:lnTo>
                  <a:lnTo>
                    <a:pt x="816140" y="48247"/>
                  </a:lnTo>
                  <a:lnTo>
                    <a:pt x="811758" y="54711"/>
                  </a:lnTo>
                  <a:lnTo>
                    <a:pt x="810247" y="62179"/>
                  </a:lnTo>
                  <a:lnTo>
                    <a:pt x="810247" y="28181"/>
                  </a:lnTo>
                  <a:lnTo>
                    <a:pt x="808024" y="17233"/>
                  </a:lnTo>
                  <a:lnTo>
                    <a:pt x="801966" y="8267"/>
                  </a:lnTo>
                  <a:lnTo>
                    <a:pt x="793013" y="2222"/>
                  </a:lnTo>
                  <a:lnTo>
                    <a:pt x="782066" y="0"/>
                  </a:lnTo>
                  <a:lnTo>
                    <a:pt x="711606" y="0"/>
                  </a:lnTo>
                  <a:lnTo>
                    <a:pt x="700659" y="2222"/>
                  </a:lnTo>
                  <a:lnTo>
                    <a:pt x="691705" y="8267"/>
                  </a:lnTo>
                  <a:lnTo>
                    <a:pt x="685647" y="17233"/>
                  </a:lnTo>
                  <a:lnTo>
                    <a:pt x="683425" y="28181"/>
                  </a:lnTo>
                  <a:lnTo>
                    <a:pt x="683425" y="546036"/>
                  </a:lnTo>
                  <a:lnTo>
                    <a:pt x="685647" y="556971"/>
                  </a:lnTo>
                  <a:lnTo>
                    <a:pt x="691705" y="565937"/>
                  </a:lnTo>
                  <a:lnTo>
                    <a:pt x="700659" y="571995"/>
                  </a:lnTo>
                  <a:lnTo>
                    <a:pt x="711606" y="574217"/>
                  </a:lnTo>
                  <a:lnTo>
                    <a:pt x="782066" y="574217"/>
                  </a:lnTo>
                  <a:lnTo>
                    <a:pt x="793013" y="571995"/>
                  </a:lnTo>
                  <a:lnTo>
                    <a:pt x="801966" y="565937"/>
                  </a:lnTo>
                  <a:lnTo>
                    <a:pt x="808024" y="556971"/>
                  </a:lnTo>
                  <a:lnTo>
                    <a:pt x="810247" y="546036"/>
                  </a:lnTo>
                  <a:lnTo>
                    <a:pt x="810247" y="512025"/>
                  </a:lnTo>
                  <a:lnTo>
                    <a:pt x="811758" y="519493"/>
                  </a:lnTo>
                  <a:lnTo>
                    <a:pt x="816140" y="525957"/>
                  </a:lnTo>
                  <a:lnTo>
                    <a:pt x="822604" y="530326"/>
                  </a:lnTo>
                  <a:lnTo>
                    <a:pt x="830516" y="531926"/>
                  </a:lnTo>
                  <a:lnTo>
                    <a:pt x="881405" y="531926"/>
                  </a:lnTo>
                  <a:lnTo>
                    <a:pt x="889304" y="530326"/>
                  </a:lnTo>
                  <a:lnTo>
                    <a:pt x="895781" y="525957"/>
                  </a:lnTo>
                  <a:lnTo>
                    <a:pt x="900150" y="519493"/>
                  </a:lnTo>
                  <a:lnTo>
                    <a:pt x="901750" y="511581"/>
                  </a:lnTo>
                  <a:lnTo>
                    <a:pt x="901750" y="489318"/>
                  </a:lnTo>
                  <a:lnTo>
                    <a:pt x="909142" y="496709"/>
                  </a:lnTo>
                  <a:lnTo>
                    <a:pt x="971880" y="496709"/>
                  </a:lnTo>
                  <a:lnTo>
                    <a:pt x="979716" y="488873"/>
                  </a:lnTo>
                  <a:lnTo>
                    <a:pt x="979716" y="853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18310" y="5783144"/>
              <a:ext cx="1082675" cy="179070"/>
            </a:xfrm>
            <a:custGeom>
              <a:avLst/>
              <a:gdLst/>
              <a:ahLst/>
              <a:cxnLst/>
              <a:rect l="l" t="t" r="r" b="b"/>
              <a:pathLst>
                <a:path w="1082675" h="179070">
                  <a:moveTo>
                    <a:pt x="51955" y="0"/>
                  </a:moveTo>
                  <a:lnTo>
                    <a:pt x="0" y="0"/>
                  </a:lnTo>
                  <a:lnTo>
                    <a:pt x="0" y="178777"/>
                  </a:lnTo>
                  <a:lnTo>
                    <a:pt x="51955" y="178777"/>
                  </a:lnTo>
                  <a:lnTo>
                    <a:pt x="51955" y="0"/>
                  </a:lnTo>
                  <a:close/>
                </a:path>
                <a:path w="1082675" h="179070">
                  <a:moveTo>
                    <a:pt x="1082662" y="0"/>
                  </a:moveTo>
                  <a:lnTo>
                    <a:pt x="1030693" y="0"/>
                  </a:lnTo>
                  <a:lnTo>
                    <a:pt x="1030693" y="178777"/>
                  </a:lnTo>
                  <a:lnTo>
                    <a:pt x="1082662" y="178777"/>
                  </a:lnTo>
                  <a:lnTo>
                    <a:pt x="108266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30839" y="5837858"/>
              <a:ext cx="294005" cy="474980"/>
            </a:xfrm>
            <a:custGeom>
              <a:avLst/>
              <a:gdLst/>
              <a:ahLst/>
              <a:cxnLst/>
              <a:rect l="l" t="t" r="r" b="b"/>
              <a:pathLst>
                <a:path w="294005" h="474979">
                  <a:moveTo>
                    <a:pt x="275119" y="0"/>
                  </a:moveTo>
                  <a:lnTo>
                    <a:pt x="240730" y="31063"/>
                  </a:lnTo>
                  <a:lnTo>
                    <a:pt x="235609" y="59922"/>
                  </a:lnTo>
                  <a:lnTo>
                    <a:pt x="233616" y="76664"/>
                  </a:lnTo>
                  <a:lnTo>
                    <a:pt x="229594" y="93406"/>
                  </a:lnTo>
                  <a:lnTo>
                    <a:pt x="222529" y="108529"/>
                  </a:lnTo>
                  <a:lnTo>
                    <a:pt x="215827" y="113193"/>
                  </a:lnTo>
                  <a:lnTo>
                    <a:pt x="212674" y="105562"/>
                  </a:lnTo>
                  <a:lnTo>
                    <a:pt x="211749" y="94489"/>
                  </a:lnTo>
                  <a:lnTo>
                    <a:pt x="211734" y="88831"/>
                  </a:lnTo>
                  <a:lnTo>
                    <a:pt x="170501" y="93257"/>
                  </a:lnTo>
                  <a:lnTo>
                    <a:pt x="63071" y="90093"/>
                  </a:lnTo>
                  <a:lnTo>
                    <a:pt x="0" y="94470"/>
                  </a:lnTo>
                  <a:lnTo>
                    <a:pt x="29159" y="222968"/>
                  </a:lnTo>
                  <a:lnTo>
                    <a:pt x="18287" y="474631"/>
                  </a:lnTo>
                  <a:lnTo>
                    <a:pt x="228917" y="471456"/>
                  </a:lnTo>
                  <a:lnTo>
                    <a:pt x="216026" y="216542"/>
                  </a:lnTo>
                  <a:lnTo>
                    <a:pt x="227167" y="209827"/>
                  </a:lnTo>
                  <a:lnTo>
                    <a:pt x="251677" y="192785"/>
                  </a:lnTo>
                  <a:lnTo>
                    <a:pt x="276189" y="170074"/>
                  </a:lnTo>
                  <a:lnTo>
                    <a:pt x="287337" y="146349"/>
                  </a:lnTo>
                  <a:lnTo>
                    <a:pt x="288201" y="120169"/>
                  </a:lnTo>
                  <a:lnTo>
                    <a:pt x="290183" y="90853"/>
                  </a:lnTo>
                  <a:lnTo>
                    <a:pt x="293839" y="45892"/>
                  </a:lnTo>
                  <a:lnTo>
                    <a:pt x="293791" y="32816"/>
                  </a:lnTo>
                  <a:lnTo>
                    <a:pt x="292631" y="19837"/>
                  </a:lnTo>
                  <a:lnTo>
                    <a:pt x="290614" y="5925"/>
                  </a:lnTo>
                  <a:lnTo>
                    <a:pt x="288284" y="4491"/>
                  </a:lnTo>
                  <a:lnTo>
                    <a:pt x="282511" y="1741"/>
                  </a:lnTo>
                  <a:lnTo>
                    <a:pt x="275119" y="0"/>
                  </a:lnTo>
                  <a:close/>
                </a:path>
              </a:pathLst>
            </a:custGeom>
            <a:solidFill>
              <a:srgbClr val="EECA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930839" y="5837858"/>
              <a:ext cx="294005" cy="474980"/>
            </a:xfrm>
            <a:custGeom>
              <a:avLst/>
              <a:gdLst/>
              <a:ahLst/>
              <a:cxnLst/>
              <a:rect l="l" t="t" r="r" b="b"/>
              <a:pathLst>
                <a:path w="294005" h="474979">
                  <a:moveTo>
                    <a:pt x="29159" y="222968"/>
                  </a:moveTo>
                  <a:lnTo>
                    <a:pt x="18287" y="474631"/>
                  </a:lnTo>
                  <a:lnTo>
                    <a:pt x="228917" y="471456"/>
                  </a:lnTo>
                  <a:lnTo>
                    <a:pt x="216026" y="216542"/>
                  </a:lnTo>
                  <a:lnTo>
                    <a:pt x="227167" y="209827"/>
                  </a:lnTo>
                  <a:lnTo>
                    <a:pt x="251677" y="192785"/>
                  </a:lnTo>
                  <a:lnTo>
                    <a:pt x="276189" y="170074"/>
                  </a:lnTo>
                  <a:lnTo>
                    <a:pt x="287337" y="146349"/>
                  </a:lnTo>
                  <a:lnTo>
                    <a:pt x="288201" y="120169"/>
                  </a:lnTo>
                  <a:lnTo>
                    <a:pt x="290183" y="90853"/>
                  </a:lnTo>
                  <a:lnTo>
                    <a:pt x="292368" y="64171"/>
                  </a:lnTo>
                  <a:lnTo>
                    <a:pt x="293839" y="45892"/>
                  </a:lnTo>
                  <a:lnTo>
                    <a:pt x="293791" y="32816"/>
                  </a:lnTo>
                  <a:lnTo>
                    <a:pt x="275119" y="0"/>
                  </a:lnTo>
                  <a:lnTo>
                    <a:pt x="267931" y="1595"/>
                  </a:lnTo>
                  <a:lnTo>
                    <a:pt x="240730" y="31063"/>
                  </a:lnTo>
                  <a:lnTo>
                    <a:pt x="235609" y="59922"/>
                  </a:lnTo>
                  <a:lnTo>
                    <a:pt x="233616" y="76664"/>
                  </a:lnTo>
                  <a:lnTo>
                    <a:pt x="229594" y="93406"/>
                  </a:lnTo>
                  <a:lnTo>
                    <a:pt x="222529" y="108529"/>
                  </a:lnTo>
                  <a:lnTo>
                    <a:pt x="215827" y="113193"/>
                  </a:lnTo>
                  <a:lnTo>
                    <a:pt x="212674" y="105562"/>
                  </a:lnTo>
                  <a:lnTo>
                    <a:pt x="211749" y="94489"/>
                  </a:lnTo>
                  <a:lnTo>
                    <a:pt x="211734" y="88831"/>
                  </a:lnTo>
                  <a:lnTo>
                    <a:pt x="170501" y="93257"/>
                  </a:lnTo>
                  <a:lnTo>
                    <a:pt x="120426" y="91684"/>
                  </a:lnTo>
                  <a:lnTo>
                    <a:pt x="63071" y="90093"/>
                  </a:lnTo>
                  <a:lnTo>
                    <a:pt x="0" y="94470"/>
                  </a:lnTo>
                  <a:lnTo>
                    <a:pt x="29159" y="222968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32750" y="5755968"/>
              <a:ext cx="223747" cy="14046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936724" y="6072006"/>
              <a:ext cx="2112010" cy="1383665"/>
            </a:xfrm>
            <a:custGeom>
              <a:avLst/>
              <a:gdLst/>
              <a:ahLst/>
              <a:cxnLst/>
              <a:rect l="l" t="t" r="r" b="b"/>
              <a:pathLst>
                <a:path w="2112010" h="1383665">
                  <a:moveTo>
                    <a:pt x="261759" y="736257"/>
                  </a:moveTo>
                  <a:lnTo>
                    <a:pt x="261442" y="681291"/>
                  </a:lnTo>
                  <a:lnTo>
                    <a:pt x="260553" y="628840"/>
                  </a:lnTo>
                  <a:lnTo>
                    <a:pt x="259194" y="578535"/>
                  </a:lnTo>
                  <a:lnTo>
                    <a:pt x="257429" y="529971"/>
                  </a:lnTo>
                  <a:lnTo>
                    <a:pt x="255358" y="482752"/>
                  </a:lnTo>
                  <a:lnTo>
                    <a:pt x="243484" y="253517"/>
                  </a:lnTo>
                  <a:lnTo>
                    <a:pt x="241414" y="206311"/>
                  </a:lnTo>
                  <a:lnTo>
                    <a:pt x="239661" y="157746"/>
                  </a:lnTo>
                  <a:lnTo>
                    <a:pt x="238290" y="107429"/>
                  </a:lnTo>
                  <a:lnTo>
                    <a:pt x="237413" y="54978"/>
                  </a:lnTo>
                  <a:lnTo>
                    <a:pt x="237096" y="0"/>
                  </a:lnTo>
                  <a:lnTo>
                    <a:pt x="4597" y="0"/>
                  </a:lnTo>
                  <a:lnTo>
                    <a:pt x="1079" y="641146"/>
                  </a:lnTo>
                  <a:lnTo>
                    <a:pt x="0" y="675944"/>
                  </a:lnTo>
                  <a:lnTo>
                    <a:pt x="17526" y="706196"/>
                  </a:lnTo>
                  <a:lnTo>
                    <a:pt x="49187" y="730885"/>
                  </a:lnTo>
                  <a:lnTo>
                    <a:pt x="90462" y="749033"/>
                  </a:lnTo>
                  <a:lnTo>
                    <a:pt x="136855" y="759650"/>
                  </a:lnTo>
                  <a:lnTo>
                    <a:pt x="183870" y="761720"/>
                  </a:lnTo>
                  <a:lnTo>
                    <a:pt x="226999" y="754253"/>
                  </a:lnTo>
                  <a:lnTo>
                    <a:pt x="261759" y="736257"/>
                  </a:lnTo>
                  <a:close/>
                </a:path>
                <a:path w="2112010" h="1383665">
                  <a:moveTo>
                    <a:pt x="2111400" y="1181646"/>
                  </a:moveTo>
                  <a:lnTo>
                    <a:pt x="2102116" y="1115009"/>
                  </a:lnTo>
                  <a:lnTo>
                    <a:pt x="2068906" y="1056462"/>
                  </a:lnTo>
                  <a:lnTo>
                    <a:pt x="2017306" y="1019619"/>
                  </a:lnTo>
                  <a:lnTo>
                    <a:pt x="1874812" y="1007325"/>
                  </a:lnTo>
                  <a:lnTo>
                    <a:pt x="1727517" y="1000188"/>
                  </a:lnTo>
                  <a:lnTo>
                    <a:pt x="1541589" y="991857"/>
                  </a:lnTo>
                  <a:lnTo>
                    <a:pt x="1441589" y="986891"/>
                  </a:lnTo>
                  <a:lnTo>
                    <a:pt x="1330045" y="980592"/>
                  </a:lnTo>
                  <a:lnTo>
                    <a:pt x="1304467" y="976655"/>
                  </a:lnTo>
                  <a:lnTo>
                    <a:pt x="1278674" y="975677"/>
                  </a:lnTo>
                  <a:lnTo>
                    <a:pt x="1227137" y="981862"/>
                  </a:lnTo>
                  <a:lnTo>
                    <a:pt x="1176807" y="997623"/>
                  </a:lnTo>
                  <a:lnTo>
                    <a:pt x="1129093" y="1021448"/>
                  </a:lnTo>
                  <a:lnTo>
                    <a:pt x="1085380" y="1051814"/>
                  </a:lnTo>
                  <a:lnTo>
                    <a:pt x="1047064" y="1087208"/>
                  </a:lnTo>
                  <a:lnTo>
                    <a:pt x="1015555" y="1126096"/>
                  </a:lnTo>
                  <a:lnTo>
                    <a:pt x="992238" y="1166977"/>
                  </a:lnTo>
                  <a:lnTo>
                    <a:pt x="978509" y="1208328"/>
                  </a:lnTo>
                  <a:lnTo>
                    <a:pt x="975677" y="1228699"/>
                  </a:lnTo>
                  <a:lnTo>
                    <a:pt x="975766" y="1248625"/>
                  </a:lnTo>
                  <a:lnTo>
                    <a:pt x="985405" y="1286344"/>
                  </a:lnTo>
                  <a:lnTo>
                    <a:pt x="1008811" y="1319987"/>
                  </a:lnTo>
                  <a:lnTo>
                    <a:pt x="1047381" y="1348016"/>
                  </a:lnTo>
                  <a:lnTo>
                    <a:pt x="1102525" y="1368920"/>
                  </a:lnTo>
                  <a:lnTo>
                    <a:pt x="1175626" y="1381188"/>
                  </a:lnTo>
                  <a:lnTo>
                    <a:pt x="1219339" y="1383601"/>
                  </a:lnTo>
                  <a:lnTo>
                    <a:pt x="1268069" y="1383284"/>
                  </a:lnTo>
                  <a:lnTo>
                    <a:pt x="1321993" y="1380045"/>
                  </a:lnTo>
                  <a:lnTo>
                    <a:pt x="1381277" y="1373708"/>
                  </a:lnTo>
                  <a:lnTo>
                    <a:pt x="1446098" y="1364056"/>
                  </a:lnTo>
                  <a:lnTo>
                    <a:pt x="1518297" y="1352448"/>
                  </a:lnTo>
                  <a:lnTo>
                    <a:pt x="1588058" y="1342148"/>
                  </a:lnTo>
                  <a:lnTo>
                    <a:pt x="1654695" y="1333080"/>
                  </a:lnTo>
                  <a:lnTo>
                    <a:pt x="1717535" y="1325143"/>
                  </a:lnTo>
                  <a:lnTo>
                    <a:pt x="1775879" y="1318247"/>
                  </a:lnTo>
                  <a:lnTo>
                    <a:pt x="1876374" y="1307274"/>
                  </a:lnTo>
                  <a:lnTo>
                    <a:pt x="1950745" y="1299451"/>
                  </a:lnTo>
                  <a:lnTo>
                    <a:pt x="1976412" y="1296492"/>
                  </a:lnTo>
                  <a:lnTo>
                    <a:pt x="2035975" y="1284592"/>
                  </a:lnTo>
                  <a:lnTo>
                    <a:pt x="2091194" y="1242720"/>
                  </a:lnTo>
                  <a:lnTo>
                    <a:pt x="2105329" y="1213726"/>
                  </a:lnTo>
                  <a:lnTo>
                    <a:pt x="2111400" y="1181646"/>
                  </a:lnTo>
                  <a:close/>
                </a:path>
              </a:pathLst>
            </a:custGeom>
            <a:solidFill>
              <a:srgbClr val="1D7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56127" y="6352219"/>
              <a:ext cx="1138745" cy="10567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3433241" y="6123238"/>
              <a:ext cx="979805" cy="574675"/>
            </a:xfrm>
            <a:custGeom>
              <a:avLst/>
              <a:gdLst/>
              <a:ahLst/>
              <a:cxnLst/>
              <a:rect l="l" t="t" r="r" b="b"/>
              <a:pathLst>
                <a:path w="979804" h="574675">
                  <a:moveTo>
                    <a:pt x="296291" y="28181"/>
                  </a:moveTo>
                  <a:lnTo>
                    <a:pt x="294068" y="17233"/>
                  </a:lnTo>
                  <a:lnTo>
                    <a:pt x="288010" y="8280"/>
                  </a:lnTo>
                  <a:lnTo>
                    <a:pt x="279057" y="2222"/>
                  </a:lnTo>
                  <a:lnTo>
                    <a:pt x="268109" y="0"/>
                  </a:lnTo>
                  <a:lnTo>
                    <a:pt x="197650" y="0"/>
                  </a:lnTo>
                  <a:lnTo>
                    <a:pt x="186702" y="2222"/>
                  </a:lnTo>
                  <a:lnTo>
                    <a:pt x="177749" y="8280"/>
                  </a:lnTo>
                  <a:lnTo>
                    <a:pt x="171691" y="17233"/>
                  </a:lnTo>
                  <a:lnTo>
                    <a:pt x="169468" y="28181"/>
                  </a:lnTo>
                  <a:lnTo>
                    <a:pt x="169468" y="62255"/>
                  </a:lnTo>
                  <a:lnTo>
                    <a:pt x="167944" y="54724"/>
                  </a:lnTo>
                  <a:lnTo>
                    <a:pt x="163576" y="48247"/>
                  </a:lnTo>
                  <a:lnTo>
                    <a:pt x="157111" y="43878"/>
                  </a:lnTo>
                  <a:lnTo>
                    <a:pt x="149199" y="42278"/>
                  </a:lnTo>
                  <a:lnTo>
                    <a:pt x="98310" y="42278"/>
                  </a:lnTo>
                  <a:lnTo>
                    <a:pt x="90411" y="43878"/>
                  </a:lnTo>
                  <a:lnTo>
                    <a:pt x="83934" y="48247"/>
                  </a:lnTo>
                  <a:lnTo>
                    <a:pt x="79565" y="54724"/>
                  </a:lnTo>
                  <a:lnTo>
                    <a:pt x="77965" y="62623"/>
                  </a:lnTo>
                  <a:lnTo>
                    <a:pt x="77965" y="84886"/>
                  </a:lnTo>
                  <a:lnTo>
                    <a:pt x="70573" y="77495"/>
                  </a:lnTo>
                  <a:lnTo>
                    <a:pt x="17424" y="77495"/>
                  </a:lnTo>
                  <a:lnTo>
                    <a:pt x="7848" y="77495"/>
                  </a:lnTo>
                  <a:lnTo>
                    <a:pt x="0" y="85331"/>
                  </a:lnTo>
                  <a:lnTo>
                    <a:pt x="0" y="488873"/>
                  </a:lnTo>
                  <a:lnTo>
                    <a:pt x="7848" y="496709"/>
                  </a:lnTo>
                  <a:lnTo>
                    <a:pt x="70573" y="496709"/>
                  </a:lnTo>
                  <a:lnTo>
                    <a:pt x="77965" y="489318"/>
                  </a:lnTo>
                  <a:lnTo>
                    <a:pt x="77965" y="511594"/>
                  </a:lnTo>
                  <a:lnTo>
                    <a:pt x="79565" y="519493"/>
                  </a:lnTo>
                  <a:lnTo>
                    <a:pt x="83934" y="525970"/>
                  </a:lnTo>
                  <a:lnTo>
                    <a:pt x="90411" y="530339"/>
                  </a:lnTo>
                  <a:lnTo>
                    <a:pt x="98310" y="531939"/>
                  </a:lnTo>
                  <a:lnTo>
                    <a:pt x="149199" y="531939"/>
                  </a:lnTo>
                  <a:lnTo>
                    <a:pt x="157111" y="530339"/>
                  </a:lnTo>
                  <a:lnTo>
                    <a:pt x="163576" y="525970"/>
                  </a:lnTo>
                  <a:lnTo>
                    <a:pt x="167944" y="519493"/>
                  </a:lnTo>
                  <a:lnTo>
                    <a:pt x="169468" y="511975"/>
                  </a:lnTo>
                  <a:lnTo>
                    <a:pt x="169468" y="546036"/>
                  </a:lnTo>
                  <a:lnTo>
                    <a:pt x="171691" y="556983"/>
                  </a:lnTo>
                  <a:lnTo>
                    <a:pt x="177749" y="565937"/>
                  </a:lnTo>
                  <a:lnTo>
                    <a:pt x="186702" y="571995"/>
                  </a:lnTo>
                  <a:lnTo>
                    <a:pt x="197650" y="574217"/>
                  </a:lnTo>
                  <a:lnTo>
                    <a:pt x="268109" y="574217"/>
                  </a:lnTo>
                  <a:lnTo>
                    <a:pt x="279057" y="571995"/>
                  </a:lnTo>
                  <a:lnTo>
                    <a:pt x="288010" y="565937"/>
                  </a:lnTo>
                  <a:lnTo>
                    <a:pt x="294068" y="556983"/>
                  </a:lnTo>
                  <a:lnTo>
                    <a:pt x="296291" y="546036"/>
                  </a:lnTo>
                  <a:lnTo>
                    <a:pt x="296291" y="28181"/>
                  </a:lnTo>
                  <a:close/>
                </a:path>
                <a:path w="979804" h="574675">
                  <a:moveTo>
                    <a:pt x="979716" y="85331"/>
                  </a:moveTo>
                  <a:lnTo>
                    <a:pt x="971880" y="77495"/>
                  </a:lnTo>
                  <a:lnTo>
                    <a:pt x="962291" y="77495"/>
                  </a:lnTo>
                  <a:lnTo>
                    <a:pt x="909142" y="77495"/>
                  </a:lnTo>
                  <a:lnTo>
                    <a:pt x="901750" y="84886"/>
                  </a:lnTo>
                  <a:lnTo>
                    <a:pt x="901750" y="62623"/>
                  </a:lnTo>
                  <a:lnTo>
                    <a:pt x="900150" y="54724"/>
                  </a:lnTo>
                  <a:lnTo>
                    <a:pt x="895781" y="48247"/>
                  </a:lnTo>
                  <a:lnTo>
                    <a:pt x="889304" y="43878"/>
                  </a:lnTo>
                  <a:lnTo>
                    <a:pt x="881405" y="42278"/>
                  </a:lnTo>
                  <a:lnTo>
                    <a:pt x="830516" y="42278"/>
                  </a:lnTo>
                  <a:lnTo>
                    <a:pt x="822604" y="43878"/>
                  </a:lnTo>
                  <a:lnTo>
                    <a:pt x="816140" y="48247"/>
                  </a:lnTo>
                  <a:lnTo>
                    <a:pt x="811771" y="54724"/>
                  </a:lnTo>
                  <a:lnTo>
                    <a:pt x="810247" y="62255"/>
                  </a:lnTo>
                  <a:lnTo>
                    <a:pt x="810247" y="28181"/>
                  </a:lnTo>
                  <a:lnTo>
                    <a:pt x="808024" y="17233"/>
                  </a:lnTo>
                  <a:lnTo>
                    <a:pt x="801966" y="8280"/>
                  </a:lnTo>
                  <a:lnTo>
                    <a:pt x="793013" y="2222"/>
                  </a:lnTo>
                  <a:lnTo>
                    <a:pt x="782066" y="0"/>
                  </a:lnTo>
                  <a:lnTo>
                    <a:pt x="711606" y="0"/>
                  </a:lnTo>
                  <a:lnTo>
                    <a:pt x="700659" y="2222"/>
                  </a:lnTo>
                  <a:lnTo>
                    <a:pt x="691705" y="8280"/>
                  </a:lnTo>
                  <a:lnTo>
                    <a:pt x="685647" y="17233"/>
                  </a:lnTo>
                  <a:lnTo>
                    <a:pt x="683425" y="28181"/>
                  </a:lnTo>
                  <a:lnTo>
                    <a:pt x="683425" y="546036"/>
                  </a:lnTo>
                  <a:lnTo>
                    <a:pt x="685647" y="556983"/>
                  </a:lnTo>
                  <a:lnTo>
                    <a:pt x="691705" y="565937"/>
                  </a:lnTo>
                  <a:lnTo>
                    <a:pt x="700659" y="571995"/>
                  </a:lnTo>
                  <a:lnTo>
                    <a:pt x="711606" y="574217"/>
                  </a:lnTo>
                  <a:lnTo>
                    <a:pt x="782066" y="574217"/>
                  </a:lnTo>
                  <a:lnTo>
                    <a:pt x="793013" y="571995"/>
                  </a:lnTo>
                  <a:lnTo>
                    <a:pt x="801966" y="565937"/>
                  </a:lnTo>
                  <a:lnTo>
                    <a:pt x="808024" y="556983"/>
                  </a:lnTo>
                  <a:lnTo>
                    <a:pt x="810247" y="546036"/>
                  </a:lnTo>
                  <a:lnTo>
                    <a:pt x="810247" y="511975"/>
                  </a:lnTo>
                  <a:lnTo>
                    <a:pt x="811771" y="519493"/>
                  </a:lnTo>
                  <a:lnTo>
                    <a:pt x="816140" y="525970"/>
                  </a:lnTo>
                  <a:lnTo>
                    <a:pt x="822604" y="530339"/>
                  </a:lnTo>
                  <a:lnTo>
                    <a:pt x="830516" y="531939"/>
                  </a:lnTo>
                  <a:lnTo>
                    <a:pt x="881405" y="531939"/>
                  </a:lnTo>
                  <a:lnTo>
                    <a:pt x="889304" y="530339"/>
                  </a:lnTo>
                  <a:lnTo>
                    <a:pt x="895781" y="525970"/>
                  </a:lnTo>
                  <a:lnTo>
                    <a:pt x="900150" y="519493"/>
                  </a:lnTo>
                  <a:lnTo>
                    <a:pt x="901750" y="511594"/>
                  </a:lnTo>
                  <a:lnTo>
                    <a:pt x="901750" y="489318"/>
                  </a:lnTo>
                  <a:lnTo>
                    <a:pt x="909142" y="496709"/>
                  </a:lnTo>
                  <a:lnTo>
                    <a:pt x="971880" y="496709"/>
                  </a:lnTo>
                  <a:lnTo>
                    <a:pt x="979716" y="488873"/>
                  </a:lnTo>
                  <a:lnTo>
                    <a:pt x="979716" y="8533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381654" y="6309953"/>
              <a:ext cx="1082675" cy="179070"/>
            </a:xfrm>
            <a:custGeom>
              <a:avLst/>
              <a:gdLst/>
              <a:ahLst/>
              <a:cxnLst/>
              <a:rect l="l" t="t" r="r" b="b"/>
              <a:pathLst>
                <a:path w="1082675" h="179070">
                  <a:moveTo>
                    <a:pt x="51968" y="0"/>
                  </a:moveTo>
                  <a:lnTo>
                    <a:pt x="0" y="0"/>
                  </a:lnTo>
                  <a:lnTo>
                    <a:pt x="0" y="178777"/>
                  </a:lnTo>
                  <a:lnTo>
                    <a:pt x="51968" y="178777"/>
                  </a:lnTo>
                  <a:lnTo>
                    <a:pt x="51968" y="0"/>
                  </a:lnTo>
                  <a:close/>
                </a:path>
                <a:path w="1082675" h="179070">
                  <a:moveTo>
                    <a:pt x="1082662" y="0"/>
                  </a:moveTo>
                  <a:lnTo>
                    <a:pt x="1030706" y="0"/>
                  </a:lnTo>
                  <a:lnTo>
                    <a:pt x="1030706" y="178777"/>
                  </a:lnTo>
                  <a:lnTo>
                    <a:pt x="1082662" y="178777"/>
                  </a:lnTo>
                  <a:lnTo>
                    <a:pt x="108266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757959" y="6364660"/>
              <a:ext cx="294005" cy="474980"/>
            </a:xfrm>
            <a:custGeom>
              <a:avLst/>
              <a:gdLst/>
              <a:ahLst/>
              <a:cxnLst/>
              <a:rect l="l" t="t" r="r" b="b"/>
              <a:pathLst>
                <a:path w="294004" h="474979">
                  <a:moveTo>
                    <a:pt x="18720" y="0"/>
                  </a:moveTo>
                  <a:lnTo>
                    <a:pt x="0" y="45892"/>
                  </a:lnTo>
                  <a:lnTo>
                    <a:pt x="3656" y="90853"/>
                  </a:lnTo>
                  <a:lnTo>
                    <a:pt x="5638" y="120169"/>
                  </a:lnTo>
                  <a:lnTo>
                    <a:pt x="17650" y="170074"/>
                  </a:lnTo>
                  <a:lnTo>
                    <a:pt x="66672" y="209827"/>
                  </a:lnTo>
                  <a:lnTo>
                    <a:pt x="77812" y="216542"/>
                  </a:lnTo>
                  <a:lnTo>
                    <a:pt x="64922" y="471456"/>
                  </a:lnTo>
                  <a:lnTo>
                    <a:pt x="275551" y="474631"/>
                  </a:lnTo>
                  <a:lnTo>
                    <a:pt x="264680" y="222968"/>
                  </a:lnTo>
                  <a:lnTo>
                    <a:pt x="293839" y="94470"/>
                  </a:lnTo>
                  <a:lnTo>
                    <a:pt x="230768" y="90093"/>
                  </a:lnTo>
                  <a:lnTo>
                    <a:pt x="123338" y="93257"/>
                  </a:lnTo>
                  <a:lnTo>
                    <a:pt x="82105" y="88831"/>
                  </a:lnTo>
                  <a:lnTo>
                    <a:pt x="82090" y="94489"/>
                  </a:lnTo>
                  <a:lnTo>
                    <a:pt x="81165" y="105562"/>
                  </a:lnTo>
                  <a:lnTo>
                    <a:pt x="78012" y="113193"/>
                  </a:lnTo>
                  <a:lnTo>
                    <a:pt x="71310" y="108529"/>
                  </a:lnTo>
                  <a:lnTo>
                    <a:pt x="64245" y="93406"/>
                  </a:lnTo>
                  <a:lnTo>
                    <a:pt x="60223" y="76664"/>
                  </a:lnTo>
                  <a:lnTo>
                    <a:pt x="58230" y="59922"/>
                  </a:lnTo>
                  <a:lnTo>
                    <a:pt x="57251" y="44800"/>
                  </a:lnTo>
                  <a:lnTo>
                    <a:pt x="53109" y="31063"/>
                  </a:lnTo>
                  <a:lnTo>
                    <a:pt x="44413" y="18339"/>
                  </a:lnTo>
                  <a:lnTo>
                    <a:pt x="34300" y="8045"/>
                  </a:lnTo>
                  <a:lnTo>
                    <a:pt x="25908" y="1595"/>
                  </a:lnTo>
                  <a:lnTo>
                    <a:pt x="18720" y="0"/>
                  </a:lnTo>
                  <a:close/>
                </a:path>
              </a:pathLst>
            </a:custGeom>
            <a:solidFill>
              <a:srgbClr val="EECA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757959" y="6364660"/>
              <a:ext cx="294005" cy="474980"/>
            </a:xfrm>
            <a:custGeom>
              <a:avLst/>
              <a:gdLst/>
              <a:ahLst/>
              <a:cxnLst/>
              <a:rect l="l" t="t" r="r" b="b"/>
              <a:pathLst>
                <a:path w="294004" h="474979">
                  <a:moveTo>
                    <a:pt x="264680" y="222968"/>
                  </a:moveTo>
                  <a:lnTo>
                    <a:pt x="275551" y="474631"/>
                  </a:lnTo>
                  <a:lnTo>
                    <a:pt x="64922" y="471456"/>
                  </a:lnTo>
                  <a:lnTo>
                    <a:pt x="77812" y="216542"/>
                  </a:lnTo>
                  <a:lnTo>
                    <a:pt x="66672" y="209827"/>
                  </a:lnTo>
                  <a:lnTo>
                    <a:pt x="42162" y="192785"/>
                  </a:lnTo>
                  <a:lnTo>
                    <a:pt x="17650" y="170074"/>
                  </a:lnTo>
                  <a:lnTo>
                    <a:pt x="6502" y="146349"/>
                  </a:lnTo>
                  <a:lnTo>
                    <a:pt x="5638" y="120169"/>
                  </a:lnTo>
                  <a:lnTo>
                    <a:pt x="3656" y="90853"/>
                  </a:lnTo>
                  <a:lnTo>
                    <a:pt x="1471" y="64171"/>
                  </a:lnTo>
                  <a:lnTo>
                    <a:pt x="0" y="45892"/>
                  </a:lnTo>
                  <a:lnTo>
                    <a:pt x="48" y="32816"/>
                  </a:lnTo>
                  <a:lnTo>
                    <a:pt x="18720" y="0"/>
                  </a:lnTo>
                  <a:lnTo>
                    <a:pt x="25908" y="1595"/>
                  </a:lnTo>
                  <a:lnTo>
                    <a:pt x="53109" y="31063"/>
                  </a:lnTo>
                  <a:lnTo>
                    <a:pt x="58230" y="59922"/>
                  </a:lnTo>
                  <a:lnTo>
                    <a:pt x="60223" y="76664"/>
                  </a:lnTo>
                  <a:lnTo>
                    <a:pt x="64245" y="93406"/>
                  </a:lnTo>
                  <a:lnTo>
                    <a:pt x="71310" y="108529"/>
                  </a:lnTo>
                  <a:lnTo>
                    <a:pt x="78012" y="113193"/>
                  </a:lnTo>
                  <a:lnTo>
                    <a:pt x="81165" y="105562"/>
                  </a:lnTo>
                  <a:lnTo>
                    <a:pt x="82090" y="94489"/>
                  </a:lnTo>
                  <a:lnTo>
                    <a:pt x="82105" y="88831"/>
                  </a:lnTo>
                  <a:lnTo>
                    <a:pt x="123338" y="93257"/>
                  </a:lnTo>
                  <a:lnTo>
                    <a:pt x="173413" y="91684"/>
                  </a:lnTo>
                  <a:lnTo>
                    <a:pt x="230768" y="90093"/>
                  </a:lnTo>
                  <a:lnTo>
                    <a:pt x="293839" y="94470"/>
                  </a:lnTo>
                  <a:lnTo>
                    <a:pt x="264680" y="222968"/>
                  </a:lnTo>
                  <a:close/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26140" y="6282770"/>
              <a:ext cx="223746" cy="140469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3784150" y="6598803"/>
              <a:ext cx="262255" cy="762000"/>
            </a:xfrm>
            <a:custGeom>
              <a:avLst/>
              <a:gdLst/>
              <a:ahLst/>
              <a:cxnLst/>
              <a:rect l="l" t="t" r="r" b="b"/>
              <a:pathLst>
                <a:path w="262254" h="762000">
                  <a:moveTo>
                    <a:pt x="257162" y="0"/>
                  </a:moveTo>
                  <a:lnTo>
                    <a:pt x="24663" y="0"/>
                  </a:lnTo>
                  <a:lnTo>
                    <a:pt x="24349" y="54973"/>
                  </a:lnTo>
                  <a:lnTo>
                    <a:pt x="23464" y="107423"/>
                  </a:lnTo>
                  <a:lnTo>
                    <a:pt x="22098" y="157737"/>
                  </a:lnTo>
                  <a:lnTo>
                    <a:pt x="20337" y="206304"/>
                  </a:lnTo>
                  <a:lnTo>
                    <a:pt x="18269" y="253512"/>
                  </a:lnTo>
                  <a:lnTo>
                    <a:pt x="6394" y="482757"/>
                  </a:lnTo>
                  <a:lnTo>
                    <a:pt x="4326" y="529965"/>
                  </a:lnTo>
                  <a:lnTo>
                    <a:pt x="2564" y="578531"/>
                  </a:lnTo>
                  <a:lnTo>
                    <a:pt x="1198" y="628846"/>
                  </a:lnTo>
                  <a:lnTo>
                    <a:pt x="314" y="681296"/>
                  </a:lnTo>
                  <a:lnTo>
                    <a:pt x="0" y="736269"/>
                  </a:lnTo>
                  <a:lnTo>
                    <a:pt x="34751" y="754260"/>
                  </a:lnTo>
                  <a:lnTo>
                    <a:pt x="77884" y="761720"/>
                  </a:lnTo>
                  <a:lnTo>
                    <a:pt x="124897" y="759646"/>
                  </a:lnTo>
                  <a:lnTo>
                    <a:pt x="171292" y="749034"/>
                  </a:lnTo>
                  <a:lnTo>
                    <a:pt x="212568" y="730882"/>
                  </a:lnTo>
                  <a:lnTo>
                    <a:pt x="244225" y="706185"/>
                  </a:lnTo>
                  <a:lnTo>
                    <a:pt x="261762" y="675941"/>
                  </a:lnTo>
                  <a:lnTo>
                    <a:pt x="260680" y="641146"/>
                  </a:lnTo>
                  <a:lnTo>
                    <a:pt x="257162" y="0"/>
                  </a:lnTo>
                  <a:close/>
                </a:path>
              </a:pathLst>
            </a:custGeom>
            <a:solidFill>
              <a:srgbClr val="1D7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89836" y="8176218"/>
              <a:ext cx="1967864" cy="217170"/>
            </a:xfrm>
            <a:custGeom>
              <a:avLst/>
              <a:gdLst/>
              <a:ahLst/>
              <a:cxnLst/>
              <a:rect l="l" t="t" r="r" b="b"/>
              <a:pathLst>
                <a:path w="1967864" h="217170">
                  <a:moveTo>
                    <a:pt x="387362" y="0"/>
                  </a:moveTo>
                  <a:lnTo>
                    <a:pt x="0" y="0"/>
                  </a:lnTo>
                  <a:lnTo>
                    <a:pt x="0" y="216916"/>
                  </a:lnTo>
                  <a:lnTo>
                    <a:pt x="387362" y="216916"/>
                  </a:lnTo>
                  <a:lnTo>
                    <a:pt x="387362" y="0"/>
                  </a:lnTo>
                  <a:close/>
                </a:path>
                <a:path w="1967864" h="217170">
                  <a:moveTo>
                    <a:pt x="1967763" y="0"/>
                  </a:moveTo>
                  <a:lnTo>
                    <a:pt x="1580413" y="0"/>
                  </a:lnTo>
                  <a:lnTo>
                    <a:pt x="1580413" y="216916"/>
                  </a:lnTo>
                  <a:lnTo>
                    <a:pt x="1967763" y="216916"/>
                  </a:lnTo>
                  <a:lnTo>
                    <a:pt x="1967763" y="0"/>
                  </a:lnTo>
                  <a:close/>
                </a:path>
              </a:pathLst>
            </a:custGeom>
            <a:solidFill>
              <a:srgbClr val="9C55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24786" y="9801018"/>
              <a:ext cx="222719" cy="207238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914131" y="9700307"/>
              <a:ext cx="1318260" cy="100965"/>
            </a:xfrm>
            <a:custGeom>
              <a:avLst/>
              <a:gdLst/>
              <a:ahLst/>
              <a:cxnLst/>
              <a:rect l="l" t="t" r="r" b="b"/>
              <a:pathLst>
                <a:path w="1318260" h="100965">
                  <a:moveTo>
                    <a:pt x="244030" y="19367"/>
                  </a:moveTo>
                  <a:lnTo>
                    <a:pt x="134607" y="19367"/>
                  </a:lnTo>
                  <a:lnTo>
                    <a:pt x="134607" y="0"/>
                  </a:lnTo>
                  <a:lnTo>
                    <a:pt x="109423" y="0"/>
                  </a:lnTo>
                  <a:lnTo>
                    <a:pt x="109423" y="19367"/>
                  </a:lnTo>
                  <a:lnTo>
                    <a:pt x="0" y="19367"/>
                  </a:lnTo>
                  <a:lnTo>
                    <a:pt x="18300" y="50355"/>
                  </a:lnTo>
                  <a:lnTo>
                    <a:pt x="0" y="81356"/>
                  </a:lnTo>
                  <a:lnTo>
                    <a:pt x="109423" y="81356"/>
                  </a:lnTo>
                  <a:lnTo>
                    <a:pt x="109423" y="100711"/>
                  </a:lnTo>
                  <a:lnTo>
                    <a:pt x="134607" y="100711"/>
                  </a:lnTo>
                  <a:lnTo>
                    <a:pt x="134607" y="81356"/>
                  </a:lnTo>
                  <a:lnTo>
                    <a:pt x="244030" y="81356"/>
                  </a:lnTo>
                  <a:lnTo>
                    <a:pt x="225729" y="50355"/>
                  </a:lnTo>
                  <a:lnTo>
                    <a:pt x="244030" y="19367"/>
                  </a:lnTo>
                  <a:close/>
                </a:path>
                <a:path w="1318260" h="100965">
                  <a:moveTo>
                    <a:pt x="1318120" y="19367"/>
                  </a:moveTo>
                  <a:lnTo>
                    <a:pt x="703656" y="19367"/>
                  </a:lnTo>
                  <a:lnTo>
                    <a:pt x="749731" y="50355"/>
                  </a:lnTo>
                  <a:lnTo>
                    <a:pt x="703656" y="81356"/>
                  </a:lnTo>
                  <a:lnTo>
                    <a:pt x="1318120" y="81356"/>
                  </a:lnTo>
                  <a:lnTo>
                    <a:pt x="1272032" y="50355"/>
                  </a:lnTo>
                  <a:lnTo>
                    <a:pt x="1318120" y="19367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918968" y="9750660"/>
              <a:ext cx="1295400" cy="0"/>
            </a:xfrm>
            <a:custGeom>
              <a:avLst/>
              <a:gdLst/>
              <a:ahLst/>
              <a:cxnLst/>
              <a:rect l="l" t="t" r="r" b="b"/>
              <a:pathLst>
                <a:path w="1295400">
                  <a:moveTo>
                    <a:pt x="0" y="0"/>
                  </a:moveTo>
                  <a:lnTo>
                    <a:pt x="1295311" y="0"/>
                  </a:lnTo>
                </a:path>
              </a:pathLst>
            </a:custGeom>
            <a:ln w="1799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014844" y="7496006"/>
              <a:ext cx="2348230" cy="2293620"/>
            </a:xfrm>
            <a:custGeom>
              <a:avLst/>
              <a:gdLst/>
              <a:ahLst/>
              <a:cxnLst/>
              <a:rect l="l" t="t" r="r" b="b"/>
              <a:pathLst>
                <a:path w="2348229" h="2293620">
                  <a:moveTo>
                    <a:pt x="811898" y="38404"/>
                  </a:moveTo>
                  <a:lnTo>
                    <a:pt x="803478" y="34798"/>
                  </a:lnTo>
                  <a:lnTo>
                    <a:pt x="722287" y="0"/>
                  </a:lnTo>
                  <a:lnTo>
                    <a:pt x="723455" y="2400"/>
                  </a:lnTo>
                  <a:lnTo>
                    <a:pt x="731735" y="33591"/>
                  </a:lnTo>
                  <a:lnTo>
                    <a:pt x="731735" y="34798"/>
                  </a:lnTo>
                  <a:lnTo>
                    <a:pt x="0" y="34798"/>
                  </a:lnTo>
                  <a:lnTo>
                    <a:pt x="0" y="41998"/>
                  </a:lnTo>
                  <a:lnTo>
                    <a:pt x="731735" y="41998"/>
                  </a:lnTo>
                  <a:lnTo>
                    <a:pt x="731735" y="43205"/>
                  </a:lnTo>
                  <a:lnTo>
                    <a:pt x="722287" y="76809"/>
                  </a:lnTo>
                  <a:lnTo>
                    <a:pt x="803503" y="41998"/>
                  </a:lnTo>
                  <a:lnTo>
                    <a:pt x="811898" y="38404"/>
                  </a:lnTo>
                  <a:close/>
                </a:path>
                <a:path w="2348229" h="2293620">
                  <a:moveTo>
                    <a:pt x="849033" y="2254986"/>
                  </a:moveTo>
                  <a:lnTo>
                    <a:pt x="840625" y="2251379"/>
                  </a:lnTo>
                  <a:lnTo>
                    <a:pt x="759421" y="2216581"/>
                  </a:lnTo>
                  <a:lnTo>
                    <a:pt x="760590" y="2218982"/>
                  </a:lnTo>
                  <a:lnTo>
                    <a:pt x="761669" y="2221369"/>
                  </a:lnTo>
                  <a:lnTo>
                    <a:pt x="768870" y="2250173"/>
                  </a:lnTo>
                  <a:lnTo>
                    <a:pt x="768870" y="2251379"/>
                  </a:lnTo>
                  <a:lnTo>
                    <a:pt x="102158" y="2251379"/>
                  </a:lnTo>
                  <a:lnTo>
                    <a:pt x="102158" y="2258580"/>
                  </a:lnTo>
                  <a:lnTo>
                    <a:pt x="768870" y="2258580"/>
                  </a:lnTo>
                  <a:lnTo>
                    <a:pt x="768870" y="2259787"/>
                  </a:lnTo>
                  <a:lnTo>
                    <a:pt x="759421" y="2293391"/>
                  </a:lnTo>
                  <a:lnTo>
                    <a:pt x="840651" y="2258580"/>
                  </a:lnTo>
                  <a:lnTo>
                    <a:pt x="849033" y="2254986"/>
                  </a:lnTo>
                  <a:close/>
                </a:path>
                <a:path w="2348229" h="2293620">
                  <a:moveTo>
                    <a:pt x="930236" y="1361465"/>
                  </a:moveTo>
                  <a:lnTo>
                    <a:pt x="921816" y="1357858"/>
                  </a:lnTo>
                  <a:lnTo>
                    <a:pt x="840625" y="1323060"/>
                  </a:lnTo>
                  <a:lnTo>
                    <a:pt x="841794" y="1325460"/>
                  </a:lnTo>
                  <a:lnTo>
                    <a:pt x="850074" y="1356652"/>
                  </a:lnTo>
                  <a:lnTo>
                    <a:pt x="850074" y="1357858"/>
                  </a:lnTo>
                  <a:lnTo>
                    <a:pt x="263550" y="1357858"/>
                  </a:lnTo>
                  <a:lnTo>
                    <a:pt x="263550" y="1365059"/>
                  </a:lnTo>
                  <a:lnTo>
                    <a:pt x="850074" y="1365059"/>
                  </a:lnTo>
                  <a:lnTo>
                    <a:pt x="850074" y="1366266"/>
                  </a:lnTo>
                  <a:lnTo>
                    <a:pt x="840625" y="1399870"/>
                  </a:lnTo>
                  <a:lnTo>
                    <a:pt x="921842" y="1365059"/>
                  </a:lnTo>
                  <a:lnTo>
                    <a:pt x="930236" y="1361465"/>
                  </a:lnTo>
                  <a:close/>
                </a:path>
                <a:path w="2348229" h="2293620">
                  <a:moveTo>
                    <a:pt x="1084122" y="1827999"/>
                  </a:moveTo>
                  <a:lnTo>
                    <a:pt x="1075740" y="1824405"/>
                  </a:lnTo>
                  <a:lnTo>
                    <a:pt x="994511" y="1789607"/>
                  </a:lnTo>
                  <a:lnTo>
                    <a:pt x="995680" y="1792008"/>
                  </a:lnTo>
                  <a:lnTo>
                    <a:pt x="996759" y="1794395"/>
                  </a:lnTo>
                  <a:lnTo>
                    <a:pt x="1003960" y="1823199"/>
                  </a:lnTo>
                  <a:lnTo>
                    <a:pt x="1003960" y="1824405"/>
                  </a:lnTo>
                  <a:lnTo>
                    <a:pt x="434860" y="1824405"/>
                  </a:lnTo>
                  <a:lnTo>
                    <a:pt x="434860" y="1831606"/>
                  </a:lnTo>
                  <a:lnTo>
                    <a:pt x="1003960" y="1831606"/>
                  </a:lnTo>
                  <a:lnTo>
                    <a:pt x="1003960" y="1832813"/>
                  </a:lnTo>
                  <a:lnTo>
                    <a:pt x="994511" y="1866417"/>
                  </a:lnTo>
                  <a:lnTo>
                    <a:pt x="1075715" y="1831606"/>
                  </a:lnTo>
                  <a:lnTo>
                    <a:pt x="1084122" y="1827999"/>
                  </a:lnTo>
                  <a:close/>
                </a:path>
                <a:path w="2348229" h="2293620">
                  <a:moveTo>
                    <a:pt x="1767281" y="1221727"/>
                  </a:moveTo>
                  <a:lnTo>
                    <a:pt x="1767205" y="1220457"/>
                  </a:lnTo>
                  <a:lnTo>
                    <a:pt x="1767141" y="1219288"/>
                  </a:lnTo>
                  <a:lnTo>
                    <a:pt x="1767027" y="1217256"/>
                  </a:lnTo>
                  <a:lnTo>
                    <a:pt x="1766925" y="1215593"/>
                  </a:lnTo>
                  <a:lnTo>
                    <a:pt x="1766849" y="1214272"/>
                  </a:lnTo>
                  <a:lnTo>
                    <a:pt x="1766760" y="1212672"/>
                  </a:lnTo>
                  <a:lnTo>
                    <a:pt x="1742389" y="1214272"/>
                  </a:lnTo>
                  <a:lnTo>
                    <a:pt x="1673453" y="1220457"/>
                  </a:lnTo>
                  <a:lnTo>
                    <a:pt x="1626438" y="1226223"/>
                  </a:lnTo>
                  <a:lnTo>
                    <a:pt x="1581645" y="1233500"/>
                  </a:lnTo>
                  <a:lnTo>
                    <a:pt x="1541602" y="1242745"/>
                  </a:lnTo>
                  <a:lnTo>
                    <a:pt x="1505877" y="1257515"/>
                  </a:lnTo>
                  <a:lnTo>
                    <a:pt x="1494205" y="1274889"/>
                  </a:lnTo>
                  <a:lnTo>
                    <a:pt x="1494472" y="1277277"/>
                  </a:lnTo>
                  <a:lnTo>
                    <a:pt x="1525574" y="1301521"/>
                  </a:lnTo>
                  <a:lnTo>
                    <a:pt x="1563344" y="1312481"/>
                  </a:lnTo>
                  <a:lnTo>
                    <a:pt x="1604683" y="1320520"/>
                  </a:lnTo>
                  <a:lnTo>
                    <a:pt x="1643545" y="1326159"/>
                  </a:lnTo>
                  <a:lnTo>
                    <a:pt x="1676133" y="1329880"/>
                  </a:lnTo>
                  <a:lnTo>
                    <a:pt x="1687042" y="1331023"/>
                  </a:lnTo>
                  <a:lnTo>
                    <a:pt x="1675765" y="1329880"/>
                  </a:lnTo>
                  <a:lnTo>
                    <a:pt x="1675409" y="1329880"/>
                  </a:lnTo>
                  <a:lnTo>
                    <a:pt x="1675333" y="1330490"/>
                  </a:lnTo>
                  <a:lnTo>
                    <a:pt x="1675066" y="1332115"/>
                  </a:lnTo>
                  <a:lnTo>
                    <a:pt x="1663090" y="1363179"/>
                  </a:lnTo>
                  <a:lnTo>
                    <a:pt x="1753501" y="1333144"/>
                  </a:lnTo>
                  <a:lnTo>
                    <a:pt x="1755609" y="1332445"/>
                  </a:lnTo>
                  <a:lnTo>
                    <a:pt x="1733994" y="1320939"/>
                  </a:lnTo>
                  <a:lnTo>
                    <a:pt x="1675828" y="1289989"/>
                  </a:lnTo>
                  <a:lnTo>
                    <a:pt x="1675828" y="1326159"/>
                  </a:lnTo>
                  <a:lnTo>
                    <a:pt x="1675701" y="1327454"/>
                  </a:lnTo>
                  <a:lnTo>
                    <a:pt x="1675612" y="1328115"/>
                  </a:lnTo>
                  <a:lnTo>
                    <a:pt x="1675828" y="1326159"/>
                  </a:lnTo>
                  <a:lnTo>
                    <a:pt x="1675828" y="1289989"/>
                  </a:lnTo>
                  <a:lnTo>
                    <a:pt x="1669542" y="1286637"/>
                  </a:lnTo>
                  <a:lnTo>
                    <a:pt x="1670392" y="1288846"/>
                  </a:lnTo>
                  <a:lnTo>
                    <a:pt x="1671383" y="1291615"/>
                  </a:lnTo>
                  <a:lnTo>
                    <a:pt x="1675688" y="1310754"/>
                  </a:lnTo>
                  <a:lnTo>
                    <a:pt x="1675752" y="1311249"/>
                  </a:lnTo>
                  <a:lnTo>
                    <a:pt x="1675790" y="1320850"/>
                  </a:lnTo>
                  <a:lnTo>
                    <a:pt x="1655076" y="1318514"/>
                  </a:lnTo>
                  <a:lnTo>
                    <a:pt x="1634591" y="1315897"/>
                  </a:lnTo>
                  <a:lnTo>
                    <a:pt x="1588795" y="1308595"/>
                  </a:lnTo>
                  <a:lnTo>
                    <a:pt x="1551584" y="1300289"/>
                  </a:lnTo>
                  <a:lnTo>
                    <a:pt x="1512824" y="1285659"/>
                  </a:lnTo>
                  <a:lnTo>
                    <a:pt x="1503197" y="1274889"/>
                  </a:lnTo>
                  <a:lnTo>
                    <a:pt x="1503591" y="1272794"/>
                  </a:lnTo>
                  <a:lnTo>
                    <a:pt x="1544091" y="1251394"/>
                  </a:lnTo>
                  <a:lnTo>
                    <a:pt x="1583334" y="1242339"/>
                  </a:lnTo>
                  <a:lnTo>
                    <a:pt x="1639798" y="1233500"/>
                  </a:lnTo>
                  <a:lnTo>
                    <a:pt x="1696313" y="1227188"/>
                  </a:lnTo>
                  <a:lnTo>
                    <a:pt x="1734908" y="1223860"/>
                  </a:lnTo>
                  <a:lnTo>
                    <a:pt x="1766036" y="1221727"/>
                  </a:lnTo>
                  <a:lnTo>
                    <a:pt x="1767281" y="1221727"/>
                  </a:lnTo>
                  <a:close/>
                </a:path>
                <a:path w="2348229" h="2293620">
                  <a:moveTo>
                    <a:pt x="2347633" y="1274902"/>
                  </a:moveTo>
                  <a:lnTo>
                    <a:pt x="2315667" y="1248054"/>
                  </a:lnTo>
                  <a:lnTo>
                    <a:pt x="2277186" y="1237005"/>
                  </a:lnTo>
                  <a:lnTo>
                    <a:pt x="2225662" y="1227442"/>
                  </a:lnTo>
                  <a:lnTo>
                    <a:pt x="2210765" y="1225296"/>
                  </a:lnTo>
                  <a:lnTo>
                    <a:pt x="2211044" y="1225296"/>
                  </a:lnTo>
                  <a:lnTo>
                    <a:pt x="2185657" y="1221994"/>
                  </a:lnTo>
                  <a:lnTo>
                    <a:pt x="2184870" y="1221994"/>
                  </a:lnTo>
                  <a:lnTo>
                    <a:pt x="2151265" y="1218425"/>
                  </a:lnTo>
                  <a:lnTo>
                    <a:pt x="2133511" y="1216825"/>
                  </a:lnTo>
                  <a:lnTo>
                    <a:pt x="2133574" y="1216317"/>
                  </a:lnTo>
                  <a:lnTo>
                    <a:pt x="2145284" y="1183347"/>
                  </a:lnTo>
                  <a:lnTo>
                    <a:pt x="2098535" y="1199730"/>
                  </a:lnTo>
                  <a:lnTo>
                    <a:pt x="2098535" y="1213853"/>
                  </a:lnTo>
                  <a:lnTo>
                    <a:pt x="2098509" y="1214170"/>
                  </a:lnTo>
                  <a:lnTo>
                    <a:pt x="2094115" y="1213853"/>
                  </a:lnTo>
                  <a:lnTo>
                    <a:pt x="2098535" y="1213853"/>
                  </a:lnTo>
                  <a:lnTo>
                    <a:pt x="2098535" y="1199730"/>
                  </a:lnTo>
                  <a:lnTo>
                    <a:pt x="2051138" y="1216317"/>
                  </a:lnTo>
                  <a:lnTo>
                    <a:pt x="2054745" y="1216317"/>
                  </a:lnTo>
                  <a:lnTo>
                    <a:pt x="2140064" y="1259979"/>
                  </a:lnTo>
                  <a:lnTo>
                    <a:pt x="2133676" y="1237005"/>
                  </a:lnTo>
                  <a:lnTo>
                    <a:pt x="2133587" y="1236345"/>
                  </a:lnTo>
                  <a:lnTo>
                    <a:pt x="2133460" y="1235468"/>
                  </a:lnTo>
                  <a:lnTo>
                    <a:pt x="2133282" y="1233652"/>
                  </a:lnTo>
                  <a:lnTo>
                    <a:pt x="2133155" y="1232204"/>
                  </a:lnTo>
                  <a:lnTo>
                    <a:pt x="2133066" y="1225829"/>
                  </a:lnTo>
                  <a:lnTo>
                    <a:pt x="2161819" y="1228509"/>
                  </a:lnTo>
                  <a:lnTo>
                    <a:pt x="2205494" y="1233652"/>
                  </a:lnTo>
                  <a:lnTo>
                    <a:pt x="2251316" y="1240878"/>
                  </a:lnTo>
                  <a:lnTo>
                    <a:pt x="2289238" y="1249222"/>
                  </a:lnTo>
                  <a:lnTo>
                    <a:pt x="2325420" y="1262113"/>
                  </a:lnTo>
                  <a:lnTo>
                    <a:pt x="2338628" y="1274902"/>
                  </a:lnTo>
                  <a:lnTo>
                    <a:pt x="2338324" y="1276616"/>
                  </a:lnTo>
                  <a:lnTo>
                    <a:pt x="2300186" y="1297457"/>
                  </a:lnTo>
                  <a:lnTo>
                    <a:pt x="2258377" y="1307566"/>
                  </a:lnTo>
                  <a:lnTo>
                    <a:pt x="2218804" y="1314272"/>
                  </a:lnTo>
                  <a:lnTo>
                    <a:pt x="2173046" y="1320088"/>
                  </a:lnTo>
                  <a:lnTo>
                    <a:pt x="2103640" y="1326273"/>
                  </a:lnTo>
                  <a:lnTo>
                    <a:pt x="2026259" y="1330426"/>
                  </a:lnTo>
                  <a:lnTo>
                    <a:pt x="1985111" y="1331658"/>
                  </a:lnTo>
                  <a:lnTo>
                    <a:pt x="1934730" y="1332382"/>
                  </a:lnTo>
                  <a:lnTo>
                    <a:pt x="1920913" y="1332382"/>
                  </a:lnTo>
                  <a:lnTo>
                    <a:pt x="1920913" y="1341374"/>
                  </a:lnTo>
                  <a:lnTo>
                    <a:pt x="1935886" y="1341374"/>
                  </a:lnTo>
                  <a:lnTo>
                    <a:pt x="1985314" y="1340662"/>
                  </a:lnTo>
                  <a:lnTo>
                    <a:pt x="2026602" y="1339418"/>
                  </a:lnTo>
                  <a:lnTo>
                    <a:pt x="2066328" y="1337602"/>
                  </a:lnTo>
                  <a:lnTo>
                    <a:pt x="2140242" y="1332382"/>
                  </a:lnTo>
                  <a:lnTo>
                    <a:pt x="2190026" y="1327188"/>
                  </a:lnTo>
                  <a:lnTo>
                    <a:pt x="2234158" y="1321015"/>
                  </a:lnTo>
                  <a:lnTo>
                    <a:pt x="2271979" y="1313942"/>
                  </a:lnTo>
                  <a:lnTo>
                    <a:pt x="2311425" y="1303274"/>
                  </a:lnTo>
                  <a:lnTo>
                    <a:pt x="2344648" y="1283792"/>
                  </a:lnTo>
                  <a:lnTo>
                    <a:pt x="2346833" y="1279550"/>
                  </a:lnTo>
                  <a:lnTo>
                    <a:pt x="2347633" y="127490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546621" y="7207729"/>
              <a:ext cx="112902" cy="112902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68668" y="6729779"/>
              <a:ext cx="112902" cy="11290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288005" y="7207729"/>
              <a:ext cx="112902" cy="11290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03594" y="7177622"/>
              <a:ext cx="112902" cy="112902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1035431" y="6748294"/>
              <a:ext cx="2489200" cy="1365250"/>
            </a:xfrm>
            <a:custGeom>
              <a:avLst/>
              <a:gdLst/>
              <a:ahLst/>
              <a:cxnLst/>
              <a:rect l="l" t="t" r="r" b="b"/>
              <a:pathLst>
                <a:path w="2489200" h="1365250">
                  <a:moveTo>
                    <a:pt x="988301" y="38404"/>
                  </a:moveTo>
                  <a:lnTo>
                    <a:pt x="979881" y="34798"/>
                  </a:lnTo>
                  <a:lnTo>
                    <a:pt x="898690" y="0"/>
                  </a:lnTo>
                  <a:lnTo>
                    <a:pt x="899858" y="2400"/>
                  </a:lnTo>
                  <a:lnTo>
                    <a:pt x="908138" y="33591"/>
                  </a:lnTo>
                  <a:lnTo>
                    <a:pt x="908138" y="34798"/>
                  </a:lnTo>
                  <a:lnTo>
                    <a:pt x="0" y="34798"/>
                  </a:lnTo>
                  <a:lnTo>
                    <a:pt x="0" y="41998"/>
                  </a:lnTo>
                  <a:lnTo>
                    <a:pt x="908138" y="41998"/>
                  </a:lnTo>
                  <a:lnTo>
                    <a:pt x="908138" y="43205"/>
                  </a:lnTo>
                  <a:lnTo>
                    <a:pt x="898690" y="76809"/>
                  </a:lnTo>
                  <a:lnTo>
                    <a:pt x="979919" y="41998"/>
                  </a:lnTo>
                  <a:lnTo>
                    <a:pt x="988301" y="38404"/>
                  </a:lnTo>
                  <a:close/>
                </a:path>
                <a:path w="2489200" h="1365250">
                  <a:moveTo>
                    <a:pt x="1253401" y="938098"/>
                  </a:moveTo>
                  <a:lnTo>
                    <a:pt x="1234300" y="893521"/>
                  </a:lnTo>
                  <a:lnTo>
                    <a:pt x="1214996" y="848487"/>
                  </a:lnTo>
                  <a:lnTo>
                    <a:pt x="1176591" y="938098"/>
                  </a:lnTo>
                  <a:lnTo>
                    <a:pt x="1178991" y="936929"/>
                  </a:lnTo>
                  <a:lnTo>
                    <a:pt x="1181392" y="935850"/>
                  </a:lnTo>
                  <a:lnTo>
                    <a:pt x="1210195" y="928649"/>
                  </a:lnTo>
                  <a:lnTo>
                    <a:pt x="1211389" y="928649"/>
                  </a:lnTo>
                  <a:lnTo>
                    <a:pt x="1211389" y="1284935"/>
                  </a:lnTo>
                  <a:lnTo>
                    <a:pt x="1210195" y="1284935"/>
                  </a:lnTo>
                  <a:lnTo>
                    <a:pt x="1176591" y="1275486"/>
                  </a:lnTo>
                  <a:lnTo>
                    <a:pt x="1214996" y="1365097"/>
                  </a:lnTo>
                  <a:lnTo>
                    <a:pt x="1234300" y="1320063"/>
                  </a:lnTo>
                  <a:lnTo>
                    <a:pt x="1253401" y="1275486"/>
                  </a:lnTo>
                  <a:lnTo>
                    <a:pt x="1251000" y="1276654"/>
                  </a:lnTo>
                  <a:lnTo>
                    <a:pt x="1248600" y="1277734"/>
                  </a:lnTo>
                  <a:lnTo>
                    <a:pt x="1219796" y="1284935"/>
                  </a:lnTo>
                  <a:lnTo>
                    <a:pt x="1218590" y="1284935"/>
                  </a:lnTo>
                  <a:lnTo>
                    <a:pt x="1218590" y="928649"/>
                  </a:lnTo>
                  <a:lnTo>
                    <a:pt x="1219796" y="928649"/>
                  </a:lnTo>
                  <a:lnTo>
                    <a:pt x="1251000" y="936929"/>
                  </a:lnTo>
                  <a:lnTo>
                    <a:pt x="1253401" y="938098"/>
                  </a:lnTo>
                  <a:close/>
                </a:path>
                <a:path w="2489200" h="1365250">
                  <a:moveTo>
                    <a:pt x="1485442" y="519074"/>
                  </a:moveTo>
                  <a:lnTo>
                    <a:pt x="1477060" y="515480"/>
                  </a:lnTo>
                  <a:lnTo>
                    <a:pt x="1395831" y="480682"/>
                  </a:lnTo>
                  <a:lnTo>
                    <a:pt x="1397000" y="483082"/>
                  </a:lnTo>
                  <a:lnTo>
                    <a:pt x="1398079" y="485470"/>
                  </a:lnTo>
                  <a:lnTo>
                    <a:pt x="1405280" y="514273"/>
                  </a:lnTo>
                  <a:lnTo>
                    <a:pt x="1405280" y="515480"/>
                  </a:lnTo>
                  <a:lnTo>
                    <a:pt x="0" y="515480"/>
                  </a:lnTo>
                  <a:lnTo>
                    <a:pt x="0" y="522681"/>
                  </a:lnTo>
                  <a:lnTo>
                    <a:pt x="1405280" y="522681"/>
                  </a:lnTo>
                  <a:lnTo>
                    <a:pt x="1405280" y="523887"/>
                  </a:lnTo>
                  <a:lnTo>
                    <a:pt x="1395831" y="557491"/>
                  </a:lnTo>
                  <a:lnTo>
                    <a:pt x="1477035" y="522681"/>
                  </a:lnTo>
                  <a:lnTo>
                    <a:pt x="1485442" y="519074"/>
                  </a:lnTo>
                  <a:close/>
                </a:path>
                <a:path w="2489200" h="1365250">
                  <a:moveTo>
                    <a:pt x="2488781" y="938098"/>
                  </a:moveTo>
                  <a:lnTo>
                    <a:pt x="2469680" y="893521"/>
                  </a:lnTo>
                  <a:lnTo>
                    <a:pt x="2450376" y="848487"/>
                  </a:lnTo>
                  <a:lnTo>
                    <a:pt x="2411971" y="938098"/>
                  </a:lnTo>
                  <a:lnTo>
                    <a:pt x="2414371" y="936929"/>
                  </a:lnTo>
                  <a:lnTo>
                    <a:pt x="2416772" y="935850"/>
                  </a:lnTo>
                  <a:lnTo>
                    <a:pt x="2445575" y="928649"/>
                  </a:lnTo>
                  <a:lnTo>
                    <a:pt x="2446782" y="928649"/>
                  </a:lnTo>
                  <a:lnTo>
                    <a:pt x="2446782" y="1284935"/>
                  </a:lnTo>
                  <a:lnTo>
                    <a:pt x="2445575" y="1284935"/>
                  </a:lnTo>
                  <a:lnTo>
                    <a:pt x="2411971" y="1275486"/>
                  </a:lnTo>
                  <a:lnTo>
                    <a:pt x="2450376" y="1365097"/>
                  </a:lnTo>
                  <a:lnTo>
                    <a:pt x="2469680" y="1320063"/>
                  </a:lnTo>
                  <a:lnTo>
                    <a:pt x="2488781" y="1275486"/>
                  </a:lnTo>
                  <a:lnTo>
                    <a:pt x="2486380" y="1276654"/>
                  </a:lnTo>
                  <a:lnTo>
                    <a:pt x="2483980" y="1277734"/>
                  </a:lnTo>
                  <a:lnTo>
                    <a:pt x="2455176" y="1284935"/>
                  </a:lnTo>
                  <a:lnTo>
                    <a:pt x="2453983" y="1284935"/>
                  </a:lnTo>
                  <a:lnTo>
                    <a:pt x="2453983" y="928649"/>
                  </a:lnTo>
                  <a:lnTo>
                    <a:pt x="2455176" y="928649"/>
                  </a:lnTo>
                  <a:lnTo>
                    <a:pt x="2486380" y="936929"/>
                  </a:lnTo>
                  <a:lnTo>
                    <a:pt x="2488781" y="938098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4888293" y="5471004"/>
            <a:ext cx="224599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3a.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 the parts of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mechanical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toy,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41303" y="6697824"/>
            <a:ext cx="213995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3b.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 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 pulley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system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used, as part of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‘drive’.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35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mech7a.cdr</dc:title>
  <dc:creator>BY V.RYAN</dc:creator>
  <cp:keywords>SWASH CAM PROFILE - EXAMINATION QUESTIONS</cp:keywords>
  <cp:lastModifiedBy>Vincent RYan</cp:lastModifiedBy>
  <cp:revision>1</cp:revision>
  <dcterms:created xsi:type="dcterms:W3CDTF">2024-06-28T14:06:44Z</dcterms:created>
  <dcterms:modified xsi:type="dcterms:W3CDTF">2024-06-28T14:07:04Z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2024-06-28T00:00:00Z</vt:filetime>
  </property>
  <property fmtid="{D5CDD505-2E9C-101B-9397-08002B2CF9AE}" pid="5" name="Producer">
    <vt:lpwstr>Corel PDF Engine Version 19.1.0.419</vt:lpwstr>
  </property>
</Properties>
</file>