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echnologystudent.com/" TargetMode="External"/><Relationship Id="rId5" Type="http://schemas.openxmlformats.org/officeDocument/2006/relationships/hyperlink" Target="https://technologystudent.com/cams/box1.ht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cams/box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487" y="2193991"/>
            <a:ext cx="1532890" cy="1769110"/>
            <a:chOff x="5721487" y="2193991"/>
            <a:chExt cx="1532890" cy="1769110"/>
          </a:xfrm>
        </p:grpSpPr>
        <p:sp>
          <p:nvSpPr>
            <p:cNvPr id="3" name="object 3"/>
            <p:cNvSpPr/>
            <p:nvPr/>
          </p:nvSpPr>
          <p:spPr>
            <a:xfrm>
              <a:off x="6210903" y="2595305"/>
              <a:ext cx="1042035" cy="755650"/>
            </a:xfrm>
            <a:custGeom>
              <a:avLst/>
              <a:gdLst/>
              <a:ahLst/>
              <a:cxnLst/>
              <a:rect l="l" t="t" r="r" b="b"/>
              <a:pathLst>
                <a:path w="1042034" h="755650">
                  <a:moveTo>
                    <a:pt x="0" y="314769"/>
                  </a:moveTo>
                  <a:lnTo>
                    <a:pt x="57604" y="293758"/>
                  </a:lnTo>
                  <a:lnTo>
                    <a:pt x="111789" y="273990"/>
                  </a:lnTo>
                  <a:lnTo>
                    <a:pt x="162981" y="255311"/>
                  </a:lnTo>
                  <a:lnTo>
                    <a:pt x="211609" y="237564"/>
                  </a:lnTo>
                  <a:lnTo>
                    <a:pt x="258099" y="220595"/>
                  </a:lnTo>
                  <a:lnTo>
                    <a:pt x="302879" y="204248"/>
                  </a:lnTo>
                  <a:lnTo>
                    <a:pt x="346377" y="188368"/>
                  </a:lnTo>
                  <a:lnTo>
                    <a:pt x="389019" y="172798"/>
                  </a:lnTo>
                  <a:lnTo>
                    <a:pt x="431234" y="157384"/>
                  </a:lnTo>
                  <a:lnTo>
                    <a:pt x="473449" y="141970"/>
                  </a:lnTo>
                  <a:lnTo>
                    <a:pt x="516092" y="126401"/>
                  </a:lnTo>
                  <a:lnTo>
                    <a:pt x="559590" y="110520"/>
                  </a:lnTo>
                  <a:lnTo>
                    <a:pt x="604370" y="94173"/>
                  </a:lnTo>
                  <a:lnTo>
                    <a:pt x="650860" y="77204"/>
                  </a:lnTo>
                  <a:lnTo>
                    <a:pt x="699487" y="59458"/>
                  </a:lnTo>
                  <a:lnTo>
                    <a:pt x="750680" y="40779"/>
                  </a:lnTo>
                  <a:lnTo>
                    <a:pt x="804864" y="21011"/>
                  </a:lnTo>
                  <a:lnTo>
                    <a:pt x="862469" y="0"/>
                  </a:lnTo>
                  <a:lnTo>
                    <a:pt x="907375" y="4259"/>
                  </a:lnTo>
                  <a:lnTo>
                    <a:pt x="945171" y="18678"/>
                  </a:lnTo>
                  <a:lnTo>
                    <a:pt x="976201" y="41659"/>
                  </a:lnTo>
                  <a:lnTo>
                    <a:pt x="1000811" y="71606"/>
                  </a:lnTo>
                  <a:lnTo>
                    <a:pt x="1019345" y="106923"/>
                  </a:lnTo>
                  <a:lnTo>
                    <a:pt x="1032145" y="146011"/>
                  </a:lnTo>
                  <a:lnTo>
                    <a:pt x="1039558" y="187275"/>
                  </a:lnTo>
                  <a:lnTo>
                    <a:pt x="1041927" y="229118"/>
                  </a:lnTo>
                  <a:lnTo>
                    <a:pt x="1039596" y="269943"/>
                  </a:lnTo>
                  <a:lnTo>
                    <a:pt x="1032909" y="308152"/>
                  </a:lnTo>
                  <a:lnTo>
                    <a:pt x="1007846" y="370340"/>
                  </a:lnTo>
                  <a:lnTo>
                    <a:pt x="969492" y="402907"/>
                  </a:lnTo>
                  <a:lnTo>
                    <a:pt x="916711" y="422148"/>
                  </a:lnTo>
                  <a:lnTo>
                    <a:pt x="865290" y="440879"/>
                  </a:lnTo>
                  <a:lnTo>
                    <a:pt x="815077" y="459157"/>
                  </a:lnTo>
                  <a:lnTo>
                    <a:pt x="765923" y="477038"/>
                  </a:lnTo>
                  <a:lnTo>
                    <a:pt x="717675" y="494580"/>
                  </a:lnTo>
                  <a:lnTo>
                    <a:pt x="670182" y="511838"/>
                  </a:lnTo>
                  <a:lnTo>
                    <a:pt x="623294" y="528870"/>
                  </a:lnTo>
                  <a:lnTo>
                    <a:pt x="576860" y="545731"/>
                  </a:lnTo>
                  <a:lnTo>
                    <a:pt x="530727" y="562480"/>
                  </a:lnTo>
                  <a:lnTo>
                    <a:pt x="484746" y="579172"/>
                  </a:lnTo>
                  <a:lnTo>
                    <a:pt x="438764" y="595864"/>
                  </a:lnTo>
                  <a:lnTo>
                    <a:pt x="392632" y="612613"/>
                  </a:lnTo>
                  <a:lnTo>
                    <a:pt x="346197" y="629475"/>
                  </a:lnTo>
                  <a:lnTo>
                    <a:pt x="299309" y="646507"/>
                  </a:lnTo>
                  <a:lnTo>
                    <a:pt x="251817" y="663766"/>
                  </a:lnTo>
                  <a:lnTo>
                    <a:pt x="203569" y="681309"/>
                  </a:lnTo>
                  <a:lnTo>
                    <a:pt x="154414" y="699191"/>
                  </a:lnTo>
                  <a:lnTo>
                    <a:pt x="104202" y="717471"/>
                  </a:lnTo>
                  <a:lnTo>
                    <a:pt x="52781" y="736203"/>
                  </a:lnTo>
                  <a:lnTo>
                    <a:pt x="0" y="755446"/>
                  </a:lnTo>
                  <a:lnTo>
                    <a:pt x="0" y="706483"/>
                  </a:lnTo>
                  <a:lnTo>
                    <a:pt x="0" y="363732"/>
                  </a:lnTo>
                  <a:lnTo>
                    <a:pt x="0" y="3147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84994" y="2195362"/>
              <a:ext cx="802640" cy="1757045"/>
            </a:xfrm>
            <a:custGeom>
              <a:avLst/>
              <a:gdLst/>
              <a:ahLst/>
              <a:cxnLst/>
              <a:rect l="l" t="t" r="r" b="b"/>
              <a:pathLst>
                <a:path w="802640" h="1757045">
                  <a:moveTo>
                    <a:pt x="368761" y="0"/>
                  </a:moveTo>
                  <a:lnTo>
                    <a:pt x="336804" y="184"/>
                  </a:lnTo>
                  <a:lnTo>
                    <a:pt x="0" y="104058"/>
                  </a:lnTo>
                  <a:lnTo>
                    <a:pt x="163677" y="1756607"/>
                  </a:lnTo>
                  <a:lnTo>
                    <a:pt x="466102" y="1610963"/>
                  </a:lnTo>
                  <a:lnTo>
                    <a:pt x="524936" y="1578545"/>
                  </a:lnTo>
                  <a:lnTo>
                    <a:pt x="577910" y="1535671"/>
                  </a:lnTo>
                  <a:lnTo>
                    <a:pt x="625091" y="1483357"/>
                  </a:lnTo>
                  <a:lnTo>
                    <a:pt x="666548" y="1422618"/>
                  </a:lnTo>
                  <a:lnTo>
                    <a:pt x="702351" y="1354471"/>
                  </a:lnTo>
                  <a:lnTo>
                    <a:pt x="718153" y="1317937"/>
                  </a:lnTo>
                  <a:lnTo>
                    <a:pt x="732568" y="1279932"/>
                  </a:lnTo>
                  <a:lnTo>
                    <a:pt x="745603" y="1240582"/>
                  </a:lnTo>
                  <a:lnTo>
                    <a:pt x="757268" y="1200015"/>
                  </a:lnTo>
                  <a:lnTo>
                    <a:pt x="767570" y="1158358"/>
                  </a:lnTo>
                  <a:lnTo>
                    <a:pt x="776519" y="1115738"/>
                  </a:lnTo>
                  <a:lnTo>
                    <a:pt x="784123" y="1072281"/>
                  </a:lnTo>
                  <a:lnTo>
                    <a:pt x="790391" y="1028115"/>
                  </a:lnTo>
                  <a:lnTo>
                    <a:pt x="795331" y="983367"/>
                  </a:lnTo>
                  <a:lnTo>
                    <a:pt x="798951" y="938164"/>
                  </a:lnTo>
                  <a:lnTo>
                    <a:pt x="801262" y="892632"/>
                  </a:lnTo>
                  <a:lnTo>
                    <a:pt x="802270" y="846899"/>
                  </a:lnTo>
                  <a:lnTo>
                    <a:pt x="801985" y="801092"/>
                  </a:lnTo>
                  <a:lnTo>
                    <a:pt x="800415" y="755337"/>
                  </a:lnTo>
                  <a:lnTo>
                    <a:pt x="797569" y="709762"/>
                  </a:lnTo>
                  <a:lnTo>
                    <a:pt x="793455" y="664493"/>
                  </a:lnTo>
                  <a:lnTo>
                    <a:pt x="788083" y="619658"/>
                  </a:lnTo>
                  <a:lnTo>
                    <a:pt x="781460" y="575384"/>
                  </a:lnTo>
                  <a:lnTo>
                    <a:pt x="773595" y="531797"/>
                  </a:lnTo>
                  <a:lnTo>
                    <a:pt x="764497" y="489025"/>
                  </a:lnTo>
                  <a:lnTo>
                    <a:pt x="754175" y="447194"/>
                  </a:lnTo>
                  <a:lnTo>
                    <a:pt x="742636" y="406432"/>
                  </a:lnTo>
                  <a:lnTo>
                    <a:pt x="729891" y="366865"/>
                  </a:lnTo>
                  <a:lnTo>
                    <a:pt x="715946" y="328620"/>
                  </a:lnTo>
                  <a:lnTo>
                    <a:pt x="700811" y="291826"/>
                  </a:lnTo>
                  <a:lnTo>
                    <a:pt x="684494" y="256607"/>
                  </a:lnTo>
                  <a:lnTo>
                    <a:pt x="648351" y="191407"/>
                  </a:lnTo>
                  <a:lnTo>
                    <a:pt x="607583" y="134037"/>
                  </a:lnTo>
                  <a:lnTo>
                    <a:pt x="562262" y="85512"/>
                  </a:lnTo>
                  <a:lnTo>
                    <a:pt x="512454" y="46849"/>
                  </a:lnTo>
                  <a:lnTo>
                    <a:pt x="458229" y="19062"/>
                  </a:lnTo>
                  <a:lnTo>
                    <a:pt x="399656" y="3169"/>
                  </a:lnTo>
                  <a:lnTo>
                    <a:pt x="3687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84994" y="2195362"/>
              <a:ext cx="802640" cy="1757045"/>
            </a:xfrm>
            <a:custGeom>
              <a:avLst/>
              <a:gdLst/>
              <a:ahLst/>
              <a:cxnLst/>
              <a:rect l="l" t="t" r="r" b="b"/>
              <a:pathLst>
                <a:path w="802640" h="1757045">
                  <a:moveTo>
                    <a:pt x="0" y="104058"/>
                  </a:moveTo>
                  <a:lnTo>
                    <a:pt x="336804" y="184"/>
                  </a:lnTo>
                  <a:lnTo>
                    <a:pt x="368761" y="0"/>
                  </a:lnTo>
                  <a:lnTo>
                    <a:pt x="399656" y="3169"/>
                  </a:lnTo>
                  <a:lnTo>
                    <a:pt x="458229" y="19062"/>
                  </a:lnTo>
                  <a:lnTo>
                    <a:pt x="512454" y="46849"/>
                  </a:lnTo>
                  <a:lnTo>
                    <a:pt x="562262" y="85512"/>
                  </a:lnTo>
                  <a:lnTo>
                    <a:pt x="607583" y="134037"/>
                  </a:lnTo>
                  <a:lnTo>
                    <a:pt x="648351" y="191407"/>
                  </a:lnTo>
                  <a:lnTo>
                    <a:pt x="684494" y="256607"/>
                  </a:lnTo>
                  <a:lnTo>
                    <a:pt x="700811" y="291826"/>
                  </a:lnTo>
                  <a:lnTo>
                    <a:pt x="715946" y="328620"/>
                  </a:lnTo>
                  <a:lnTo>
                    <a:pt x="729891" y="366865"/>
                  </a:lnTo>
                  <a:lnTo>
                    <a:pt x="742636" y="406432"/>
                  </a:lnTo>
                  <a:lnTo>
                    <a:pt x="754175" y="447194"/>
                  </a:lnTo>
                  <a:lnTo>
                    <a:pt x="764497" y="489025"/>
                  </a:lnTo>
                  <a:lnTo>
                    <a:pt x="773595" y="531797"/>
                  </a:lnTo>
                  <a:lnTo>
                    <a:pt x="781460" y="575384"/>
                  </a:lnTo>
                  <a:lnTo>
                    <a:pt x="788083" y="619658"/>
                  </a:lnTo>
                  <a:lnTo>
                    <a:pt x="793455" y="664493"/>
                  </a:lnTo>
                  <a:lnTo>
                    <a:pt x="797569" y="709762"/>
                  </a:lnTo>
                  <a:lnTo>
                    <a:pt x="800415" y="755337"/>
                  </a:lnTo>
                  <a:lnTo>
                    <a:pt x="801985" y="801092"/>
                  </a:lnTo>
                  <a:lnTo>
                    <a:pt x="802270" y="846899"/>
                  </a:lnTo>
                  <a:lnTo>
                    <a:pt x="801262" y="892632"/>
                  </a:lnTo>
                  <a:lnTo>
                    <a:pt x="798951" y="938164"/>
                  </a:lnTo>
                  <a:lnTo>
                    <a:pt x="795331" y="983367"/>
                  </a:lnTo>
                  <a:lnTo>
                    <a:pt x="790391" y="1028115"/>
                  </a:lnTo>
                  <a:lnTo>
                    <a:pt x="784123" y="1072281"/>
                  </a:lnTo>
                  <a:lnTo>
                    <a:pt x="776519" y="1115738"/>
                  </a:lnTo>
                  <a:lnTo>
                    <a:pt x="767570" y="1158358"/>
                  </a:lnTo>
                  <a:lnTo>
                    <a:pt x="757268" y="1200015"/>
                  </a:lnTo>
                  <a:lnTo>
                    <a:pt x="745603" y="1240582"/>
                  </a:lnTo>
                  <a:lnTo>
                    <a:pt x="732568" y="1279932"/>
                  </a:lnTo>
                  <a:lnTo>
                    <a:pt x="718153" y="1317937"/>
                  </a:lnTo>
                  <a:lnTo>
                    <a:pt x="702351" y="1354471"/>
                  </a:lnTo>
                  <a:lnTo>
                    <a:pt x="685152" y="1389407"/>
                  </a:lnTo>
                  <a:lnTo>
                    <a:pt x="646530" y="1453977"/>
                  </a:lnTo>
                  <a:lnTo>
                    <a:pt x="602220" y="1510631"/>
                  </a:lnTo>
                  <a:lnTo>
                    <a:pt x="552151" y="1558352"/>
                  </a:lnTo>
                  <a:lnTo>
                    <a:pt x="496256" y="1596125"/>
                  </a:lnTo>
                  <a:lnTo>
                    <a:pt x="163677" y="1756607"/>
                  </a:lnTo>
                  <a:lnTo>
                    <a:pt x="0" y="1040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22858" y="2293124"/>
              <a:ext cx="891540" cy="1668780"/>
            </a:xfrm>
            <a:custGeom>
              <a:avLst/>
              <a:gdLst/>
              <a:ahLst/>
              <a:cxnLst/>
              <a:rect l="l" t="t" r="r" b="b"/>
              <a:pathLst>
                <a:path w="891540" h="1668779">
                  <a:moveTo>
                    <a:pt x="445477" y="0"/>
                  </a:moveTo>
                  <a:lnTo>
                    <a:pt x="379649" y="9044"/>
                  </a:lnTo>
                  <a:lnTo>
                    <a:pt x="316820" y="35316"/>
                  </a:lnTo>
                  <a:lnTo>
                    <a:pt x="257678" y="77526"/>
                  </a:lnTo>
                  <a:lnTo>
                    <a:pt x="229705" y="104205"/>
                  </a:lnTo>
                  <a:lnTo>
                    <a:pt x="202913" y="134384"/>
                  </a:lnTo>
                  <a:lnTo>
                    <a:pt x="177387" y="167903"/>
                  </a:lnTo>
                  <a:lnTo>
                    <a:pt x="153214" y="204599"/>
                  </a:lnTo>
                  <a:lnTo>
                    <a:pt x="130479" y="244313"/>
                  </a:lnTo>
                  <a:lnTo>
                    <a:pt x="109270" y="286881"/>
                  </a:lnTo>
                  <a:lnTo>
                    <a:pt x="89671" y="332144"/>
                  </a:lnTo>
                  <a:lnTo>
                    <a:pt x="71770" y="379940"/>
                  </a:lnTo>
                  <a:lnTo>
                    <a:pt x="55653" y="430107"/>
                  </a:lnTo>
                  <a:lnTo>
                    <a:pt x="41404" y="482485"/>
                  </a:lnTo>
                  <a:lnTo>
                    <a:pt x="29112" y="536912"/>
                  </a:lnTo>
                  <a:lnTo>
                    <a:pt x="18861" y="593226"/>
                  </a:lnTo>
                  <a:lnTo>
                    <a:pt x="10738" y="651267"/>
                  </a:lnTo>
                  <a:lnTo>
                    <a:pt x="4830" y="710873"/>
                  </a:lnTo>
                  <a:lnTo>
                    <a:pt x="1221" y="771883"/>
                  </a:lnTo>
                  <a:lnTo>
                    <a:pt x="0" y="834136"/>
                  </a:lnTo>
                  <a:lnTo>
                    <a:pt x="1221" y="896390"/>
                  </a:lnTo>
                  <a:lnTo>
                    <a:pt x="4830" y="957401"/>
                  </a:lnTo>
                  <a:lnTo>
                    <a:pt x="10738" y="1017008"/>
                  </a:lnTo>
                  <a:lnTo>
                    <a:pt x="18861" y="1075050"/>
                  </a:lnTo>
                  <a:lnTo>
                    <a:pt x="29112" y="1131366"/>
                  </a:lnTo>
                  <a:lnTo>
                    <a:pt x="41404" y="1185794"/>
                  </a:lnTo>
                  <a:lnTo>
                    <a:pt x="55653" y="1238172"/>
                  </a:lnTo>
                  <a:lnTo>
                    <a:pt x="71770" y="1288340"/>
                  </a:lnTo>
                  <a:lnTo>
                    <a:pt x="89671" y="1336137"/>
                  </a:lnTo>
                  <a:lnTo>
                    <a:pt x="109270" y="1381400"/>
                  </a:lnTo>
                  <a:lnTo>
                    <a:pt x="130479" y="1423970"/>
                  </a:lnTo>
                  <a:lnTo>
                    <a:pt x="153214" y="1463683"/>
                  </a:lnTo>
                  <a:lnTo>
                    <a:pt x="177387" y="1500380"/>
                  </a:lnTo>
                  <a:lnTo>
                    <a:pt x="202913" y="1533899"/>
                  </a:lnTo>
                  <a:lnTo>
                    <a:pt x="229705" y="1564078"/>
                  </a:lnTo>
                  <a:lnTo>
                    <a:pt x="257678" y="1590757"/>
                  </a:lnTo>
                  <a:lnTo>
                    <a:pt x="316820" y="1632968"/>
                  </a:lnTo>
                  <a:lnTo>
                    <a:pt x="379649" y="1659240"/>
                  </a:lnTo>
                  <a:lnTo>
                    <a:pt x="445477" y="1668284"/>
                  </a:lnTo>
                  <a:lnTo>
                    <a:pt x="478723" y="1665996"/>
                  </a:lnTo>
                  <a:lnTo>
                    <a:pt x="543137" y="1648177"/>
                  </a:lnTo>
                  <a:lnTo>
                    <a:pt x="604208" y="1613774"/>
                  </a:lnTo>
                  <a:lnTo>
                    <a:pt x="661247" y="1564078"/>
                  </a:lnTo>
                  <a:lnTo>
                    <a:pt x="688038" y="1533899"/>
                  </a:lnTo>
                  <a:lnTo>
                    <a:pt x="713563" y="1500380"/>
                  </a:lnTo>
                  <a:lnTo>
                    <a:pt x="737736" y="1463683"/>
                  </a:lnTo>
                  <a:lnTo>
                    <a:pt x="760469" y="1423970"/>
                  </a:lnTo>
                  <a:lnTo>
                    <a:pt x="781678" y="1381400"/>
                  </a:lnTo>
                  <a:lnTo>
                    <a:pt x="801275" y="1336137"/>
                  </a:lnTo>
                  <a:lnTo>
                    <a:pt x="819176" y="1288340"/>
                  </a:lnTo>
                  <a:lnTo>
                    <a:pt x="835293" y="1238172"/>
                  </a:lnTo>
                  <a:lnTo>
                    <a:pt x="849540" y="1185794"/>
                  </a:lnTo>
                  <a:lnTo>
                    <a:pt x="861832" y="1131366"/>
                  </a:lnTo>
                  <a:lnTo>
                    <a:pt x="872082" y="1075050"/>
                  </a:lnTo>
                  <a:lnTo>
                    <a:pt x="880204" y="1017008"/>
                  </a:lnTo>
                  <a:lnTo>
                    <a:pt x="886113" y="957401"/>
                  </a:lnTo>
                  <a:lnTo>
                    <a:pt x="889721" y="896390"/>
                  </a:lnTo>
                  <a:lnTo>
                    <a:pt x="890943" y="834136"/>
                  </a:lnTo>
                  <a:lnTo>
                    <a:pt x="889721" y="771883"/>
                  </a:lnTo>
                  <a:lnTo>
                    <a:pt x="886113" y="710873"/>
                  </a:lnTo>
                  <a:lnTo>
                    <a:pt x="880204" y="651267"/>
                  </a:lnTo>
                  <a:lnTo>
                    <a:pt x="872082" y="593226"/>
                  </a:lnTo>
                  <a:lnTo>
                    <a:pt x="861832" y="536912"/>
                  </a:lnTo>
                  <a:lnTo>
                    <a:pt x="849540" y="482485"/>
                  </a:lnTo>
                  <a:lnTo>
                    <a:pt x="835293" y="430107"/>
                  </a:lnTo>
                  <a:lnTo>
                    <a:pt x="819176" y="379940"/>
                  </a:lnTo>
                  <a:lnTo>
                    <a:pt x="801275" y="332144"/>
                  </a:lnTo>
                  <a:lnTo>
                    <a:pt x="781678" y="286881"/>
                  </a:lnTo>
                  <a:lnTo>
                    <a:pt x="760469" y="244313"/>
                  </a:lnTo>
                  <a:lnTo>
                    <a:pt x="737736" y="204599"/>
                  </a:lnTo>
                  <a:lnTo>
                    <a:pt x="713563" y="167903"/>
                  </a:lnTo>
                  <a:lnTo>
                    <a:pt x="688038" y="134384"/>
                  </a:lnTo>
                  <a:lnTo>
                    <a:pt x="661247" y="104205"/>
                  </a:lnTo>
                  <a:lnTo>
                    <a:pt x="633275" y="77526"/>
                  </a:lnTo>
                  <a:lnTo>
                    <a:pt x="574134" y="35316"/>
                  </a:lnTo>
                  <a:lnTo>
                    <a:pt x="511305" y="9044"/>
                  </a:lnTo>
                  <a:lnTo>
                    <a:pt x="4454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22858" y="2293124"/>
              <a:ext cx="891540" cy="1668780"/>
            </a:xfrm>
            <a:custGeom>
              <a:avLst/>
              <a:gdLst/>
              <a:ahLst/>
              <a:cxnLst/>
              <a:rect l="l" t="t" r="r" b="b"/>
              <a:pathLst>
                <a:path w="891540" h="1668779">
                  <a:moveTo>
                    <a:pt x="445477" y="0"/>
                  </a:moveTo>
                  <a:lnTo>
                    <a:pt x="511305" y="9044"/>
                  </a:lnTo>
                  <a:lnTo>
                    <a:pt x="574134" y="35316"/>
                  </a:lnTo>
                  <a:lnTo>
                    <a:pt x="633275" y="77526"/>
                  </a:lnTo>
                  <a:lnTo>
                    <a:pt x="661247" y="104205"/>
                  </a:lnTo>
                  <a:lnTo>
                    <a:pt x="688038" y="134384"/>
                  </a:lnTo>
                  <a:lnTo>
                    <a:pt x="713563" y="167903"/>
                  </a:lnTo>
                  <a:lnTo>
                    <a:pt x="737736" y="204599"/>
                  </a:lnTo>
                  <a:lnTo>
                    <a:pt x="760469" y="244313"/>
                  </a:lnTo>
                  <a:lnTo>
                    <a:pt x="781678" y="286881"/>
                  </a:lnTo>
                  <a:lnTo>
                    <a:pt x="801275" y="332144"/>
                  </a:lnTo>
                  <a:lnTo>
                    <a:pt x="819176" y="379940"/>
                  </a:lnTo>
                  <a:lnTo>
                    <a:pt x="835293" y="430107"/>
                  </a:lnTo>
                  <a:lnTo>
                    <a:pt x="849540" y="482485"/>
                  </a:lnTo>
                  <a:lnTo>
                    <a:pt x="861832" y="536912"/>
                  </a:lnTo>
                  <a:lnTo>
                    <a:pt x="872082" y="593226"/>
                  </a:lnTo>
                  <a:lnTo>
                    <a:pt x="880204" y="651267"/>
                  </a:lnTo>
                  <a:lnTo>
                    <a:pt x="886113" y="710873"/>
                  </a:lnTo>
                  <a:lnTo>
                    <a:pt x="889721" y="771883"/>
                  </a:lnTo>
                  <a:lnTo>
                    <a:pt x="890943" y="834136"/>
                  </a:lnTo>
                  <a:lnTo>
                    <a:pt x="889721" y="896390"/>
                  </a:lnTo>
                  <a:lnTo>
                    <a:pt x="886113" y="957401"/>
                  </a:lnTo>
                  <a:lnTo>
                    <a:pt x="880204" y="1017008"/>
                  </a:lnTo>
                  <a:lnTo>
                    <a:pt x="872082" y="1075050"/>
                  </a:lnTo>
                  <a:lnTo>
                    <a:pt x="861832" y="1131366"/>
                  </a:lnTo>
                  <a:lnTo>
                    <a:pt x="849540" y="1185794"/>
                  </a:lnTo>
                  <a:lnTo>
                    <a:pt x="835293" y="1238172"/>
                  </a:lnTo>
                  <a:lnTo>
                    <a:pt x="819176" y="1288340"/>
                  </a:lnTo>
                  <a:lnTo>
                    <a:pt x="801275" y="1336137"/>
                  </a:lnTo>
                  <a:lnTo>
                    <a:pt x="781678" y="1381400"/>
                  </a:lnTo>
                  <a:lnTo>
                    <a:pt x="760469" y="1423970"/>
                  </a:lnTo>
                  <a:lnTo>
                    <a:pt x="737736" y="1463683"/>
                  </a:lnTo>
                  <a:lnTo>
                    <a:pt x="713563" y="1500380"/>
                  </a:lnTo>
                  <a:lnTo>
                    <a:pt x="688038" y="1533899"/>
                  </a:lnTo>
                  <a:lnTo>
                    <a:pt x="661247" y="1564078"/>
                  </a:lnTo>
                  <a:lnTo>
                    <a:pt x="633275" y="1590757"/>
                  </a:lnTo>
                  <a:lnTo>
                    <a:pt x="574134" y="1632968"/>
                  </a:lnTo>
                  <a:lnTo>
                    <a:pt x="511305" y="1659240"/>
                  </a:lnTo>
                  <a:lnTo>
                    <a:pt x="445477" y="1668284"/>
                  </a:lnTo>
                  <a:lnTo>
                    <a:pt x="412232" y="1665996"/>
                  </a:lnTo>
                  <a:lnTo>
                    <a:pt x="347817" y="1648177"/>
                  </a:lnTo>
                  <a:lnTo>
                    <a:pt x="286745" y="1613774"/>
                  </a:lnTo>
                  <a:lnTo>
                    <a:pt x="229705" y="1564078"/>
                  </a:lnTo>
                  <a:lnTo>
                    <a:pt x="202913" y="1533899"/>
                  </a:lnTo>
                  <a:lnTo>
                    <a:pt x="177387" y="1500380"/>
                  </a:lnTo>
                  <a:lnTo>
                    <a:pt x="153214" y="1463683"/>
                  </a:lnTo>
                  <a:lnTo>
                    <a:pt x="130479" y="1423970"/>
                  </a:lnTo>
                  <a:lnTo>
                    <a:pt x="109270" y="1381400"/>
                  </a:lnTo>
                  <a:lnTo>
                    <a:pt x="89671" y="1336137"/>
                  </a:lnTo>
                  <a:lnTo>
                    <a:pt x="71770" y="1288340"/>
                  </a:lnTo>
                  <a:lnTo>
                    <a:pt x="55653" y="1238172"/>
                  </a:lnTo>
                  <a:lnTo>
                    <a:pt x="41404" y="1185794"/>
                  </a:lnTo>
                  <a:lnTo>
                    <a:pt x="29112" y="1131366"/>
                  </a:lnTo>
                  <a:lnTo>
                    <a:pt x="18861" y="1075050"/>
                  </a:lnTo>
                  <a:lnTo>
                    <a:pt x="10738" y="1017008"/>
                  </a:lnTo>
                  <a:lnTo>
                    <a:pt x="4830" y="957401"/>
                  </a:lnTo>
                  <a:lnTo>
                    <a:pt x="1221" y="896390"/>
                  </a:lnTo>
                  <a:lnTo>
                    <a:pt x="0" y="834136"/>
                  </a:lnTo>
                  <a:lnTo>
                    <a:pt x="1221" y="771883"/>
                  </a:lnTo>
                  <a:lnTo>
                    <a:pt x="4830" y="710873"/>
                  </a:lnTo>
                  <a:lnTo>
                    <a:pt x="10738" y="651267"/>
                  </a:lnTo>
                  <a:lnTo>
                    <a:pt x="18861" y="593226"/>
                  </a:lnTo>
                  <a:lnTo>
                    <a:pt x="29112" y="536912"/>
                  </a:lnTo>
                  <a:lnTo>
                    <a:pt x="41404" y="482485"/>
                  </a:lnTo>
                  <a:lnTo>
                    <a:pt x="55653" y="430107"/>
                  </a:lnTo>
                  <a:lnTo>
                    <a:pt x="71770" y="379940"/>
                  </a:lnTo>
                  <a:lnTo>
                    <a:pt x="89671" y="332144"/>
                  </a:lnTo>
                  <a:lnTo>
                    <a:pt x="109270" y="286881"/>
                  </a:lnTo>
                  <a:lnTo>
                    <a:pt x="130479" y="244313"/>
                  </a:lnTo>
                  <a:lnTo>
                    <a:pt x="153214" y="204599"/>
                  </a:lnTo>
                  <a:lnTo>
                    <a:pt x="177387" y="167903"/>
                  </a:lnTo>
                  <a:lnTo>
                    <a:pt x="202913" y="134384"/>
                  </a:lnTo>
                  <a:lnTo>
                    <a:pt x="229705" y="104205"/>
                  </a:lnTo>
                  <a:lnTo>
                    <a:pt x="257678" y="77526"/>
                  </a:lnTo>
                  <a:lnTo>
                    <a:pt x="316820" y="35316"/>
                  </a:lnTo>
                  <a:lnTo>
                    <a:pt x="379649" y="9044"/>
                  </a:lnTo>
                  <a:lnTo>
                    <a:pt x="44547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622259" y="95767"/>
            <a:ext cx="4453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557" y="1177452"/>
            <a:ext cx="718693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unusual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looks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different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cams.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12700" marR="159385">
              <a:lnSpc>
                <a:spcPts val="1560"/>
              </a:lnSpc>
              <a:spcBef>
                <a:spcPts val="1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all three views by adding missing lines/parts and labels indicating the names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 parts.</a:t>
            </a:r>
            <a:r>
              <a:rPr sz="14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93390" y="2323523"/>
            <a:ext cx="1662430" cy="1662430"/>
            <a:chOff x="293390" y="2323523"/>
            <a:chExt cx="1662430" cy="1662430"/>
          </a:xfrm>
        </p:grpSpPr>
        <p:sp>
          <p:nvSpPr>
            <p:cNvPr id="11" name="object 11"/>
            <p:cNvSpPr/>
            <p:nvPr/>
          </p:nvSpPr>
          <p:spPr>
            <a:xfrm>
              <a:off x="294761" y="2324894"/>
              <a:ext cx="1659889" cy="1659889"/>
            </a:xfrm>
            <a:custGeom>
              <a:avLst/>
              <a:gdLst/>
              <a:ahLst/>
              <a:cxnLst/>
              <a:rect l="l" t="t" r="r" b="b"/>
              <a:pathLst>
                <a:path w="1659889" h="1659889">
                  <a:moveTo>
                    <a:pt x="829665" y="0"/>
                  </a:moveTo>
                  <a:lnTo>
                    <a:pt x="878415" y="1408"/>
                  </a:lnTo>
                  <a:lnTo>
                    <a:pt x="926422" y="5581"/>
                  </a:lnTo>
                  <a:lnTo>
                    <a:pt x="973611" y="12442"/>
                  </a:lnTo>
                  <a:lnTo>
                    <a:pt x="1019901" y="21912"/>
                  </a:lnTo>
                  <a:lnTo>
                    <a:pt x="1065217" y="33914"/>
                  </a:lnTo>
                  <a:lnTo>
                    <a:pt x="1109479" y="48369"/>
                  </a:lnTo>
                  <a:lnTo>
                    <a:pt x="1152610" y="65200"/>
                  </a:lnTo>
                  <a:lnTo>
                    <a:pt x="1194533" y="84329"/>
                  </a:lnTo>
                  <a:lnTo>
                    <a:pt x="1235169" y="105679"/>
                  </a:lnTo>
                  <a:lnTo>
                    <a:pt x="1274441" y="129171"/>
                  </a:lnTo>
                  <a:lnTo>
                    <a:pt x="1312271" y="154727"/>
                  </a:lnTo>
                  <a:lnTo>
                    <a:pt x="1348580" y="182270"/>
                  </a:lnTo>
                  <a:lnTo>
                    <a:pt x="1383292" y="211723"/>
                  </a:lnTo>
                  <a:lnTo>
                    <a:pt x="1416329" y="243006"/>
                  </a:lnTo>
                  <a:lnTo>
                    <a:pt x="1447612" y="276043"/>
                  </a:lnTo>
                  <a:lnTo>
                    <a:pt x="1477064" y="310755"/>
                  </a:lnTo>
                  <a:lnTo>
                    <a:pt x="1504607" y="347065"/>
                  </a:lnTo>
                  <a:lnTo>
                    <a:pt x="1530163" y="384895"/>
                  </a:lnTo>
                  <a:lnTo>
                    <a:pt x="1553654" y="424167"/>
                  </a:lnTo>
                  <a:lnTo>
                    <a:pt x="1575003" y="464803"/>
                  </a:lnTo>
                  <a:lnTo>
                    <a:pt x="1594132" y="506725"/>
                  </a:lnTo>
                  <a:lnTo>
                    <a:pt x="1610963" y="549856"/>
                  </a:lnTo>
                  <a:lnTo>
                    <a:pt x="1625418" y="594118"/>
                  </a:lnTo>
                  <a:lnTo>
                    <a:pt x="1637419" y="639433"/>
                  </a:lnTo>
                  <a:lnTo>
                    <a:pt x="1646889" y="685723"/>
                  </a:lnTo>
                  <a:lnTo>
                    <a:pt x="1653749" y="732910"/>
                  </a:lnTo>
                  <a:lnTo>
                    <a:pt x="1657922" y="780917"/>
                  </a:lnTo>
                  <a:lnTo>
                    <a:pt x="1659331" y="829665"/>
                  </a:lnTo>
                  <a:lnTo>
                    <a:pt x="1657922" y="878415"/>
                  </a:lnTo>
                  <a:lnTo>
                    <a:pt x="1653749" y="926422"/>
                  </a:lnTo>
                  <a:lnTo>
                    <a:pt x="1646889" y="973611"/>
                  </a:lnTo>
                  <a:lnTo>
                    <a:pt x="1637419" y="1019901"/>
                  </a:lnTo>
                  <a:lnTo>
                    <a:pt x="1625418" y="1065217"/>
                  </a:lnTo>
                  <a:lnTo>
                    <a:pt x="1610963" y="1109479"/>
                  </a:lnTo>
                  <a:lnTo>
                    <a:pt x="1594132" y="1152610"/>
                  </a:lnTo>
                  <a:lnTo>
                    <a:pt x="1575003" y="1194533"/>
                  </a:lnTo>
                  <a:lnTo>
                    <a:pt x="1553654" y="1235169"/>
                  </a:lnTo>
                  <a:lnTo>
                    <a:pt x="1530163" y="1274441"/>
                  </a:lnTo>
                  <a:lnTo>
                    <a:pt x="1504607" y="1312271"/>
                  </a:lnTo>
                  <a:lnTo>
                    <a:pt x="1477064" y="1348580"/>
                  </a:lnTo>
                  <a:lnTo>
                    <a:pt x="1447612" y="1383292"/>
                  </a:lnTo>
                  <a:lnTo>
                    <a:pt x="1416329" y="1416329"/>
                  </a:lnTo>
                  <a:lnTo>
                    <a:pt x="1383292" y="1447612"/>
                  </a:lnTo>
                  <a:lnTo>
                    <a:pt x="1348580" y="1477064"/>
                  </a:lnTo>
                  <a:lnTo>
                    <a:pt x="1312271" y="1504607"/>
                  </a:lnTo>
                  <a:lnTo>
                    <a:pt x="1274441" y="1530163"/>
                  </a:lnTo>
                  <a:lnTo>
                    <a:pt x="1235169" y="1553654"/>
                  </a:lnTo>
                  <a:lnTo>
                    <a:pt x="1194533" y="1575003"/>
                  </a:lnTo>
                  <a:lnTo>
                    <a:pt x="1152610" y="1594132"/>
                  </a:lnTo>
                  <a:lnTo>
                    <a:pt x="1109479" y="1610963"/>
                  </a:lnTo>
                  <a:lnTo>
                    <a:pt x="1065217" y="1625418"/>
                  </a:lnTo>
                  <a:lnTo>
                    <a:pt x="1019901" y="1637419"/>
                  </a:lnTo>
                  <a:lnTo>
                    <a:pt x="973611" y="1646889"/>
                  </a:lnTo>
                  <a:lnTo>
                    <a:pt x="926422" y="1653749"/>
                  </a:lnTo>
                  <a:lnTo>
                    <a:pt x="878415" y="1657922"/>
                  </a:lnTo>
                  <a:lnTo>
                    <a:pt x="829665" y="1659331"/>
                  </a:lnTo>
                  <a:lnTo>
                    <a:pt x="780916" y="1657922"/>
                  </a:lnTo>
                  <a:lnTo>
                    <a:pt x="732908" y="1653749"/>
                  </a:lnTo>
                  <a:lnTo>
                    <a:pt x="685720" y="1646889"/>
                  </a:lnTo>
                  <a:lnTo>
                    <a:pt x="639429" y="1637419"/>
                  </a:lnTo>
                  <a:lnTo>
                    <a:pt x="594114" y="1625418"/>
                  </a:lnTo>
                  <a:lnTo>
                    <a:pt x="549851" y="1610963"/>
                  </a:lnTo>
                  <a:lnTo>
                    <a:pt x="506720" y="1594132"/>
                  </a:lnTo>
                  <a:lnTo>
                    <a:pt x="464797" y="1575003"/>
                  </a:lnTo>
                  <a:lnTo>
                    <a:pt x="424161" y="1553654"/>
                  </a:lnTo>
                  <a:lnTo>
                    <a:pt x="384889" y="1530163"/>
                  </a:lnTo>
                  <a:lnTo>
                    <a:pt x="347060" y="1504607"/>
                  </a:lnTo>
                  <a:lnTo>
                    <a:pt x="310750" y="1477064"/>
                  </a:lnTo>
                  <a:lnTo>
                    <a:pt x="276038" y="1447612"/>
                  </a:lnTo>
                  <a:lnTo>
                    <a:pt x="243001" y="1416329"/>
                  </a:lnTo>
                  <a:lnTo>
                    <a:pt x="211718" y="1383292"/>
                  </a:lnTo>
                  <a:lnTo>
                    <a:pt x="182266" y="1348580"/>
                  </a:lnTo>
                  <a:lnTo>
                    <a:pt x="154723" y="1312271"/>
                  </a:lnTo>
                  <a:lnTo>
                    <a:pt x="129167" y="1274441"/>
                  </a:lnTo>
                  <a:lnTo>
                    <a:pt x="105676" y="1235169"/>
                  </a:lnTo>
                  <a:lnTo>
                    <a:pt x="84327" y="1194533"/>
                  </a:lnTo>
                  <a:lnTo>
                    <a:pt x="65198" y="1152610"/>
                  </a:lnTo>
                  <a:lnTo>
                    <a:pt x="48367" y="1109479"/>
                  </a:lnTo>
                  <a:lnTo>
                    <a:pt x="33913" y="1065217"/>
                  </a:lnTo>
                  <a:lnTo>
                    <a:pt x="21911" y="1019901"/>
                  </a:lnTo>
                  <a:lnTo>
                    <a:pt x="12442" y="973611"/>
                  </a:lnTo>
                  <a:lnTo>
                    <a:pt x="5581" y="926422"/>
                  </a:lnTo>
                  <a:lnTo>
                    <a:pt x="1408" y="878415"/>
                  </a:lnTo>
                  <a:lnTo>
                    <a:pt x="0" y="829665"/>
                  </a:lnTo>
                  <a:lnTo>
                    <a:pt x="1408" y="780917"/>
                  </a:lnTo>
                  <a:lnTo>
                    <a:pt x="5581" y="732910"/>
                  </a:lnTo>
                  <a:lnTo>
                    <a:pt x="12442" y="685723"/>
                  </a:lnTo>
                  <a:lnTo>
                    <a:pt x="21911" y="639433"/>
                  </a:lnTo>
                  <a:lnTo>
                    <a:pt x="33913" y="594118"/>
                  </a:lnTo>
                  <a:lnTo>
                    <a:pt x="48367" y="549856"/>
                  </a:lnTo>
                  <a:lnTo>
                    <a:pt x="65198" y="506725"/>
                  </a:lnTo>
                  <a:lnTo>
                    <a:pt x="84327" y="464803"/>
                  </a:lnTo>
                  <a:lnTo>
                    <a:pt x="105676" y="424167"/>
                  </a:lnTo>
                  <a:lnTo>
                    <a:pt x="129167" y="384895"/>
                  </a:lnTo>
                  <a:lnTo>
                    <a:pt x="154723" y="347065"/>
                  </a:lnTo>
                  <a:lnTo>
                    <a:pt x="182266" y="310755"/>
                  </a:lnTo>
                  <a:lnTo>
                    <a:pt x="211718" y="276043"/>
                  </a:lnTo>
                  <a:lnTo>
                    <a:pt x="243001" y="243006"/>
                  </a:lnTo>
                  <a:lnTo>
                    <a:pt x="276038" y="211723"/>
                  </a:lnTo>
                  <a:lnTo>
                    <a:pt x="310750" y="182270"/>
                  </a:lnTo>
                  <a:lnTo>
                    <a:pt x="347060" y="154727"/>
                  </a:lnTo>
                  <a:lnTo>
                    <a:pt x="384889" y="129171"/>
                  </a:lnTo>
                  <a:lnTo>
                    <a:pt x="424161" y="105679"/>
                  </a:lnTo>
                  <a:lnTo>
                    <a:pt x="464797" y="84329"/>
                  </a:lnTo>
                  <a:lnTo>
                    <a:pt x="506720" y="65200"/>
                  </a:lnTo>
                  <a:lnTo>
                    <a:pt x="549851" y="48369"/>
                  </a:lnTo>
                  <a:lnTo>
                    <a:pt x="594114" y="33914"/>
                  </a:lnTo>
                  <a:lnTo>
                    <a:pt x="639429" y="21912"/>
                  </a:lnTo>
                  <a:lnTo>
                    <a:pt x="685720" y="12442"/>
                  </a:lnTo>
                  <a:lnTo>
                    <a:pt x="732908" y="5581"/>
                  </a:lnTo>
                  <a:lnTo>
                    <a:pt x="780916" y="1408"/>
                  </a:lnTo>
                  <a:lnTo>
                    <a:pt x="82966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8182" y="2472469"/>
              <a:ext cx="972819" cy="1364615"/>
            </a:xfrm>
            <a:custGeom>
              <a:avLst/>
              <a:gdLst/>
              <a:ahLst/>
              <a:cxnLst/>
              <a:rect l="l" t="t" r="r" b="b"/>
              <a:pathLst>
                <a:path w="972819" h="1364614">
                  <a:moveTo>
                    <a:pt x="486244" y="0"/>
                  </a:moveTo>
                  <a:lnTo>
                    <a:pt x="446365" y="2261"/>
                  </a:lnTo>
                  <a:lnTo>
                    <a:pt x="407374" y="8927"/>
                  </a:lnTo>
                  <a:lnTo>
                    <a:pt x="369395" y="19823"/>
                  </a:lnTo>
                  <a:lnTo>
                    <a:pt x="332555" y="34773"/>
                  </a:lnTo>
                  <a:lnTo>
                    <a:pt x="296978" y="53602"/>
                  </a:lnTo>
                  <a:lnTo>
                    <a:pt x="262789" y="76134"/>
                  </a:lnTo>
                  <a:lnTo>
                    <a:pt x="230113" y="102193"/>
                  </a:lnTo>
                  <a:lnTo>
                    <a:pt x="199076" y="131604"/>
                  </a:lnTo>
                  <a:lnTo>
                    <a:pt x="169803" y="164192"/>
                  </a:lnTo>
                  <a:lnTo>
                    <a:pt x="142419" y="199780"/>
                  </a:lnTo>
                  <a:lnTo>
                    <a:pt x="117049" y="238194"/>
                  </a:lnTo>
                  <a:lnTo>
                    <a:pt x="93818" y="279257"/>
                  </a:lnTo>
                  <a:lnTo>
                    <a:pt x="72851" y="322795"/>
                  </a:lnTo>
                  <a:lnTo>
                    <a:pt x="54274" y="368631"/>
                  </a:lnTo>
                  <a:lnTo>
                    <a:pt x="38212" y="416591"/>
                  </a:lnTo>
                  <a:lnTo>
                    <a:pt x="24789" y="466498"/>
                  </a:lnTo>
                  <a:lnTo>
                    <a:pt x="14131" y="518177"/>
                  </a:lnTo>
                  <a:lnTo>
                    <a:pt x="6364" y="571453"/>
                  </a:lnTo>
                  <a:lnTo>
                    <a:pt x="1611" y="626149"/>
                  </a:lnTo>
                  <a:lnTo>
                    <a:pt x="0" y="682091"/>
                  </a:lnTo>
                  <a:lnTo>
                    <a:pt x="1611" y="738035"/>
                  </a:lnTo>
                  <a:lnTo>
                    <a:pt x="6364" y="792733"/>
                  </a:lnTo>
                  <a:lnTo>
                    <a:pt x="14131" y="846009"/>
                  </a:lnTo>
                  <a:lnTo>
                    <a:pt x="24789" y="897689"/>
                  </a:lnTo>
                  <a:lnTo>
                    <a:pt x="38212" y="947597"/>
                  </a:lnTo>
                  <a:lnTo>
                    <a:pt x="54274" y="995556"/>
                  </a:lnTo>
                  <a:lnTo>
                    <a:pt x="72851" y="1041393"/>
                  </a:lnTo>
                  <a:lnTo>
                    <a:pt x="93818" y="1084930"/>
                  </a:lnTo>
                  <a:lnTo>
                    <a:pt x="117049" y="1125994"/>
                  </a:lnTo>
                  <a:lnTo>
                    <a:pt x="142419" y="1164407"/>
                  </a:lnTo>
                  <a:lnTo>
                    <a:pt x="169803" y="1199995"/>
                  </a:lnTo>
                  <a:lnTo>
                    <a:pt x="199076" y="1232582"/>
                  </a:lnTo>
                  <a:lnTo>
                    <a:pt x="230113" y="1261992"/>
                  </a:lnTo>
                  <a:lnTo>
                    <a:pt x="262789" y="1288051"/>
                  </a:lnTo>
                  <a:lnTo>
                    <a:pt x="296978" y="1310582"/>
                  </a:lnTo>
                  <a:lnTo>
                    <a:pt x="332555" y="1329410"/>
                  </a:lnTo>
                  <a:lnTo>
                    <a:pt x="369395" y="1344360"/>
                  </a:lnTo>
                  <a:lnTo>
                    <a:pt x="407374" y="1355256"/>
                  </a:lnTo>
                  <a:lnTo>
                    <a:pt x="446365" y="1361922"/>
                  </a:lnTo>
                  <a:lnTo>
                    <a:pt x="486244" y="1364183"/>
                  </a:lnTo>
                  <a:lnTo>
                    <a:pt x="526123" y="1361922"/>
                  </a:lnTo>
                  <a:lnTo>
                    <a:pt x="565115" y="1355256"/>
                  </a:lnTo>
                  <a:lnTo>
                    <a:pt x="603093" y="1344360"/>
                  </a:lnTo>
                  <a:lnTo>
                    <a:pt x="639934" y="1329410"/>
                  </a:lnTo>
                  <a:lnTo>
                    <a:pt x="675511" y="1310582"/>
                  </a:lnTo>
                  <a:lnTo>
                    <a:pt x="709700" y="1288051"/>
                  </a:lnTo>
                  <a:lnTo>
                    <a:pt x="742376" y="1261992"/>
                  </a:lnTo>
                  <a:lnTo>
                    <a:pt x="773413" y="1232582"/>
                  </a:lnTo>
                  <a:lnTo>
                    <a:pt x="802686" y="1199995"/>
                  </a:lnTo>
                  <a:lnTo>
                    <a:pt x="830070" y="1164407"/>
                  </a:lnTo>
                  <a:lnTo>
                    <a:pt x="855440" y="1125994"/>
                  </a:lnTo>
                  <a:lnTo>
                    <a:pt x="878671" y="1084930"/>
                  </a:lnTo>
                  <a:lnTo>
                    <a:pt x="899638" y="1041393"/>
                  </a:lnTo>
                  <a:lnTo>
                    <a:pt x="918215" y="995556"/>
                  </a:lnTo>
                  <a:lnTo>
                    <a:pt x="934277" y="947597"/>
                  </a:lnTo>
                  <a:lnTo>
                    <a:pt x="947700" y="897689"/>
                  </a:lnTo>
                  <a:lnTo>
                    <a:pt x="958357" y="846009"/>
                  </a:lnTo>
                  <a:lnTo>
                    <a:pt x="966125" y="792733"/>
                  </a:lnTo>
                  <a:lnTo>
                    <a:pt x="970877" y="738035"/>
                  </a:lnTo>
                  <a:lnTo>
                    <a:pt x="972489" y="682091"/>
                  </a:lnTo>
                  <a:lnTo>
                    <a:pt x="970877" y="626149"/>
                  </a:lnTo>
                  <a:lnTo>
                    <a:pt x="966125" y="571453"/>
                  </a:lnTo>
                  <a:lnTo>
                    <a:pt x="958357" y="518177"/>
                  </a:lnTo>
                  <a:lnTo>
                    <a:pt x="947700" y="466498"/>
                  </a:lnTo>
                  <a:lnTo>
                    <a:pt x="934277" y="416591"/>
                  </a:lnTo>
                  <a:lnTo>
                    <a:pt x="918215" y="368631"/>
                  </a:lnTo>
                  <a:lnTo>
                    <a:pt x="899638" y="322795"/>
                  </a:lnTo>
                  <a:lnTo>
                    <a:pt x="878671" y="279257"/>
                  </a:lnTo>
                  <a:lnTo>
                    <a:pt x="855440" y="238194"/>
                  </a:lnTo>
                  <a:lnTo>
                    <a:pt x="830070" y="199780"/>
                  </a:lnTo>
                  <a:lnTo>
                    <a:pt x="802686" y="164192"/>
                  </a:lnTo>
                  <a:lnTo>
                    <a:pt x="773413" y="131604"/>
                  </a:lnTo>
                  <a:lnTo>
                    <a:pt x="742376" y="102193"/>
                  </a:lnTo>
                  <a:lnTo>
                    <a:pt x="709700" y="76134"/>
                  </a:lnTo>
                  <a:lnTo>
                    <a:pt x="675511" y="53602"/>
                  </a:lnTo>
                  <a:lnTo>
                    <a:pt x="639934" y="34773"/>
                  </a:lnTo>
                  <a:lnTo>
                    <a:pt x="603093" y="19823"/>
                  </a:lnTo>
                  <a:lnTo>
                    <a:pt x="565115" y="8927"/>
                  </a:lnTo>
                  <a:lnTo>
                    <a:pt x="526123" y="2261"/>
                  </a:lnTo>
                  <a:lnTo>
                    <a:pt x="4862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8182" y="2472469"/>
              <a:ext cx="972819" cy="1364615"/>
            </a:xfrm>
            <a:custGeom>
              <a:avLst/>
              <a:gdLst/>
              <a:ahLst/>
              <a:cxnLst/>
              <a:rect l="l" t="t" r="r" b="b"/>
              <a:pathLst>
                <a:path w="972819" h="1364614">
                  <a:moveTo>
                    <a:pt x="486244" y="0"/>
                  </a:moveTo>
                  <a:lnTo>
                    <a:pt x="526123" y="2261"/>
                  </a:lnTo>
                  <a:lnTo>
                    <a:pt x="565115" y="8927"/>
                  </a:lnTo>
                  <a:lnTo>
                    <a:pt x="603093" y="19823"/>
                  </a:lnTo>
                  <a:lnTo>
                    <a:pt x="639934" y="34773"/>
                  </a:lnTo>
                  <a:lnTo>
                    <a:pt x="675511" y="53602"/>
                  </a:lnTo>
                  <a:lnTo>
                    <a:pt x="709700" y="76134"/>
                  </a:lnTo>
                  <a:lnTo>
                    <a:pt x="742376" y="102193"/>
                  </a:lnTo>
                  <a:lnTo>
                    <a:pt x="773413" y="131604"/>
                  </a:lnTo>
                  <a:lnTo>
                    <a:pt x="802686" y="164192"/>
                  </a:lnTo>
                  <a:lnTo>
                    <a:pt x="830070" y="199780"/>
                  </a:lnTo>
                  <a:lnTo>
                    <a:pt x="855440" y="238194"/>
                  </a:lnTo>
                  <a:lnTo>
                    <a:pt x="878671" y="279257"/>
                  </a:lnTo>
                  <a:lnTo>
                    <a:pt x="899638" y="322795"/>
                  </a:lnTo>
                  <a:lnTo>
                    <a:pt x="918215" y="368631"/>
                  </a:lnTo>
                  <a:lnTo>
                    <a:pt x="934277" y="416591"/>
                  </a:lnTo>
                  <a:lnTo>
                    <a:pt x="947700" y="466498"/>
                  </a:lnTo>
                  <a:lnTo>
                    <a:pt x="958357" y="518177"/>
                  </a:lnTo>
                  <a:lnTo>
                    <a:pt x="966125" y="571453"/>
                  </a:lnTo>
                  <a:lnTo>
                    <a:pt x="970877" y="626149"/>
                  </a:lnTo>
                  <a:lnTo>
                    <a:pt x="972489" y="682091"/>
                  </a:lnTo>
                  <a:lnTo>
                    <a:pt x="970877" y="738035"/>
                  </a:lnTo>
                  <a:lnTo>
                    <a:pt x="966125" y="792733"/>
                  </a:lnTo>
                  <a:lnTo>
                    <a:pt x="958357" y="846009"/>
                  </a:lnTo>
                  <a:lnTo>
                    <a:pt x="947700" y="897689"/>
                  </a:lnTo>
                  <a:lnTo>
                    <a:pt x="934277" y="947597"/>
                  </a:lnTo>
                  <a:lnTo>
                    <a:pt x="918215" y="995556"/>
                  </a:lnTo>
                  <a:lnTo>
                    <a:pt x="899638" y="1041393"/>
                  </a:lnTo>
                  <a:lnTo>
                    <a:pt x="878671" y="1084930"/>
                  </a:lnTo>
                  <a:lnTo>
                    <a:pt x="855440" y="1125994"/>
                  </a:lnTo>
                  <a:lnTo>
                    <a:pt x="830070" y="1164407"/>
                  </a:lnTo>
                  <a:lnTo>
                    <a:pt x="802686" y="1199995"/>
                  </a:lnTo>
                  <a:lnTo>
                    <a:pt x="773413" y="1232582"/>
                  </a:lnTo>
                  <a:lnTo>
                    <a:pt x="742376" y="1261992"/>
                  </a:lnTo>
                  <a:lnTo>
                    <a:pt x="709700" y="1288051"/>
                  </a:lnTo>
                  <a:lnTo>
                    <a:pt x="675511" y="1310582"/>
                  </a:lnTo>
                  <a:lnTo>
                    <a:pt x="639934" y="1329410"/>
                  </a:lnTo>
                  <a:lnTo>
                    <a:pt x="603093" y="1344360"/>
                  </a:lnTo>
                  <a:lnTo>
                    <a:pt x="565115" y="1355256"/>
                  </a:lnTo>
                  <a:lnTo>
                    <a:pt x="526123" y="1361922"/>
                  </a:lnTo>
                  <a:lnTo>
                    <a:pt x="486244" y="1364183"/>
                  </a:lnTo>
                  <a:lnTo>
                    <a:pt x="446365" y="1361922"/>
                  </a:lnTo>
                  <a:lnTo>
                    <a:pt x="407374" y="1355256"/>
                  </a:lnTo>
                  <a:lnTo>
                    <a:pt x="369395" y="1344360"/>
                  </a:lnTo>
                  <a:lnTo>
                    <a:pt x="332555" y="1329410"/>
                  </a:lnTo>
                  <a:lnTo>
                    <a:pt x="296978" y="1310582"/>
                  </a:lnTo>
                  <a:lnTo>
                    <a:pt x="262789" y="1288051"/>
                  </a:lnTo>
                  <a:lnTo>
                    <a:pt x="230113" y="1261992"/>
                  </a:lnTo>
                  <a:lnTo>
                    <a:pt x="199076" y="1232582"/>
                  </a:lnTo>
                  <a:lnTo>
                    <a:pt x="169803" y="1199995"/>
                  </a:lnTo>
                  <a:lnTo>
                    <a:pt x="142419" y="1164407"/>
                  </a:lnTo>
                  <a:lnTo>
                    <a:pt x="117049" y="1125994"/>
                  </a:lnTo>
                  <a:lnTo>
                    <a:pt x="93818" y="1084930"/>
                  </a:lnTo>
                  <a:lnTo>
                    <a:pt x="72851" y="1041393"/>
                  </a:lnTo>
                  <a:lnTo>
                    <a:pt x="54274" y="995556"/>
                  </a:lnTo>
                  <a:lnTo>
                    <a:pt x="38212" y="947597"/>
                  </a:lnTo>
                  <a:lnTo>
                    <a:pt x="24789" y="897689"/>
                  </a:lnTo>
                  <a:lnTo>
                    <a:pt x="14131" y="846009"/>
                  </a:lnTo>
                  <a:lnTo>
                    <a:pt x="6364" y="792733"/>
                  </a:lnTo>
                  <a:lnTo>
                    <a:pt x="1611" y="738035"/>
                  </a:lnTo>
                  <a:lnTo>
                    <a:pt x="0" y="682091"/>
                  </a:lnTo>
                  <a:lnTo>
                    <a:pt x="1611" y="626149"/>
                  </a:lnTo>
                  <a:lnTo>
                    <a:pt x="6364" y="571453"/>
                  </a:lnTo>
                  <a:lnTo>
                    <a:pt x="14131" y="518177"/>
                  </a:lnTo>
                  <a:lnTo>
                    <a:pt x="24789" y="466498"/>
                  </a:lnTo>
                  <a:lnTo>
                    <a:pt x="38212" y="416591"/>
                  </a:lnTo>
                  <a:lnTo>
                    <a:pt x="54274" y="368631"/>
                  </a:lnTo>
                  <a:lnTo>
                    <a:pt x="72851" y="322795"/>
                  </a:lnTo>
                  <a:lnTo>
                    <a:pt x="93818" y="279257"/>
                  </a:lnTo>
                  <a:lnTo>
                    <a:pt x="117049" y="238194"/>
                  </a:lnTo>
                  <a:lnTo>
                    <a:pt x="142419" y="199780"/>
                  </a:lnTo>
                  <a:lnTo>
                    <a:pt x="169803" y="164192"/>
                  </a:lnTo>
                  <a:lnTo>
                    <a:pt x="199076" y="131604"/>
                  </a:lnTo>
                  <a:lnTo>
                    <a:pt x="230113" y="102193"/>
                  </a:lnTo>
                  <a:lnTo>
                    <a:pt x="262789" y="76134"/>
                  </a:lnTo>
                  <a:lnTo>
                    <a:pt x="296978" y="53602"/>
                  </a:lnTo>
                  <a:lnTo>
                    <a:pt x="332555" y="34773"/>
                  </a:lnTo>
                  <a:lnTo>
                    <a:pt x="369395" y="19823"/>
                  </a:lnTo>
                  <a:lnTo>
                    <a:pt x="407374" y="8927"/>
                  </a:lnTo>
                  <a:lnTo>
                    <a:pt x="446365" y="2261"/>
                  </a:lnTo>
                  <a:lnTo>
                    <a:pt x="48624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1943" y="3655637"/>
              <a:ext cx="187731" cy="187744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2892449" y="2311498"/>
            <a:ext cx="1722755" cy="1674495"/>
            <a:chOff x="2892449" y="2311498"/>
            <a:chExt cx="1722755" cy="1674495"/>
          </a:xfrm>
        </p:grpSpPr>
        <p:sp>
          <p:nvSpPr>
            <p:cNvPr id="16" name="object 16"/>
            <p:cNvSpPr/>
            <p:nvPr/>
          </p:nvSpPr>
          <p:spPr>
            <a:xfrm>
              <a:off x="2893820" y="2312870"/>
              <a:ext cx="481330" cy="1671955"/>
            </a:xfrm>
            <a:custGeom>
              <a:avLst/>
              <a:gdLst/>
              <a:ahLst/>
              <a:cxnLst/>
              <a:rect l="l" t="t" r="r" b="b"/>
              <a:pathLst>
                <a:path w="481329" h="1671954">
                  <a:moveTo>
                    <a:pt x="0" y="0"/>
                  </a:moveTo>
                  <a:lnTo>
                    <a:pt x="480961" y="0"/>
                  </a:lnTo>
                  <a:lnTo>
                    <a:pt x="480961" y="1671358"/>
                  </a:lnTo>
                  <a:lnTo>
                    <a:pt x="0" y="167135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74787" y="2894691"/>
              <a:ext cx="1238885" cy="504825"/>
            </a:xfrm>
            <a:custGeom>
              <a:avLst/>
              <a:gdLst/>
              <a:ahLst/>
              <a:cxnLst/>
              <a:rect l="l" t="t" r="r" b="b"/>
              <a:pathLst>
                <a:path w="1238885" h="504825">
                  <a:moveTo>
                    <a:pt x="0" y="0"/>
                  </a:moveTo>
                  <a:lnTo>
                    <a:pt x="16616" y="25267"/>
                  </a:lnTo>
                  <a:lnTo>
                    <a:pt x="39357" y="45939"/>
                  </a:lnTo>
                  <a:lnTo>
                    <a:pt x="68222" y="62014"/>
                  </a:lnTo>
                  <a:lnTo>
                    <a:pt x="103212" y="73494"/>
                  </a:lnTo>
                  <a:lnTo>
                    <a:pt x="1238491" y="73494"/>
                  </a:lnTo>
                  <a:lnTo>
                    <a:pt x="1238491" y="434225"/>
                  </a:lnTo>
                  <a:lnTo>
                    <a:pt x="106273" y="434225"/>
                  </a:lnTo>
                  <a:lnTo>
                    <a:pt x="72812" y="442643"/>
                  </a:lnTo>
                  <a:lnTo>
                    <a:pt x="43945" y="457188"/>
                  </a:lnTo>
                  <a:lnTo>
                    <a:pt x="19673" y="477861"/>
                  </a:lnTo>
                  <a:lnTo>
                    <a:pt x="0" y="504659"/>
                  </a:lnTo>
                  <a:lnTo>
                    <a:pt x="0" y="454192"/>
                  </a:lnTo>
                  <a:lnTo>
                    <a:pt x="0" y="504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98088" y="2978006"/>
              <a:ext cx="1108075" cy="127000"/>
            </a:xfrm>
            <a:custGeom>
              <a:avLst/>
              <a:gdLst/>
              <a:ahLst/>
              <a:cxnLst/>
              <a:rect l="l" t="t" r="r" b="b"/>
              <a:pathLst>
                <a:path w="1108075" h="127000">
                  <a:moveTo>
                    <a:pt x="1107795" y="0"/>
                  </a:moveTo>
                  <a:lnTo>
                    <a:pt x="0" y="0"/>
                  </a:lnTo>
                  <a:lnTo>
                    <a:pt x="0" y="69456"/>
                  </a:lnTo>
                  <a:lnTo>
                    <a:pt x="0" y="95504"/>
                  </a:lnTo>
                  <a:lnTo>
                    <a:pt x="0" y="126758"/>
                  </a:lnTo>
                  <a:lnTo>
                    <a:pt x="1107795" y="126758"/>
                  </a:lnTo>
                  <a:lnTo>
                    <a:pt x="1107795" y="95504"/>
                  </a:lnTo>
                  <a:lnTo>
                    <a:pt x="1107795" y="69456"/>
                  </a:lnTo>
                  <a:lnTo>
                    <a:pt x="1107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566957" y="6313978"/>
            <a:ext cx="4722495" cy="3760470"/>
            <a:chOff x="1566957" y="6313978"/>
            <a:chExt cx="4722495" cy="3760470"/>
          </a:xfrm>
        </p:grpSpPr>
        <p:sp>
          <p:nvSpPr>
            <p:cNvPr id="20" name="object 20"/>
            <p:cNvSpPr/>
            <p:nvPr/>
          </p:nvSpPr>
          <p:spPr>
            <a:xfrm>
              <a:off x="3703426" y="8128882"/>
              <a:ext cx="106680" cy="352425"/>
            </a:xfrm>
            <a:custGeom>
              <a:avLst/>
              <a:gdLst/>
              <a:ahLst/>
              <a:cxnLst/>
              <a:rect l="l" t="t" r="r" b="b"/>
              <a:pathLst>
                <a:path w="106679" h="352425">
                  <a:moveTo>
                    <a:pt x="5207" y="0"/>
                  </a:moveTo>
                  <a:lnTo>
                    <a:pt x="100888" y="0"/>
                  </a:lnTo>
                  <a:lnTo>
                    <a:pt x="100888" y="112852"/>
                  </a:lnTo>
                  <a:lnTo>
                    <a:pt x="106095" y="124142"/>
                  </a:lnTo>
                  <a:lnTo>
                    <a:pt x="106095" y="351866"/>
                  </a:lnTo>
                  <a:lnTo>
                    <a:pt x="0" y="351866"/>
                  </a:lnTo>
                  <a:lnTo>
                    <a:pt x="0" y="122834"/>
                  </a:lnTo>
                  <a:lnTo>
                    <a:pt x="5207" y="112420"/>
                  </a:lnTo>
                  <a:lnTo>
                    <a:pt x="520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2420" y="8248829"/>
              <a:ext cx="107723" cy="23237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581759" y="8008938"/>
              <a:ext cx="347980" cy="109220"/>
            </a:xfrm>
            <a:custGeom>
              <a:avLst/>
              <a:gdLst/>
              <a:ahLst/>
              <a:cxnLst/>
              <a:rect l="l" t="t" r="r" b="b"/>
              <a:pathLst>
                <a:path w="347979" h="109220">
                  <a:moveTo>
                    <a:pt x="0" y="0"/>
                  </a:moveTo>
                  <a:lnTo>
                    <a:pt x="347929" y="0"/>
                  </a:lnTo>
                  <a:lnTo>
                    <a:pt x="347929" y="109067"/>
                  </a:lnTo>
                  <a:lnTo>
                    <a:pt x="0" y="10906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43487" y="7550483"/>
              <a:ext cx="224790" cy="458470"/>
            </a:xfrm>
            <a:custGeom>
              <a:avLst/>
              <a:gdLst/>
              <a:ahLst/>
              <a:cxnLst/>
              <a:rect l="l" t="t" r="r" b="b"/>
              <a:pathLst>
                <a:path w="224789" h="458470">
                  <a:moveTo>
                    <a:pt x="0" y="458101"/>
                  </a:moveTo>
                  <a:lnTo>
                    <a:pt x="224472" y="458101"/>
                  </a:lnTo>
                  <a:lnTo>
                    <a:pt x="187998" y="0"/>
                  </a:lnTo>
                  <a:lnTo>
                    <a:pt x="25247" y="0"/>
                  </a:lnTo>
                  <a:lnTo>
                    <a:pt x="0" y="45810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06260" y="8119871"/>
              <a:ext cx="299085" cy="39370"/>
            </a:xfrm>
            <a:custGeom>
              <a:avLst/>
              <a:gdLst/>
              <a:ahLst/>
              <a:cxnLst/>
              <a:rect l="l" t="t" r="r" b="b"/>
              <a:pathLst>
                <a:path w="299085" h="39370">
                  <a:moveTo>
                    <a:pt x="298932" y="0"/>
                  </a:moveTo>
                  <a:lnTo>
                    <a:pt x="0" y="0"/>
                  </a:lnTo>
                  <a:lnTo>
                    <a:pt x="0" y="39204"/>
                  </a:lnTo>
                  <a:lnTo>
                    <a:pt x="298932" y="39204"/>
                  </a:lnTo>
                  <a:lnTo>
                    <a:pt x="298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06260" y="8119871"/>
              <a:ext cx="299085" cy="39370"/>
            </a:xfrm>
            <a:custGeom>
              <a:avLst/>
              <a:gdLst/>
              <a:ahLst/>
              <a:cxnLst/>
              <a:rect l="l" t="t" r="r" b="b"/>
              <a:pathLst>
                <a:path w="299085" h="39370">
                  <a:moveTo>
                    <a:pt x="0" y="0"/>
                  </a:moveTo>
                  <a:lnTo>
                    <a:pt x="298932" y="0"/>
                  </a:lnTo>
                  <a:lnTo>
                    <a:pt x="298932" y="39204"/>
                  </a:lnTo>
                  <a:lnTo>
                    <a:pt x="0" y="3920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59536" y="7558675"/>
              <a:ext cx="85090" cy="441325"/>
            </a:xfrm>
            <a:custGeom>
              <a:avLst/>
              <a:gdLst/>
              <a:ahLst/>
              <a:cxnLst/>
              <a:rect l="l" t="t" r="r" b="b"/>
              <a:pathLst>
                <a:path w="85089" h="441325">
                  <a:moveTo>
                    <a:pt x="84797" y="0"/>
                  </a:moveTo>
                  <a:lnTo>
                    <a:pt x="25438" y="0"/>
                  </a:lnTo>
                  <a:lnTo>
                    <a:pt x="0" y="440943"/>
                  </a:lnTo>
                  <a:lnTo>
                    <a:pt x="73545" y="440943"/>
                  </a:lnTo>
                  <a:lnTo>
                    <a:pt x="847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52641" y="6618934"/>
              <a:ext cx="591185" cy="1006475"/>
            </a:xfrm>
            <a:custGeom>
              <a:avLst/>
              <a:gdLst/>
              <a:ahLst/>
              <a:cxnLst/>
              <a:rect l="l" t="t" r="r" b="b"/>
              <a:pathLst>
                <a:path w="591185" h="1006475">
                  <a:moveTo>
                    <a:pt x="590778" y="0"/>
                  </a:moveTo>
                  <a:lnTo>
                    <a:pt x="0" y="0"/>
                  </a:lnTo>
                  <a:lnTo>
                    <a:pt x="0" y="1005916"/>
                  </a:lnTo>
                  <a:lnTo>
                    <a:pt x="590778" y="1005916"/>
                  </a:lnTo>
                  <a:lnTo>
                    <a:pt x="590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52641" y="6618934"/>
              <a:ext cx="591185" cy="1006475"/>
            </a:xfrm>
            <a:custGeom>
              <a:avLst/>
              <a:gdLst/>
              <a:ahLst/>
              <a:cxnLst/>
              <a:rect l="l" t="t" r="r" b="b"/>
              <a:pathLst>
                <a:path w="591185" h="1006475">
                  <a:moveTo>
                    <a:pt x="0" y="0"/>
                  </a:moveTo>
                  <a:lnTo>
                    <a:pt x="590778" y="0"/>
                  </a:lnTo>
                  <a:lnTo>
                    <a:pt x="590778" y="1005916"/>
                  </a:lnTo>
                  <a:lnTo>
                    <a:pt x="0" y="100591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77365" y="9347839"/>
              <a:ext cx="3749675" cy="495934"/>
            </a:xfrm>
            <a:custGeom>
              <a:avLst/>
              <a:gdLst/>
              <a:ahLst/>
              <a:cxnLst/>
              <a:rect l="l" t="t" r="r" b="b"/>
              <a:pathLst>
                <a:path w="3749675" h="495934">
                  <a:moveTo>
                    <a:pt x="0" y="0"/>
                  </a:moveTo>
                  <a:lnTo>
                    <a:pt x="3749344" y="0"/>
                  </a:lnTo>
                  <a:lnTo>
                    <a:pt x="3749344" y="495782"/>
                  </a:lnTo>
                  <a:lnTo>
                    <a:pt x="0" y="495782"/>
                  </a:lnTo>
                  <a:lnTo>
                    <a:pt x="0" y="0"/>
                  </a:lnTo>
                  <a:close/>
                </a:path>
                <a:path w="3749675" h="495934">
                  <a:moveTo>
                    <a:pt x="0" y="0"/>
                  </a:moveTo>
                  <a:lnTo>
                    <a:pt x="3749344" y="0"/>
                  </a:lnTo>
                  <a:lnTo>
                    <a:pt x="3749344" y="130555"/>
                  </a:lnTo>
                  <a:lnTo>
                    <a:pt x="0" y="1305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39956" y="8984004"/>
              <a:ext cx="46990" cy="424815"/>
            </a:xfrm>
            <a:custGeom>
              <a:avLst/>
              <a:gdLst/>
              <a:ahLst/>
              <a:cxnLst/>
              <a:rect l="l" t="t" r="r" b="b"/>
              <a:pathLst>
                <a:path w="46989" h="424815">
                  <a:moveTo>
                    <a:pt x="46570" y="0"/>
                  </a:moveTo>
                  <a:lnTo>
                    <a:pt x="0" y="0"/>
                  </a:lnTo>
                  <a:lnTo>
                    <a:pt x="0" y="424256"/>
                  </a:lnTo>
                  <a:lnTo>
                    <a:pt x="46570" y="424256"/>
                  </a:lnTo>
                  <a:lnTo>
                    <a:pt x="46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39956" y="8984004"/>
              <a:ext cx="46990" cy="424815"/>
            </a:xfrm>
            <a:custGeom>
              <a:avLst/>
              <a:gdLst/>
              <a:ahLst/>
              <a:cxnLst/>
              <a:rect l="l" t="t" r="r" b="b"/>
              <a:pathLst>
                <a:path w="46989" h="424815">
                  <a:moveTo>
                    <a:pt x="0" y="424256"/>
                  </a:moveTo>
                  <a:lnTo>
                    <a:pt x="0" y="0"/>
                  </a:lnTo>
                  <a:lnTo>
                    <a:pt x="46570" y="0"/>
                  </a:lnTo>
                  <a:lnTo>
                    <a:pt x="46570" y="424256"/>
                  </a:lnTo>
                  <a:lnTo>
                    <a:pt x="0" y="42425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1499" y="9400680"/>
              <a:ext cx="78295" cy="7289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222870" y="8916984"/>
              <a:ext cx="75565" cy="70485"/>
            </a:xfrm>
            <a:custGeom>
              <a:avLst/>
              <a:gdLst/>
              <a:ahLst/>
              <a:cxnLst/>
              <a:rect l="l" t="t" r="r" b="b"/>
              <a:pathLst>
                <a:path w="75564" h="70484">
                  <a:moveTo>
                    <a:pt x="75552" y="0"/>
                  </a:moveTo>
                  <a:lnTo>
                    <a:pt x="0" y="0"/>
                  </a:lnTo>
                  <a:lnTo>
                    <a:pt x="0" y="70142"/>
                  </a:lnTo>
                  <a:lnTo>
                    <a:pt x="75552" y="70142"/>
                  </a:lnTo>
                  <a:lnTo>
                    <a:pt x="7555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224225" y="891833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53975" h="66675">
                  <a:moveTo>
                    <a:pt x="53962" y="66103"/>
                  </a:moveTo>
                  <a:lnTo>
                    <a:pt x="0" y="66103"/>
                  </a:lnTo>
                  <a:lnTo>
                    <a:pt x="0" y="0"/>
                  </a:lnTo>
                  <a:lnTo>
                    <a:pt x="53962" y="0"/>
                  </a:lnTo>
                  <a:lnTo>
                    <a:pt x="53962" y="66103"/>
                  </a:lnTo>
                  <a:close/>
                </a:path>
              </a:pathLst>
            </a:custGeom>
            <a:ln w="3175">
              <a:solidFill>
                <a:srgbClr val="C4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24227" y="8918330"/>
              <a:ext cx="24765" cy="66675"/>
            </a:xfrm>
            <a:custGeom>
              <a:avLst/>
              <a:gdLst/>
              <a:ahLst/>
              <a:cxnLst/>
              <a:rect l="l" t="t" r="r" b="b"/>
              <a:pathLst>
                <a:path w="24764" h="66675">
                  <a:moveTo>
                    <a:pt x="24282" y="66103"/>
                  </a:moveTo>
                  <a:lnTo>
                    <a:pt x="0" y="66103"/>
                  </a:lnTo>
                  <a:lnTo>
                    <a:pt x="0" y="0"/>
                  </a:lnTo>
                  <a:lnTo>
                    <a:pt x="24282" y="0"/>
                  </a:lnTo>
                  <a:lnTo>
                    <a:pt x="24282" y="66103"/>
                  </a:lnTo>
                  <a:close/>
                </a:path>
              </a:pathLst>
            </a:custGeom>
            <a:ln w="3175">
              <a:solidFill>
                <a:srgbClr val="C4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15311" y="9021699"/>
              <a:ext cx="498475" cy="73660"/>
            </a:xfrm>
            <a:custGeom>
              <a:avLst/>
              <a:gdLst/>
              <a:ahLst/>
              <a:cxnLst/>
              <a:rect l="l" t="t" r="r" b="b"/>
              <a:pathLst>
                <a:path w="498475" h="73659">
                  <a:moveTo>
                    <a:pt x="0" y="73304"/>
                  </a:moveTo>
                  <a:lnTo>
                    <a:pt x="0" y="0"/>
                  </a:lnTo>
                  <a:lnTo>
                    <a:pt x="498119" y="0"/>
                  </a:lnTo>
                  <a:lnTo>
                    <a:pt x="498119" y="73304"/>
                  </a:lnTo>
                  <a:lnTo>
                    <a:pt x="0" y="7330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58543" y="9091247"/>
              <a:ext cx="26670" cy="9525"/>
            </a:xfrm>
            <a:custGeom>
              <a:avLst/>
              <a:gdLst/>
              <a:ahLst/>
              <a:cxnLst/>
              <a:rect l="l" t="t" r="r" b="b"/>
              <a:pathLst>
                <a:path w="26669" h="9525">
                  <a:moveTo>
                    <a:pt x="0" y="9397"/>
                  </a:moveTo>
                  <a:lnTo>
                    <a:pt x="0" y="0"/>
                  </a:lnTo>
                  <a:lnTo>
                    <a:pt x="26314" y="0"/>
                  </a:lnTo>
                  <a:lnTo>
                    <a:pt x="26314" y="9397"/>
                  </a:lnTo>
                  <a:lnTo>
                    <a:pt x="0" y="9397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35989" y="9014178"/>
              <a:ext cx="26670" cy="9525"/>
            </a:xfrm>
            <a:custGeom>
              <a:avLst/>
              <a:gdLst/>
              <a:ahLst/>
              <a:cxnLst/>
              <a:rect l="l" t="t" r="r" b="b"/>
              <a:pathLst>
                <a:path w="26669" h="9525">
                  <a:moveTo>
                    <a:pt x="0" y="9397"/>
                  </a:moveTo>
                  <a:lnTo>
                    <a:pt x="0" y="0"/>
                  </a:lnTo>
                  <a:lnTo>
                    <a:pt x="26314" y="0"/>
                  </a:lnTo>
                  <a:lnTo>
                    <a:pt x="26314" y="9397"/>
                  </a:lnTo>
                  <a:lnTo>
                    <a:pt x="0" y="9397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80683" y="9014178"/>
              <a:ext cx="26670" cy="9525"/>
            </a:xfrm>
            <a:custGeom>
              <a:avLst/>
              <a:gdLst/>
              <a:ahLst/>
              <a:cxnLst/>
              <a:rect l="l" t="t" r="r" b="b"/>
              <a:pathLst>
                <a:path w="26669" h="9525">
                  <a:moveTo>
                    <a:pt x="0" y="9397"/>
                  </a:moveTo>
                  <a:lnTo>
                    <a:pt x="0" y="0"/>
                  </a:lnTo>
                  <a:lnTo>
                    <a:pt x="26314" y="0"/>
                  </a:lnTo>
                  <a:lnTo>
                    <a:pt x="26314" y="9397"/>
                  </a:lnTo>
                  <a:lnTo>
                    <a:pt x="0" y="9397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34569" y="9021640"/>
              <a:ext cx="24130" cy="73025"/>
            </a:xfrm>
            <a:custGeom>
              <a:avLst/>
              <a:gdLst/>
              <a:ahLst/>
              <a:cxnLst/>
              <a:rect l="l" t="t" r="r" b="b"/>
              <a:pathLst>
                <a:path w="24130" h="73025">
                  <a:moveTo>
                    <a:pt x="23761" y="72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63923" y="9021640"/>
              <a:ext cx="24130" cy="73025"/>
            </a:xfrm>
            <a:custGeom>
              <a:avLst/>
              <a:gdLst/>
              <a:ahLst/>
              <a:cxnLst/>
              <a:rect l="l" t="t" r="r" b="b"/>
              <a:pathLst>
                <a:path w="24130" h="73025">
                  <a:moveTo>
                    <a:pt x="23761" y="72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77902" y="9021640"/>
              <a:ext cx="24130" cy="73025"/>
            </a:xfrm>
            <a:custGeom>
              <a:avLst/>
              <a:gdLst/>
              <a:ahLst/>
              <a:cxnLst/>
              <a:rect l="l" t="t" r="r" b="b"/>
              <a:pathLst>
                <a:path w="24130" h="73025">
                  <a:moveTo>
                    <a:pt x="23761" y="72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02978" y="8991524"/>
              <a:ext cx="125095" cy="134620"/>
            </a:xfrm>
            <a:custGeom>
              <a:avLst/>
              <a:gdLst/>
              <a:ahLst/>
              <a:cxnLst/>
              <a:rect l="l" t="t" r="r" b="b"/>
              <a:pathLst>
                <a:path w="125094" h="134620">
                  <a:moveTo>
                    <a:pt x="124777" y="0"/>
                  </a:moveTo>
                  <a:lnTo>
                    <a:pt x="0" y="0"/>
                  </a:lnTo>
                  <a:lnTo>
                    <a:pt x="0" y="134378"/>
                  </a:lnTo>
                  <a:lnTo>
                    <a:pt x="124777" y="134378"/>
                  </a:lnTo>
                  <a:lnTo>
                    <a:pt x="1247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202978" y="8991524"/>
              <a:ext cx="125095" cy="134620"/>
            </a:xfrm>
            <a:custGeom>
              <a:avLst/>
              <a:gdLst/>
              <a:ahLst/>
              <a:cxnLst/>
              <a:rect l="l" t="t" r="r" b="b"/>
              <a:pathLst>
                <a:path w="125094" h="134620">
                  <a:moveTo>
                    <a:pt x="124777" y="134378"/>
                  </a:moveTo>
                  <a:lnTo>
                    <a:pt x="124777" y="0"/>
                  </a:lnTo>
                  <a:lnTo>
                    <a:pt x="0" y="0"/>
                  </a:lnTo>
                  <a:lnTo>
                    <a:pt x="0" y="134378"/>
                  </a:lnTo>
                  <a:lnTo>
                    <a:pt x="124777" y="13437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07771" y="8993923"/>
              <a:ext cx="118110" cy="96520"/>
            </a:xfrm>
            <a:custGeom>
              <a:avLst/>
              <a:gdLst/>
              <a:ahLst/>
              <a:cxnLst/>
              <a:rect l="l" t="t" r="r" b="b"/>
              <a:pathLst>
                <a:path w="118110" h="96520">
                  <a:moveTo>
                    <a:pt x="0" y="95986"/>
                  </a:moveTo>
                  <a:lnTo>
                    <a:pt x="0" y="0"/>
                  </a:lnTo>
                  <a:lnTo>
                    <a:pt x="117576" y="0"/>
                  </a:lnTo>
                  <a:lnTo>
                    <a:pt x="117576" y="95986"/>
                  </a:lnTo>
                  <a:lnTo>
                    <a:pt x="0" y="95986"/>
                  </a:lnTo>
                  <a:close/>
                </a:path>
              </a:pathLst>
            </a:custGeom>
            <a:ln w="3175">
              <a:solidFill>
                <a:srgbClr val="C4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07771" y="8993923"/>
              <a:ext cx="118110" cy="43815"/>
            </a:xfrm>
            <a:custGeom>
              <a:avLst/>
              <a:gdLst/>
              <a:ahLst/>
              <a:cxnLst/>
              <a:rect l="l" t="t" r="r" b="b"/>
              <a:pathLst>
                <a:path w="118110" h="43815">
                  <a:moveTo>
                    <a:pt x="117576" y="0"/>
                  </a:moveTo>
                  <a:lnTo>
                    <a:pt x="0" y="0"/>
                  </a:lnTo>
                  <a:lnTo>
                    <a:pt x="0" y="43192"/>
                  </a:lnTo>
                  <a:lnTo>
                    <a:pt x="117576" y="43192"/>
                  </a:lnTo>
                  <a:lnTo>
                    <a:pt x="117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207771" y="8993923"/>
              <a:ext cx="118110" cy="43815"/>
            </a:xfrm>
            <a:custGeom>
              <a:avLst/>
              <a:gdLst/>
              <a:ahLst/>
              <a:cxnLst/>
              <a:rect l="l" t="t" r="r" b="b"/>
              <a:pathLst>
                <a:path w="118110" h="43815">
                  <a:moveTo>
                    <a:pt x="0" y="43192"/>
                  </a:moveTo>
                  <a:lnTo>
                    <a:pt x="0" y="0"/>
                  </a:lnTo>
                  <a:lnTo>
                    <a:pt x="117576" y="0"/>
                  </a:lnTo>
                  <a:lnTo>
                    <a:pt x="117576" y="43192"/>
                  </a:lnTo>
                  <a:lnTo>
                    <a:pt x="0" y="43192"/>
                  </a:lnTo>
                  <a:close/>
                </a:path>
              </a:pathLst>
            </a:custGeom>
            <a:ln w="3175">
              <a:solidFill>
                <a:srgbClr val="C4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95266" y="9003669"/>
              <a:ext cx="829944" cy="107314"/>
            </a:xfrm>
            <a:custGeom>
              <a:avLst/>
              <a:gdLst/>
              <a:ahLst/>
              <a:cxnLst/>
              <a:rect l="l" t="t" r="r" b="b"/>
              <a:pathLst>
                <a:path w="829944" h="107315">
                  <a:moveTo>
                    <a:pt x="829576" y="0"/>
                  </a:moveTo>
                  <a:lnTo>
                    <a:pt x="0" y="0"/>
                  </a:lnTo>
                  <a:lnTo>
                    <a:pt x="0" y="106883"/>
                  </a:lnTo>
                  <a:lnTo>
                    <a:pt x="829576" y="106883"/>
                  </a:lnTo>
                  <a:lnTo>
                    <a:pt x="829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95266" y="9003669"/>
              <a:ext cx="1918970" cy="201295"/>
            </a:xfrm>
            <a:custGeom>
              <a:avLst/>
              <a:gdLst/>
              <a:ahLst/>
              <a:cxnLst/>
              <a:rect l="l" t="t" r="r" b="b"/>
              <a:pathLst>
                <a:path w="1918970" h="201295">
                  <a:moveTo>
                    <a:pt x="0" y="106883"/>
                  </a:moveTo>
                  <a:lnTo>
                    <a:pt x="829576" y="106883"/>
                  </a:lnTo>
                  <a:lnTo>
                    <a:pt x="829576" y="0"/>
                  </a:lnTo>
                  <a:lnTo>
                    <a:pt x="0" y="0"/>
                  </a:lnTo>
                  <a:lnTo>
                    <a:pt x="0" y="106883"/>
                  </a:lnTo>
                  <a:close/>
                </a:path>
                <a:path w="1918970" h="201295">
                  <a:moveTo>
                    <a:pt x="0" y="106883"/>
                  </a:moveTo>
                  <a:lnTo>
                    <a:pt x="1918512" y="106883"/>
                  </a:lnTo>
                  <a:lnTo>
                    <a:pt x="1918512" y="201040"/>
                  </a:lnTo>
                  <a:lnTo>
                    <a:pt x="0" y="201040"/>
                  </a:lnTo>
                  <a:lnTo>
                    <a:pt x="0" y="10688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56846" y="8486539"/>
              <a:ext cx="638175" cy="401955"/>
            </a:xfrm>
            <a:custGeom>
              <a:avLst/>
              <a:gdLst/>
              <a:ahLst/>
              <a:cxnLst/>
              <a:rect l="l" t="t" r="r" b="b"/>
              <a:pathLst>
                <a:path w="638175" h="401954">
                  <a:moveTo>
                    <a:pt x="0" y="0"/>
                  </a:moveTo>
                  <a:lnTo>
                    <a:pt x="563295" y="0"/>
                  </a:lnTo>
                  <a:lnTo>
                    <a:pt x="637959" y="129590"/>
                  </a:lnTo>
                  <a:lnTo>
                    <a:pt x="637959" y="401828"/>
                  </a:lnTo>
                  <a:lnTo>
                    <a:pt x="0" y="40182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384331" y="8724441"/>
              <a:ext cx="75565" cy="335915"/>
            </a:xfrm>
            <a:custGeom>
              <a:avLst/>
              <a:gdLst/>
              <a:ahLst/>
              <a:cxnLst/>
              <a:rect l="l" t="t" r="r" b="b"/>
              <a:pathLst>
                <a:path w="75564" h="335915">
                  <a:moveTo>
                    <a:pt x="0" y="0"/>
                  </a:moveTo>
                  <a:lnTo>
                    <a:pt x="75336" y="0"/>
                  </a:lnTo>
                  <a:lnTo>
                    <a:pt x="75336" y="335584"/>
                  </a:lnTo>
                  <a:lnTo>
                    <a:pt x="0" y="33558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091382" y="8724441"/>
              <a:ext cx="75565" cy="335915"/>
            </a:xfrm>
            <a:custGeom>
              <a:avLst/>
              <a:gdLst/>
              <a:ahLst/>
              <a:cxnLst/>
              <a:rect l="l" t="t" r="r" b="b"/>
              <a:pathLst>
                <a:path w="75564" h="335915">
                  <a:moveTo>
                    <a:pt x="0" y="0"/>
                  </a:moveTo>
                  <a:lnTo>
                    <a:pt x="75336" y="0"/>
                  </a:lnTo>
                  <a:lnTo>
                    <a:pt x="75336" y="335584"/>
                  </a:lnTo>
                  <a:lnTo>
                    <a:pt x="0" y="33558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815892" y="8758685"/>
              <a:ext cx="665480" cy="419734"/>
            </a:xfrm>
            <a:custGeom>
              <a:avLst/>
              <a:gdLst/>
              <a:ahLst/>
              <a:cxnLst/>
              <a:rect l="l" t="t" r="r" b="b"/>
              <a:pathLst>
                <a:path w="665479" h="419734">
                  <a:moveTo>
                    <a:pt x="568439" y="0"/>
                  </a:moveTo>
                  <a:lnTo>
                    <a:pt x="515950" y="0"/>
                  </a:lnTo>
                  <a:lnTo>
                    <a:pt x="481922" y="10108"/>
                  </a:lnTo>
                  <a:lnTo>
                    <a:pt x="456831" y="21494"/>
                  </a:lnTo>
                  <a:lnTo>
                    <a:pt x="439265" y="33957"/>
                  </a:lnTo>
                  <a:lnTo>
                    <a:pt x="427812" y="47294"/>
                  </a:lnTo>
                  <a:lnTo>
                    <a:pt x="0" y="47294"/>
                  </a:lnTo>
                  <a:lnTo>
                    <a:pt x="0" y="419633"/>
                  </a:lnTo>
                  <a:lnTo>
                    <a:pt x="665187" y="419633"/>
                  </a:lnTo>
                  <a:lnTo>
                    <a:pt x="665187" y="301396"/>
                  </a:lnTo>
                  <a:lnTo>
                    <a:pt x="568439" y="301396"/>
                  </a:lnTo>
                  <a:lnTo>
                    <a:pt x="568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15892" y="8758685"/>
              <a:ext cx="665480" cy="419734"/>
            </a:xfrm>
            <a:custGeom>
              <a:avLst/>
              <a:gdLst/>
              <a:ahLst/>
              <a:cxnLst/>
              <a:rect l="l" t="t" r="r" b="b"/>
              <a:pathLst>
                <a:path w="665479" h="419734">
                  <a:moveTo>
                    <a:pt x="568439" y="0"/>
                  </a:moveTo>
                  <a:lnTo>
                    <a:pt x="555315" y="0"/>
                  </a:lnTo>
                  <a:lnTo>
                    <a:pt x="542194" y="0"/>
                  </a:lnTo>
                  <a:lnTo>
                    <a:pt x="529073" y="0"/>
                  </a:lnTo>
                  <a:lnTo>
                    <a:pt x="515950" y="0"/>
                  </a:lnTo>
                  <a:lnTo>
                    <a:pt x="481922" y="10108"/>
                  </a:lnTo>
                  <a:lnTo>
                    <a:pt x="456831" y="21494"/>
                  </a:lnTo>
                  <a:lnTo>
                    <a:pt x="439265" y="33957"/>
                  </a:lnTo>
                  <a:lnTo>
                    <a:pt x="427812" y="47294"/>
                  </a:lnTo>
                  <a:lnTo>
                    <a:pt x="0" y="47294"/>
                  </a:lnTo>
                  <a:lnTo>
                    <a:pt x="0" y="419633"/>
                  </a:lnTo>
                  <a:lnTo>
                    <a:pt x="665187" y="419633"/>
                  </a:lnTo>
                  <a:lnTo>
                    <a:pt x="665187" y="301396"/>
                  </a:lnTo>
                  <a:lnTo>
                    <a:pt x="568439" y="301396"/>
                  </a:lnTo>
                  <a:lnTo>
                    <a:pt x="56843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66183" y="8763411"/>
              <a:ext cx="146685" cy="415290"/>
            </a:xfrm>
            <a:custGeom>
              <a:avLst/>
              <a:gdLst/>
              <a:ahLst/>
              <a:cxnLst/>
              <a:rect l="l" t="t" r="r" b="b"/>
              <a:pathLst>
                <a:path w="146685" h="415290">
                  <a:moveTo>
                    <a:pt x="49441" y="0"/>
                  </a:moveTo>
                  <a:lnTo>
                    <a:pt x="0" y="0"/>
                  </a:lnTo>
                  <a:lnTo>
                    <a:pt x="0" y="414908"/>
                  </a:lnTo>
                  <a:lnTo>
                    <a:pt x="146189" y="414908"/>
                  </a:lnTo>
                  <a:lnTo>
                    <a:pt x="146189" y="146189"/>
                  </a:lnTo>
                  <a:lnTo>
                    <a:pt x="136968" y="88023"/>
                  </a:lnTo>
                  <a:lnTo>
                    <a:pt x="117165" y="45143"/>
                  </a:lnTo>
                  <a:lnTo>
                    <a:pt x="87687" y="16239"/>
                  </a:lnTo>
                  <a:lnTo>
                    <a:pt x="494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66183" y="8763411"/>
              <a:ext cx="146685" cy="415290"/>
            </a:xfrm>
            <a:custGeom>
              <a:avLst/>
              <a:gdLst/>
              <a:ahLst/>
              <a:cxnLst/>
              <a:rect l="l" t="t" r="r" b="b"/>
              <a:pathLst>
                <a:path w="146685" h="415290">
                  <a:moveTo>
                    <a:pt x="0" y="0"/>
                  </a:moveTo>
                  <a:lnTo>
                    <a:pt x="12363" y="0"/>
                  </a:lnTo>
                  <a:lnTo>
                    <a:pt x="24725" y="0"/>
                  </a:lnTo>
                  <a:lnTo>
                    <a:pt x="37084" y="0"/>
                  </a:lnTo>
                  <a:lnTo>
                    <a:pt x="49441" y="0"/>
                  </a:lnTo>
                  <a:lnTo>
                    <a:pt x="87687" y="16239"/>
                  </a:lnTo>
                  <a:lnTo>
                    <a:pt x="117165" y="45143"/>
                  </a:lnTo>
                  <a:lnTo>
                    <a:pt x="136968" y="88023"/>
                  </a:lnTo>
                  <a:lnTo>
                    <a:pt x="146189" y="146189"/>
                  </a:lnTo>
                  <a:lnTo>
                    <a:pt x="146189" y="414908"/>
                  </a:lnTo>
                  <a:lnTo>
                    <a:pt x="0" y="41490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28217" y="9205344"/>
              <a:ext cx="933450" cy="63500"/>
            </a:xfrm>
            <a:custGeom>
              <a:avLst/>
              <a:gdLst/>
              <a:ahLst/>
              <a:cxnLst/>
              <a:rect l="l" t="t" r="r" b="b"/>
              <a:pathLst>
                <a:path w="933450" h="63500">
                  <a:moveTo>
                    <a:pt x="0" y="0"/>
                  </a:moveTo>
                  <a:lnTo>
                    <a:pt x="932954" y="0"/>
                  </a:lnTo>
                  <a:lnTo>
                    <a:pt x="932954" y="63334"/>
                  </a:lnTo>
                  <a:lnTo>
                    <a:pt x="0" y="6333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47893" y="9268679"/>
              <a:ext cx="1087755" cy="74295"/>
            </a:xfrm>
            <a:custGeom>
              <a:avLst/>
              <a:gdLst/>
              <a:ahLst/>
              <a:cxnLst/>
              <a:rect l="l" t="t" r="r" b="b"/>
              <a:pathLst>
                <a:path w="1087754" h="74295">
                  <a:moveTo>
                    <a:pt x="0" y="0"/>
                  </a:moveTo>
                  <a:lnTo>
                    <a:pt x="1087412" y="0"/>
                  </a:lnTo>
                  <a:lnTo>
                    <a:pt x="1087412" y="73888"/>
                  </a:lnTo>
                  <a:lnTo>
                    <a:pt x="0" y="738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451077" y="9188502"/>
              <a:ext cx="144145" cy="884555"/>
            </a:xfrm>
            <a:custGeom>
              <a:avLst/>
              <a:gdLst/>
              <a:ahLst/>
              <a:cxnLst/>
              <a:rect l="l" t="t" r="r" b="b"/>
              <a:pathLst>
                <a:path w="144145" h="884554">
                  <a:moveTo>
                    <a:pt x="103301" y="884085"/>
                  </a:moveTo>
                  <a:lnTo>
                    <a:pt x="40855" y="884085"/>
                  </a:lnTo>
                  <a:lnTo>
                    <a:pt x="24994" y="878283"/>
                  </a:lnTo>
                  <a:lnTo>
                    <a:pt x="12003" y="862487"/>
                  </a:lnTo>
                  <a:lnTo>
                    <a:pt x="3224" y="839106"/>
                  </a:lnTo>
                  <a:lnTo>
                    <a:pt x="0" y="810552"/>
                  </a:lnTo>
                  <a:lnTo>
                    <a:pt x="0" y="73520"/>
                  </a:lnTo>
                  <a:lnTo>
                    <a:pt x="3224" y="44973"/>
                  </a:lnTo>
                  <a:lnTo>
                    <a:pt x="12003" y="21596"/>
                  </a:lnTo>
                  <a:lnTo>
                    <a:pt x="24994" y="5801"/>
                  </a:lnTo>
                  <a:lnTo>
                    <a:pt x="40855" y="0"/>
                  </a:lnTo>
                  <a:lnTo>
                    <a:pt x="103301" y="0"/>
                  </a:lnTo>
                  <a:lnTo>
                    <a:pt x="119161" y="5801"/>
                  </a:lnTo>
                  <a:lnTo>
                    <a:pt x="132148" y="21596"/>
                  </a:lnTo>
                  <a:lnTo>
                    <a:pt x="140922" y="44973"/>
                  </a:lnTo>
                  <a:lnTo>
                    <a:pt x="144145" y="73520"/>
                  </a:lnTo>
                  <a:lnTo>
                    <a:pt x="144145" y="810552"/>
                  </a:lnTo>
                  <a:lnTo>
                    <a:pt x="140922" y="839106"/>
                  </a:lnTo>
                  <a:lnTo>
                    <a:pt x="132148" y="862487"/>
                  </a:lnTo>
                  <a:lnTo>
                    <a:pt x="119161" y="878283"/>
                  </a:lnTo>
                  <a:lnTo>
                    <a:pt x="103301" y="88408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595227" y="9873453"/>
              <a:ext cx="266065" cy="127635"/>
            </a:xfrm>
            <a:custGeom>
              <a:avLst/>
              <a:gdLst/>
              <a:ahLst/>
              <a:cxnLst/>
              <a:rect l="l" t="t" r="r" b="b"/>
              <a:pathLst>
                <a:path w="266064" h="127634">
                  <a:moveTo>
                    <a:pt x="0" y="16548"/>
                  </a:moveTo>
                  <a:lnTo>
                    <a:pt x="49970" y="6060"/>
                  </a:lnTo>
                  <a:lnTo>
                    <a:pt x="99939" y="407"/>
                  </a:lnTo>
                  <a:lnTo>
                    <a:pt x="149907" y="0"/>
                  </a:lnTo>
                  <a:lnTo>
                    <a:pt x="199876" y="5244"/>
                  </a:lnTo>
                  <a:lnTo>
                    <a:pt x="249847" y="16548"/>
                  </a:lnTo>
                  <a:lnTo>
                    <a:pt x="261705" y="39658"/>
                  </a:lnTo>
                  <a:lnTo>
                    <a:pt x="265658" y="63378"/>
                  </a:lnTo>
                  <a:lnTo>
                    <a:pt x="261705" y="87705"/>
                  </a:lnTo>
                  <a:lnTo>
                    <a:pt x="249847" y="112637"/>
                  </a:lnTo>
                  <a:lnTo>
                    <a:pt x="199875" y="122685"/>
                  </a:lnTo>
                  <a:lnTo>
                    <a:pt x="149903" y="127009"/>
                  </a:lnTo>
                  <a:lnTo>
                    <a:pt x="99933" y="126309"/>
                  </a:lnTo>
                  <a:lnTo>
                    <a:pt x="49965" y="121284"/>
                  </a:lnTo>
                  <a:lnTo>
                    <a:pt x="0" y="112637"/>
                  </a:lnTo>
                  <a:lnTo>
                    <a:pt x="0" y="88614"/>
                  </a:lnTo>
                  <a:lnTo>
                    <a:pt x="0" y="64592"/>
                  </a:lnTo>
                  <a:lnTo>
                    <a:pt x="0" y="40570"/>
                  </a:lnTo>
                  <a:lnTo>
                    <a:pt x="0" y="1654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614444" y="9938248"/>
              <a:ext cx="227329" cy="53975"/>
            </a:xfrm>
            <a:custGeom>
              <a:avLst/>
              <a:gdLst/>
              <a:ahLst/>
              <a:cxnLst/>
              <a:rect l="l" t="t" r="r" b="b"/>
              <a:pathLst>
                <a:path w="227329" h="53975">
                  <a:moveTo>
                    <a:pt x="210534" y="0"/>
                  </a:moveTo>
                  <a:lnTo>
                    <a:pt x="15907" y="2425"/>
                  </a:lnTo>
                  <a:lnTo>
                    <a:pt x="9844" y="5790"/>
                  </a:lnTo>
                  <a:lnTo>
                    <a:pt x="246" y="14744"/>
                  </a:lnTo>
                  <a:lnTo>
                    <a:pt x="0" y="27575"/>
                  </a:lnTo>
                  <a:lnTo>
                    <a:pt x="21990" y="42570"/>
                  </a:lnTo>
                  <a:lnTo>
                    <a:pt x="67548" y="52641"/>
                  </a:lnTo>
                  <a:lnTo>
                    <a:pt x="121885" y="53819"/>
                  </a:lnTo>
                  <a:lnTo>
                    <a:pt x="173713" y="49067"/>
                  </a:lnTo>
                  <a:lnTo>
                    <a:pt x="211741" y="41351"/>
                  </a:lnTo>
                  <a:lnTo>
                    <a:pt x="226951" y="30271"/>
                  </a:lnTo>
                  <a:lnTo>
                    <a:pt x="224825" y="16570"/>
                  </a:lnTo>
                  <a:lnTo>
                    <a:pt x="215856" y="4921"/>
                  </a:lnTo>
                  <a:lnTo>
                    <a:pt x="2105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318267" y="9560267"/>
              <a:ext cx="133985" cy="140970"/>
            </a:xfrm>
            <a:custGeom>
              <a:avLst/>
              <a:gdLst/>
              <a:ahLst/>
              <a:cxnLst/>
              <a:rect l="l" t="t" r="r" b="b"/>
              <a:pathLst>
                <a:path w="133985" h="140970">
                  <a:moveTo>
                    <a:pt x="133515" y="0"/>
                  </a:moveTo>
                  <a:lnTo>
                    <a:pt x="0" y="0"/>
                  </a:lnTo>
                  <a:lnTo>
                    <a:pt x="0" y="140538"/>
                  </a:lnTo>
                  <a:lnTo>
                    <a:pt x="133515" y="140538"/>
                  </a:lnTo>
                  <a:lnTo>
                    <a:pt x="13351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585154" y="8888367"/>
              <a:ext cx="411480" cy="224790"/>
            </a:xfrm>
            <a:custGeom>
              <a:avLst/>
              <a:gdLst/>
              <a:ahLst/>
              <a:cxnLst/>
              <a:rect l="l" t="t" r="r" b="b"/>
              <a:pathLst>
                <a:path w="411479" h="224790">
                  <a:moveTo>
                    <a:pt x="0" y="0"/>
                  </a:moveTo>
                  <a:lnTo>
                    <a:pt x="411175" y="0"/>
                  </a:lnTo>
                  <a:lnTo>
                    <a:pt x="411175" y="224281"/>
                  </a:lnTo>
                  <a:lnTo>
                    <a:pt x="0" y="22428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68545" y="7177779"/>
              <a:ext cx="527050" cy="2171700"/>
            </a:xfrm>
            <a:custGeom>
              <a:avLst/>
              <a:gdLst/>
              <a:ahLst/>
              <a:cxnLst/>
              <a:rect l="l" t="t" r="r" b="b"/>
              <a:pathLst>
                <a:path w="527050" h="2171700">
                  <a:moveTo>
                    <a:pt x="526910" y="2171496"/>
                  </a:moveTo>
                  <a:lnTo>
                    <a:pt x="0" y="2171496"/>
                  </a:lnTo>
                  <a:lnTo>
                    <a:pt x="0" y="0"/>
                  </a:lnTo>
                  <a:lnTo>
                    <a:pt x="526910" y="0"/>
                  </a:lnTo>
                  <a:lnTo>
                    <a:pt x="526910" y="21714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69435" y="6986174"/>
              <a:ext cx="1389380" cy="1487805"/>
            </a:xfrm>
            <a:custGeom>
              <a:avLst/>
              <a:gdLst/>
              <a:ahLst/>
              <a:cxnLst/>
              <a:rect l="l" t="t" r="r" b="b"/>
              <a:pathLst>
                <a:path w="1389379" h="1487804">
                  <a:moveTo>
                    <a:pt x="0" y="0"/>
                  </a:moveTo>
                  <a:lnTo>
                    <a:pt x="1389126" y="0"/>
                  </a:lnTo>
                  <a:lnTo>
                    <a:pt x="1389126" y="1486077"/>
                  </a:lnTo>
                  <a:lnTo>
                    <a:pt x="0" y="1487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021536" y="6411365"/>
              <a:ext cx="1485265" cy="878205"/>
            </a:xfrm>
            <a:custGeom>
              <a:avLst/>
              <a:gdLst/>
              <a:ahLst/>
              <a:cxnLst/>
              <a:rect l="l" t="t" r="r" b="b"/>
              <a:pathLst>
                <a:path w="1485264" h="878204">
                  <a:moveTo>
                    <a:pt x="1484922" y="0"/>
                  </a:moveTo>
                  <a:lnTo>
                    <a:pt x="0" y="0"/>
                  </a:lnTo>
                  <a:lnTo>
                    <a:pt x="0" y="878179"/>
                  </a:lnTo>
                  <a:lnTo>
                    <a:pt x="1484922" y="878179"/>
                  </a:lnTo>
                  <a:lnTo>
                    <a:pt x="1484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21536" y="6411365"/>
              <a:ext cx="1485265" cy="878205"/>
            </a:xfrm>
            <a:custGeom>
              <a:avLst/>
              <a:gdLst/>
              <a:ahLst/>
              <a:cxnLst/>
              <a:rect l="l" t="t" r="r" b="b"/>
              <a:pathLst>
                <a:path w="1485264" h="878204">
                  <a:moveTo>
                    <a:pt x="0" y="0"/>
                  </a:moveTo>
                  <a:lnTo>
                    <a:pt x="1484922" y="0"/>
                  </a:lnTo>
                  <a:lnTo>
                    <a:pt x="1484922" y="878179"/>
                  </a:lnTo>
                  <a:lnTo>
                    <a:pt x="0" y="87817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941700" y="6315566"/>
              <a:ext cx="1661160" cy="128270"/>
            </a:xfrm>
            <a:custGeom>
              <a:avLst/>
              <a:gdLst/>
              <a:ahLst/>
              <a:cxnLst/>
              <a:rect l="l" t="t" r="r" b="b"/>
              <a:pathLst>
                <a:path w="1661160" h="128270">
                  <a:moveTo>
                    <a:pt x="1660563" y="0"/>
                  </a:moveTo>
                  <a:lnTo>
                    <a:pt x="0" y="0"/>
                  </a:lnTo>
                  <a:lnTo>
                    <a:pt x="0" y="127736"/>
                  </a:lnTo>
                  <a:lnTo>
                    <a:pt x="1660563" y="127736"/>
                  </a:lnTo>
                  <a:lnTo>
                    <a:pt x="16605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41700" y="6315566"/>
              <a:ext cx="1661160" cy="128270"/>
            </a:xfrm>
            <a:custGeom>
              <a:avLst/>
              <a:gdLst/>
              <a:ahLst/>
              <a:cxnLst/>
              <a:rect l="l" t="t" r="r" b="b"/>
              <a:pathLst>
                <a:path w="1661160" h="128270">
                  <a:moveTo>
                    <a:pt x="0" y="0"/>
                  </a:moveTo>
                  <a:lnTo>
                    <a:pt x="1660563" y="0"/>
                  </a:lnTo>
                  <a:lnTo>
                    <a:pt x="1660563" y="127736"/>
                  </a:lnTo>
                  <a:lnTo>
                    <a:pt x="0" y="12773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66891" y="6970207"/>
              <a:ext cx="240029" cy="495300"/>
            </a:xfrm>
            <a:custGeom>
              <a:avLst/>
              <a:gdLst/>
              <a:ahLst/>
              <a:cxnLst/>
              <a:rect l="l" t="t" r="r" b="b"/>
              <a:pathLst>
                <a:path w="240030" h="495300">
                  <a:moveTo>
                    <a:pt x="0" y="0"/>
                  </a:moveTo>
                  <a:lnTo>
                    <a:pt x="239509" y="494969"/>
                  </a:lnTo>
                </a:path>
              </a:pathLst>
            </a:custGeom>
            <a:ln w="3175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549785" y="7395847"/>
              <a:ext cx="60325" cy="69850"/>
            </a:xfrm>
            <a:custGeom>
              <a:avLst/>
              <a:gdLst/>
              <a:ahLst/>
              <a:cxnLst/>
              <a:rect l="l" t="t" r="r" b="b"/>
              <a:pathLst>
                <a:path w="60325" h="69850">
                  <a:moveTo>
                    <a:pt x="60236" y="0"/>
                  </a:moveTo>
                  <a:lnTo>
                    <a:pt x="0" y="29159"/>
                  </a:lnTo>
                  <a:lnTo>
                    <a:pt x="56616" y="69342"/>
                  </a:lnTo>
                  <a:lnTo>
                    <a:pt x="60236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30827" y="7177776"/>
              <a:ext cx="846455" cy="367665"/>
            </a:xfrm>
            <a:custGeom>
              <a:avLst/>
              <a:gdLst/>
              <a:ahLst/>
              <a:cxnLst/>
              <a:rect l="l" t="t" r="r" b="b"/>
              <a:pathLst>
                <a:path w="846454" h="367665">
                  <a:moveTo>
                    <a:pt x="846239" y="0"/>
                  </a:moveTo>
                  <a:lnTo>
                    <a:pt x="0" y="367245"/>
                  </a:lnTo>
                </a:path>
              </a:pathLst>
            </a:custGeom>
            <a:ln w="3175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330823" y="7490105"/>
              <a:ext cx="69215" cy="61594"/>
            </a:xfrm>
            <a:custGeom>
              <a:avLst/>
              <a:gdLst/>
              <a:ahLst/>
              <a:cxnLst/>
              <a:rect l="l" t="t" r="r" b="b"/>
              <a:pathLst>
                <a:path w="69214" h="61595">
                  <a:moveTo>
                    <a:pt x="42481" y="0"/>
                  </a:moveTo>
                  <a:lnTo>
                    <a:pt x="0" y="54914"/>
                  </a:lnTo>
                  <a:lnTo>
                    <a:pt x="69126" y="61391"/>
                  </a:lnTo>
                  <a:lnTo>
                    <a:pt x="42481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654297" y="6379434"/>
              <a:ext cx="303530" cy="1996439"/>
            </a:xfrm>
            <a:custGeom>
              <a:avLst/>
              <a:gdLst/>
              <a:ahLst/>
              <a:cxnLst/>
              <a:rect l="l" t="t" r="r" b="b"/>
              <a:pathLst>
                <a:path w="303530" h="1996440">
                  <a:moveTo>
                    <a:pt x="0" y="0"/>
                  </a:moveTo>
                  <a:lnTo>
                    <a:pt x="303377" y="1995855"/>
                  </a:lnTo>
                </a:path>
              </a:pathLst>
            </a:custGeom>
            <a:ln w="3175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15442" y="8310125"/>
              <a:ext cx="66675" cy="65405"/>
            </a:xfrm>
            <a:custGeom>
              <a:avLst/>
              <a:gdLst/>
              <a:ahLst/>
              <a:cxnLst/>
              <a:rect l="l" t="t" r="r" b="b"/>
              <a:pathLst>
                <a:path w="66675" h="65404">
                  <a:moveTo>
                    <a:pt x="66167" y="0"/>
                  </a:moveTo>
                  <a:lnTo>
                    <a:pt x="0" y="10058"/>
                  </a:lnTo>
                  <a:lnTo>
                    <a:pt x="42227" y="65176"/>
                  </a:lnTo>
                  <a:lnTo>
                    <a:pt x="66167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36009" y="8584720"/>
              <a:ext cx="709295" cy="513080"/>
            </a:xfrm>
            <a:custGeom>
              <a:avLst/>
              <a:gdLst/>
              <a:ahLst/>
              <a:cxnLst/>
              <a:rect l="l" t="t" r="r" b="b"/>
              <a:pathLst>
                <a:path w="709295" h="513079">
                  <a:moveTo>
                    <a:pt x="0" y="119964"/>
                  </a:moveTo>
                  <a:lnTo>
                    <a:pt x="550379" y="0"/>
                  </a:lnTo>
                  <a:lnTo>
                    <a:pt x="650913" y="110705"/>
                  </a:lnTo>
                  <a:lnTo>
                    <a:pt x="708901" y="376707"/>
                  </a:lnTo>
                  <a:lnTo>
                    <a:pt x="85572" y="512572"/>
                  </a:lnTo>
                  <a:lnTo>
                    <a:pt x="0" y="11996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798367" y="8497669"/>
              <a:ext cx="677545" cy="553085"/>
            </a:xfrm>
            <a:custGeom>
              <a:avLst/>
              <a:gdLst/>
              <a:ahLst/>
              <a:cxnLst/>
              <a:rect l="l" t="t" r="r" b="b"/>
              <a:pathLst>
                <a:path w="677545" h="553084">
                  <a:moveTo>
                    <a:pt x="591098" y="0"/>
                  </a:moveTo>
                  <a:lnTo>
                    <a:pt x="544967" y="5845"/>
                  </a:lnTo>
                  <a:lnTo>
                    <a:pt x="421634" y="14189"/>
                  </a:lnTo>
                  <a:lnTo>
                    <a:pt x="375503" y="20027"/>
                  </a:lnTo>
                  <a:lnTo>
                    <a:pt x="325862" y="21885"/>
                  </a:lnTo>
                  <a:lnTo>
                    <a:pt x="277699" y="27441"/>
                  </a:lnTo>
                  <a:lnTo>
                    <a:pt x="230746" y="36023"/>
                  </a:lnTo>
                  <a:lnTo>
                    <a:pt x="184733" y="46961"/>
                  </a:lnTo>
                  <a:lnTo>
                    <a:pt x="139392" y="59583"/>
                  </a:lnTo>
                  <a:lnTo>
                    <a:pt x="94457" y="73220"/>
                  </a:lnTo>
                  <a:lnTo>
                    <a:pt x="49657" y="87199"/>
                  </a:lnTo>
                  <a:lnTo>
                    <a:pt x="4726" y="100850"/>
                  </a:lnTo>
                  <a:lnTo>
                    <a:pt x="0" y="133489"/>
                  </a:lnTo>
                  <a:lnTo>
                    <a:pt x="508" y="164280"/>
                  </a:lnTo>
                  <a:lnTo>
                    <a:pt x="9396" y="192119"/>
                  </a:lnTo>
                  <a:lnTo>
                    <a:pt x="29809" y="215899"/>
                  </a:lnTo>
                  <a:lnTo>
                    <a:pt x="25240" y="250040"/>
                  </a:lnTo>
                  <a:lnTo>
                    <a:pt x="33714" y="280215"/>
                  </a:lnTo>
                  <a:lnTo>
                    <a:pt x="51608" y="307214"/>
                  </a:lnTo>
                  <a:lnTo>
                    <a:pt x="75300" y="331825"/>
                  </a:lnTo>
                  <a:lnTo>
                    <a:pt x="69475" y="365677"/>
                  </a:lnTo>
                  <a:lnTo>
                    <a:pt x="84334" y="393896"/>
                  </a:lnTo>
                  <a:lnTo>
                    <a:pt x="111831" y="418239"/>
                  </a:lnTo>
                  <a:lnTo>
                    <a:pt x="143918" y="440461"/>
                  </a:lnTo>
                  <a:lnTo>
                    <a:pt x="132645" y="476068"/>
                  </a:lnTo>
                  <a:lnTo>
                    <a:pt x="135531" y="505490"/>
                  </a:lnTo>
                  <a:lnTo>
                    <a:pt x="148717" y="530413"/>
                  </a:lnTo>
                  <a:lnTo>
                    <a:pt x="168340" y="552526"/>
                  </a:lnTo>
                  <a:lnTo>
                    <a:pt x="266996" y="540307"/>
                  </a:lnTo>
                  <a:lnTo>
                    <a:pt x="313338" y="533776"/>
                  </a:lnTo>
                  <a:lnTo>
                    <a:pt x="358246" y="525702"/>
                  </a:lnTo>
                  <a:lnTo>
                    <a:pt x="402134" y="515136"/>
                  </a:lnTo>
                  <a:lnTo>
                    <a:pt x="445420" y="501131"/>
                  </a:lnTo>
                  <a:lnTo>
                    <a:pt x="488520" y="482739"/>
                  </a:lnTo>
                  <a:lnTo>
                    <a:pt x="579993" y="435670"/>
                  </a:lnTo>
                  <a:lnTo>
                    <a:pt x="634504" y="409777"/>
                  </a:lnTo>
                  <a:lnTo>
                    <a:pt x="677077" y="394449"/>
                  </a:lnTo>
                  <a:lnTo>
                    <a:pt x="674338" y="343400"/>
                  </a:lnTo>
                  <a:lnTo>
                    <a:pt x="669083" y="295426"/>
                  </a:lnTo>
                  <a:lnTo>
                    <a:pt x="661425" y="249238"/>
                  </a:lnTo>
                  <a:lnTo>
                    <a:pt x="651480" y="203549"/>
                  </a:lnTo>
                  <a:lnTo>
                    <a:pt x="639361" y="157069"/>
                  </a:lnTo>
                  <a:lnTo>
                    <a:pt x="625181" y="108509"/>
                  </a:lnTo>
                  <a:lnTo>
                    <a:pt x="609055" y="56583"/>
                  </a:lnTo>
                  <a:lnTo>
                    <a:pt x="5910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798367" y="8497669"/>
              <a:ext cx="677545" cy="553085"/>
            </a:xfrm>
            <a:custGeom>
              <a:avLst/>
              <a:gdLst/>
              <a:ahLst/>
              <a:cxnLst/>
              <a:rect l="l" t="t" r="r" b="b"/>
              <a:pathLst>
                <a:path w="677545" h="553084">
                  <a:moveTo>
                    <a:pt x="4726" y="100850"/>
                  </a:moveTo>
                  <a:lnTo>
                    <a:pt x="49657" y="87199"/>
                  </a:lnTo>
                  <a:lnTo>
                    <a:pt x="94457" y="73220"/>
                  </a:lnTo>
                  <a:lnTo>
                    <a:pt x="139392" y="59583"/>
                  </a:lnTo>
                  <a:lnTo>
                    <a:pt x="184733" y="46961"/>
                  </a:lnTo>
                  <a:lnTo>
                    <a:pt x="230746" y="36023"/>
                  </a:lnTo>
                  <a:lnTo>
                    <a:pt x="277699" y="27441"/>
                  </a:lnTo>
                  <a:lnTo>
                    <a:pt x="325862" y="21885"/>
                  </a:lnTo>
                  <a:lnTo>
                    <a:pt x="375503" y="20027"/>
                  </a:lnTo>
                  <a:lnTo>
                    <a:pt x="421634" y="14189"/>
                  </a:lnTo>
                  <a:lnTo>
                    <a:pt x="483300" y="10018"/>
                  </a:lnTo>
                  <a:lnTo>
                    <a:pt x="544967" y="5845"/>
                  </a:lnTo>
                  <a:lnTo>
                    <a:pt x="591098" y="0"/>
                  </a:lnTo>
                  <a:lnTo>
                    <a:pt x="609055" y="56583"/>
                  </a:lnTo>
                  <a:lnTo>
                    <a:pt x="625181" y="108509"/>
                  </a:lnTo>
                  <a:lnTo>
                    <a:pt x="639361" y="157069"/>
                  </a:lnTo>
                  <a:lnTo>
                    <a:pt x="651480" y="203549"/>
                  </a:lnTo>
                  <a:lnTo>
                    <a:pt x="661425" y="249238"/>
                  </a:lnTo>
                  <a:lnTo>
                    <a:pt x="669083" y="295426"/>
                  </a:lnTo>
                  <a:lnTo>
                    <a:pt x="674338" y="343400"/>
                  </a:lnTo>
                  <a:lnTo>
                    <a:pt x="677077" y="394449"/>
                  </a:lnTo>
                  <a:lnTo>
                    <a:pt x="634504" y="409777"/>
                  </a:lnTo>
                  <a:lnTo>
                    <a:pt x="579993" y="435670"/>
                  </a:lnTo>
                  <a:lnTo>
                    <a:pt x="526885" y="463025"/>
                  </a:lnTo>
                  <a:lnTo>
                    <a:pt x="488520" y="482739"/>
                  </a:lnTo>
                  <a:lnTo>
                    <a:pt x="445420" y="501131"/>
                  </a:lnTo>
                  <a:lnTo>
                    <a:pt x="402134" y="515136"/>
                  </a:lnTo>
                  <a:lnTo>
                    <a:pt x="358246" y="525702"/>
                  </a:lnTo>
                  <a:lnTo>
                    <a:pt x="313338" y="533776"/>
                  </a:lnTo>
                  <a:lnTo>
                    <a:pt x="266996" y="540307"/>
                  </a:lnTo>
                  <a:lnTo>
                    <a:pt x="218802" y="546241"/>
                  </a:lnTo>
                  <a:lnTo>
                    <a:pt x="168340" y="552526"/>
                  </a:lnTo>
                  <a:lnTo>
                    <a:pt x="148717" y="530413"/>
                  </a:lnTo>
                  <a:lnTo>
                    <a:pt x="135531" y="505490"/>
                  </a:lnTo>
                  <a:lnTo>
                    <a:pt x="132645" y="476068"/>
                  </a:lnTo>
                  <a:lnTo>
                    <a:pt x="143918" y="440461"/>
                  </a:lnTo>
                  <a:lnTo>
                    <a:pt x="111831" y="418239"/>
                  </a:lnTo>
                  <a:lnTo>
                    <a:pt x="84334" y="393896"/>
                  </a:lnTo>
                  <a:lnTo>
                    <a:pt x="69475" y="365677"/>
                  </a:lnTo>
                  <a:lnTo>
                    <a:pt x="75300" y="331825"/>
                  </a:lnTo>
                  <a:lnTo>
                    <a:pt x="51608" y="307214"/>
                  </a:lnTo>
                  <a:lnTo>
                    <a:pt x="33714" y="280215"/>
                  </a:lnTo>
                  <a:lnTo>
                    <a:pt x="25240" y="250040"/>
                  </a:lnTo>
                  <a:lnTo>
                    <a:pt x="29809" y="215899"/>
                  </a:lnTo>
                  <a:lnTo>
                    <a:pt x="9396" y="192119"/>
                  </a:lnTo>
                  <a:lnTo>
                    <a:pt x="508" y="164280"/>
                  </a:lnTo>
                  <a:lnTo>
                    <a:pt x="0" y="133489"/>
                  </a:lnTo>
                  <a:lnTo>
                    <a:pt x="4726" y="1008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827816" y="8643997"/>
              <a:ext cx="267970" cy="69850"/>
            </a:xfrm>
            <a:custGeom>
              <a:avLst/>
              <a:gdLst/>
              <a:ahLst/>
              <a:cxnLst/>
              <a:rect l="l" t="t" r="r" b="b"/>
              <a:pathLst>
                <a:path w="267970" h="69850">
                  <a:moveTo>
                    <a:pt x="0" y="69646"/>
                  </a:moveTo>
                  <a:lnTo>
                    <a:pt x="26164" y="62749"/>
                  </a:lnTo>
                  <a:lnTo>
                    <a:pt x="84874" y="46650"/>
                  </a:lnTo>
                  <a:lnTo>
                    <a:pt x="146450" y="28241"/>
                  </a:lnTo>
                  <a:lnTo>
                    <a:pt x="181216" y="14414"/>
                  </a:lnTo>
                  <a:lnTo>
                    <a:pt x="201220" y="6965"/>
                  </a:lnTo>
                  <a:lnTo>
                    <a:pt x="230320" y="2587"/>
                  </a:lnTo>
                  <a:lnTo>
                    <a:pt x="256554" y="519"/>
                  </a:lnTo>
                  <a:lnTo>
                    <a:pt x="267957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873308" y="8775636"/>
              <a:ext cx="206375" cy="53975"/>
            </a:xfrm>
            <a:custGeom>
              <a:avLst/>
              <a:gdLst/>
              <a:ahLst/>
              <a:cxnLst/>
              <a:rect l="l" t="t" r="r" b="b"/>
              <a:pathLst>
                <a:path w="206375" h="53975">
                  <a:moveTo>
                    <a:pt x="0" y="53936"/>
                  </a:moveTo>
                  <a:lnTo>
                    <a:pt x="20620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939318" y="8878578"/>
              <a:ext cx="214629" cy="58419"/>
            </a:xfrm>
            <a:custGeom>
              <a:avLst/>
              <a:gdLst/>
              <a:ahLst/>
              <a:cxnLst/>
              <a:rect l="l" t="t" r="r" b="b"/>
              <a:pathLst>
                <a:path w="214629" h="58420">
                  <a:moveTo>
                    <a:pt x="0" y="57950"/>
                  </a:moveTo>
                  <a:lnTo>
                    <a:pt x="21432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110078" y="8460285"/>
              <a:ext cx="257810" cy="64135"/>
            </a:xfrm>
            <a:custGeom>
              <a:avLst/>
              <a:gdLst/>
              <a:ahLst/>
              <a:cxnLst/>
              <a:rect l="l" t="t" r="r" b="b"/>
              <a:pathLst>
                <a:path w="257810" h="64134">
                  <a:moveTo>
                    <a:pt x="138014" y="11"/>
                  </a:moveTo>
                  <a:lnTo>
                    <a:pt x="92618" y="0"/>
                  </a:lnTo>
                  <a:lnTo>
                    <a:pt x="48375" y="5274"/>
                  </a:lnTo>
                  <a:lnTo>
                    <a:pt x="5194" y="15424"/>
                  </a:lnTo>
                  <a:lnTo>
                    <a:pt x="0" y="63748"/>
                  </a:lnTo>
                  <a:lnTo>
                    <a:pt x="46456" y="60357"/>
                  </a:lnTo>
                  <a:lnTo>
                    <a:pt x="99001" y="55541"/>
                  </a:lnTo>
                  <a:lnTo>
                    <a:pt x="204833" y="46828"/>
                  </a:lnTo>
                  <a:lnTo>
                    <a:pt x="257378" y="42005"/>
                  </a:lnTo>
                  <a:lnTo>
                    <a:pt x="232625" y="17532"/>
                  </a:lnTo>
                  <a:lnTo>
                    <a:pt x="184653" y="5718"/>
                  </a:lnTo>
                  <a:lnTo>
                    <a:pt x="138014" y="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110078" y="8460285"/>
              <a:ext cx="257810" cy="64135"/>
            </a:xfrm>
            <a:custGeom>
              <a:avLst/>
              <a:gdLst/>
              <a:ahLst/>
              <a:cxnLst/>
              <a:rect l="l" t="t" r="r" b="b"/>
              <a:pathLst>
                <a:path w="257810" h="64134">
                  <a:moveTo>
                    <a:pt x="5194" y="15424"/>
                  </a:moveTo>
                  <a:lnTo>
                    <a:pt x="48375" y="5274"/>
                  </a:lnTo>
                  <a:lnTo>
                    <a:pt x="92618" y="0"/>
                  </a:lnTo>
                  <a:lnTo>
                    <a:pt x="138014" y="11"/>
                  </a:lnTo>
                  <a:lnTo>
                    <a:pt x="184653" y="5718"/>
                  </a:lnTo>
                  <a:lnTo>
                    <a:pt x="232625" y="17532"/>
                  </a:lnTo>
                  <a:lnTo>
                    <a:pt x="238624" y="23422"/>
                  </a:lnTo>
                  <a:lnTo>
                    <a:pt x="244997" y="29773"/>
                  </a:lnTo>
                  <a:lnTo>
                    <a:pt x="251372" y="36122"/>
                  </a:lnTo>
                  <a:lnTo>
                    <a:pt x="257378" y="42005"/>
                  </a:lnTo>
                  <a:lnTo>
                    <a:pt x="204833" y="46828"/>
                  </a:lnTo>
                  <a:lnTo>
                    <a:pt x="151917" y="51186"/>
                  </a:lnTo>
                  <a:lnTo>
                    <a:pt x="99001" y="55541"/>
                  </a:lnTo>
                  <a:lnTo>
                    <a:pt x="46456" y="60357"/>
                  </a:lnTo>
                  <a:lnTo>
                    <a:pt x="34838" y="61210"/>
                  </a:lnTo>
                  <a:lnTo>
                    <a:pt x="23223" y="62057"/>
                  </a:lnTo>
                  <a:lnTo>
                    <a:pt x="11611" y="62902"/>
                  </a:lnTo>
                  <a:lnTo>
                    <a:pt x="0" y="63748"/>
                  </a:lnTo>
                  <a:lnTo>
                    <a:pt x="1297" y="51670"/>
                  </a:lnTo>
                  <a:lnTo>
                    <a:pt x="2597" y="39591"/>
                  </a:lnTo>
                  <a:lnTo>
                    <a:pt x="3896" y="27509"/>
                  </a:lnTo>
                  <a:lnTo>
                    <a:pt x="5194" y="154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108087" y="8499887"/>
              <a:ext cx="260350" cy="31750"/>
            </a:xfrm>
            <a:custGeom>
              <a:avLst/>
              <a:gdLst/>
              <a:ahLst/>
              <a:cxnLst/>
              <a:rect l="l" t="t" r="r" b="b"/>
              <a:pathLst>
                <a:path w="260350" h="31750">
                  <a:moveTo>
                    <a:pt x="254203" y="0"/>
                  </a:moveTo>
                  <a:lnTo>
                    <a:pt x="4445" y="20599"/>
                  </a:lnTo>
                  <a:lnTo>
                    <a:pt x="0" y="31242"/>
                  </a:lnTo>
                  <a:lnTo>
                    <a:pt x="260311" y="10261"/>
                  </a:lnTo>
                  <a:lnTo>
                    <a:pt x="2542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108087" y="8499887"/>
              <a:ext cx="260350" cy="31750"/>
            </a:xfrm>
            <a:custGeom>
              <a:avLst/>
              <a:gdLst/>
              <a:ahLst/>
              <a:cxnLst/>
              <a:rect l="l" t="t" r="r" b="b"/>
              <a:pathLst>
                <a:path w="260350" h="31750">
                  <a:moveTo>
                    <a:pt x="4445" y="20599"/>
                  </a:moveTo>
                  <a:lnTo>
                    <a:pt x="254203" y="0"/>
                  </a:lnTo>
                  <a:lnTo>
                    <a:pt x="260311" y="10261"/>
                  </a:lnTo>
                  <a:lnTo>
                    <a:pt x="0" y="31242"/>
                  </a:lnTo>
                  <a:lnTo>
                    <a:pt x="4445" y="20599"/>
                  </a:lnTo>
                  <a:close/>
                </a:path>
              </a:pathLst>
            </a:custGeom>
            <a:ln w="3175">
              <a:solidFill>
                <a:srgbClr val="FFF5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109610" y="8521891"/>
              <a:ext cx="47625" cy="1270"/>
            </a:xfrm>
            <a:custGeom>
              <a:avLst/>
              <a:gdLst/>
              <a:ahLst/>
              <a:cxnLst/>
              <a:rect l="l" t="t" r="r" b="b"/>
              <a:pathLst>
                <a:path w="47625" h="1270">
                  <a:moveTo>
                    <a:pt x="0" y="0"/>
                  </a:moveTo>
                  <a:lnTo>
                    <a:pt x="47383" y="90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349312" y="8266959"/>
              <a:ext cx="878840" cy="709930"/>
            </a:xfrm>
            <a:custGeom>
              <a:avLst/>
              <a:gdLst/>
              <a:ahLst/>
              <a:cxnLst/>
              <a:rect l="l" t="t" r="r" b="b"/>
              <a:pathLst>
                <a:path w="878839" h="709929">
                  <a:moveTo>
                    <a:pt x="771931" y="0"/>
                  </a:moveTo>
                  <a:lnTo>
                    <a:pt x="722592" y="5509"/>
                  </a:lnTo>
                  <a:lnTo>
                    <a:pt x="673451" y="11925"/>
                  </a:lnTo>
                  <a:lnTo>
                    <a:pt x="624498" y="19198"/>
                  </a:lnTo>
                  <a:lnTo>
                    <a:pt x="575720" y="27275"/>
                  </a:lnTo>
                  <a:lnTo>
                    <a:pt x="527106" y="36104"/>
                  </a:lnTo>
                  <a:lnTo>
                    <a:pt x="478646" y="45636"/>
                  </a:lnTo>
                  <a:lnTo>
                    <a:pt x="430328" y="55818"/>
                  </a:lnTo>
                  <a:lnTo>
                    <a:pt x="382141" y="66600"/>
                  </a:lnTo>
                  <a:lnTo>
                    <a:pt x="334073" y="77929"/>
                  </a:lnTo>
                  <a:lnTo>
                    <a:pt x="286114" y="89755"/>
                  </a:lnTo>
                  <a:lnTo>
                    <a:pt x="238251" y="102026"/>
                  </a:lnTo>
                  <a:lnTo>
                    <a:pt x="190474" y="114691"/>
                  </a:lnTo>
                  <a:lnTo>
                    <a:pt x="142772" y="127698"/>
                  </a:lnTo>
                  <a:lnTo>
                    <a:pt x="95133" y="140996"/>
                  </a:lnTo>
                  <a:lnTo>
                    <a:pt x="0" y="168262"/>
                  </a:lnTo>
                  <a:lnTo>
                    <a:pt x="21110" y="218138"/>
                  </a:lnTo>
                  <a:lnTo>
                    <a:pt x="39439" y="267839"/>
                  </a:lnTo>
                  <a:lnTo>
                    <a:pt x="55221" y="317377"/>
                  </a:lnTo>
                  <a:lnTo>
                    <a:pt x="68692" y="366769"/>
                  </a:lnTo>
                  <a:lnTo>
                    <a:pt x="80086" y="416029"/>
                  </a:lnTo>
                  <a:lnTo>
                    <a:pt x="89639" y="465173"/>
                  </a:lnTo>
                  <a:lnTo>
                    <a:pt x="97586" y="514215"/>
                  </a:lnTo>
                  <a:lnTo>
                    <a:pt x="104161" y="563170"/>
                  </a:lnTo>
                  <a:lnTo>
                    <a:pt x="109600" y="612053"/>
                  </a:lnTo>
                  <a:lnTo>
                    <a:pt x="114137" y="660879"/>
                  </a:lnTo>
                  <a:lnTo>
                    <a:pt x="118008" y="709663"/>
                  </a:lnTo>
                  <a:lnTo>
                    <a:pt x="166130" y="698763"/>
                  </a:lnTo>
                  <a:lnTo>
                    <a:pt x="214023" y="687163"/>
                  </a:lnTo>
                  <a:lnTo>
                    <a:pt x="261722" y="674962"/>
                  </a:lnTo>
                  <a:lnTo>
                    <a:pt x="309257" y="662260"/>
                  </a:lnTo>
                  <a:lnTo>
                    <a:pt x="356663" y="649158"/>
                  </a:lnTo>
                  <a:lnTo>
                    <a:pt x="403970" y="635756"/>
                  </a:lnTo>
                  <a:lnTo>
                    <a:pt x="545632" y="594747"/>
                  </a:lnTo>
                  <a:lnTo>
                    <a:pt x="640180" y="567742"/>
                  </a:lnTo>
                  <a:lnTo>
                    <a:pt x="687584" y="554640"/>
                  </a:lnTo>
                  <a:lnTo>
                    <a:pt x="735119" y="541938"/>
                  </a:lnTo>
                  <a:lnTo>
                    <a:pt x="782815" y="529737"/>
                  </a:lnTo>
                  <a:lnTo>
                    <a:pt x="830707" y="518137"/>
                  </a:lnTo>
                  <a:lnTo>
                    <a:pt x="878827" y="507237"/>
                  </a:lnTo>
                  <a:lnTo>
                    <a:pt x="856382" y="402511"/>
                  </a:lnTo>
                  <a:lnTo>
                    <a:pt x="794376" y="104732"/>
                  </a:lnTo>
                  <a:lnTo>
                    <a:pt x="7719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349312" y="8266959"/>
              <a:ext cx="878840" cy="709930"/>
            </a:xfrm>
            <a:custGeom>
              <a:avLst/>
              <a:gdLst/>
              <a:ahLst/>
              <a:cxnLst/>
              <a:rect l="l" t="t" r="r" b="b"/>
              <a:pathLst>
                <a:path w="878839" h="709929">
                  <a:moveTo>
                    <a:pt x="0" y="168262"/>
                  </a:moveTo>
                  <a:lnTo>
                    <a:pt x="47546" y="154535"/>
                  </a:lnTo>
                  <a:lnTo>
                    <a:pt x="95133" y="140996"/>
                  </a:lnTo>
                  <a:lnTo>
                    <a:pt x="142772" y="127698"/>
                  </a:lnTo>
                  <a:lnTo>
                    <a:pt x="190474" y="114691"/>
                  </a:lnTo>
                  <a:lnTo>
                    <a:pt x="238251" y="102026"/>
                  </a:lnTo>
                  <a:lnTo>
                    <a:pt x="286114" y="89755"/>
                  </a:lnTo>
                  <a:lnTo>
                    <a:pt x="334073" y="77929"/>
                  </a:lnTo>
                  <a:lnTo>
                    <a:pt x="382141" y="66600"/>
                  </a:lnTo>
                  <a:lnTo>
                    <a:pt x="430328" y="55818"/>
                  </a:lnTo>
                  <a:lnTo>
                    <a:pt x="478646" y="45636"/>
                  </a:lnTo>
                  <a:lnTo>
                    <a:pt x="527106" y="36104"/>
                  </a:lnTo>
                  <a:lnTo>
                    <a:pt x="575720" y="27275"/>
                  </a:lnTo>
                  <a:lnTo>
                    <a:pt x="624498" y="19198"/>
                  </a:lnTo>
                  <a:lnTo>
                    <a:pt x="673451" y="11925"/>
                  </a:lnTo>
                  <a:lnTo>
                    <a:pt x="722592" y="5509"/>
                  </a:lnTo>
                  <a:lnTo>
                    <a:pt x="771931" y="0"/>
                  </a:lnTo>
                  <a:lnTo>
                    <a:pt x="783420" y="53186"/>
                  </a:lnTo>
                  <a:lnTo>
                    <a:pt x="794376" y="104732"/>
                  </a:lnTo>
                  <a:lnTo>
                    <a:pt x="804932" y="155046"/>
                  </a:lnTo>
                  <a:lnTo>
                    <a:pt x="815222" y="204540"/>
                  </a:lnTo>
                  <a:lnTo>
                    <a:pt x="825379" y="253623"/>
                  </a:lnTo>
                  <a:lnTo>
                    <a:pt x="835536" y="302706"/>
                  </a:lnTo>
                  <a:lnTo>
                    <a:pt x="845826" y="352199"/>
                  </a:lnTo>
                  <a:lnTo>
                    <a:pt x="856382" y="402511"/>
                  </a:lnTo>
                  <a:lnTo>
                    <a:pt x="867338" y="454054"/>
                  </a:lnTo>
                  <a:lnTo>
                    <a:pt x="878827" y="507237"/>
                  </a:lnTo>
                  <a:lnTo>
                    <a:pt x="830707" y="518137"/>
                  </a:lnTo>
                  <a:lnTo>
                    <a:pt x="782815" y="529737"/>
                  </a:lnTo>
                  <a:lnTo>
                    <a:pt x="735119" y="541938"/>
                  </a:lnTo>
                  <a:lnTo>
                    <a:pt x="687584" y="554640"/>
                  </a:lnTo>
                  <a:lnTo>
                    <a:pt x="640180" y="567742"/>
                  </a:lnTo>
                  <a:lnTo>
                    <a:pt x="592873" y="581145"/>
                  </a:lnTo>
                  <a:lnTo>
                    <a:pt x="545632" y="594747"/>
                  </a:lnTo>
                  <a:lnTo>
                    <a:pt x="498422" y="608450"/>
                  </a:lnTo>
                  <a:lnTo>
                    <a:pt x="451213" y="622153"/>
                  </a:lnTo>
                  <a:lnTo>
                    <a:pt x="403970" y="635756"/>
                  </a:lnTo>
                  <a:lnTo>
                    <a:pt x="356663" y="649158"/>
                  </a:lnTo>
                  <a:lnTo>
                    <a:pt x="309257" y="662260"/>
                  </a:lnTo>
                  <a:lnTo>
                    <a:pt x="261722" y="674962"/>
                  </a:lnTo>
                  <a:lnTo>
                    <a:pt x="214023" y="687163"/>
                  </a:lnTo>
                  <a:lnTo>
                    <a:pt x="166130" y="698763"/>
                  </a:lnTo>
                  <a:lnTo>
                    <a:pt x="118008" y="709663"/>
                  </a:lnTo>
                  <a:lnTo>
                    <a:pt x="114137" y="660879"/>
                  </a:lnTo>
                  <a:lnTo>
                    <a:pt x="109600" y="612053"/>
                  </a:lnTo>
                  <a:lnTo>
                    <a:pt x="104161" y="563170"/>
                  </a:lnTo>
                  <a:lnTo>
                    <a:pt x="97586" y="514215"/>
                  </a:lnTo>
                  <a:lnTo>
                    <a:pt x="89639" y="465173"/>
                  </a:lnTo>
                  <a:lnTo>
                    <a:pt x="80086" y="416029"/>
                  </a:lnTo>
                  <a:lnTo>
                    <a:pt x="68692" y="366769"/>
                  </a:lnTo>
                  <a:lnTo>
                    <a:pt x="55221" y="317377"/>
                  </a:lnTo>
                  <a:lnTo>
                    <a:pt x="39439" y="267839"/>
                  </a:lnTo>
                  <a:lnTo>
                    <a:pt x="21110" y="218138"/>
                  </a:lnTo>
                  <a:lnTo>
                    <a:pt x="0" y="1682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078112" y="8219854"/>
              <a:ext cx="209550" cy="575310"/>
            </a:xfrm>
            <a:custGeom>
              <a:avLst/>
              <a:gdLst/>
              <a:ahLst/>
              <a:cxnLst/>
              <a:rect l="l" t="t" r="r" b="b"/>
              <a:pathLst>
                <a:path w="209550" h="575309">
                  <a:moveTo>
                    <a:pt x="91401" y="0"/>
                  </a:moveTo>
                  <a:lnTo>
                    <a:pt x="0" y="67487"/>
                  </a:lnTo>
                  <a:lnTo>
                    <a:pt x="33147" y="118808"/>
                  </a:lnTo>
                  <a:lnTo>
                    <a:pt x="19215" y="205994"/>
                  </a:lnTo>
                  <a:lnTo>
                    <a:pt x="71793" y="245757"/>
                  </a:lnTo>
                  <a:lnTo>
                    <a:pt x="53162" y="344944"/>
                  </a:lnTo>
                  <a:lnTo>
                    <a:pt x="109093" y="416902"/>
                  </a:lnTo>
                  <a:lnTo>
                    <a:pt x="84239" y="521119"/>
                  </a:lnTo>
                  <a:lnTo>
                    <a:pt x="139865" y="574852"/>
                  </a:lnTo>
                  <a:lnTo>
                    <a:pt x="209270" y="57435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78112" y="8219854"/>
              <a:ext cx="209550" cy="575310"/>
            </a:xfrm>
            <a:custGeom>
              <a:avLst/>
              <a:gdLst/>
              <a:ahLst/>
              <a:cxnLst/>
              <a:rect l="l" t="t" r="r" b="b"/>
              <a:pathLst>
                <a:path w="209550" h="575309">
                  <a:moveTo>
                    <a:pt x="91401" y="0"/>
                  </a:moveTo>
                  <a:lnTo>
                    <a:pt x="0" y="67487"/>
                  </a:lnTo>
                  <a:lnTo>
                    <a:pt x="33147" y="118808"/>
                  </a:lnTo>
                  <a:lnTo>
                    <a:pt x="19215" y="205994"/>
                  </a:lnTo>
                  <a:lnTo>
                    <a:pt x="71793" y="245757"/>
                  </a:lnTo>
                  <a:lnTo>
                    <a:pt x="53162" y="344944"/>
                  </a:lnTo>
                  <a:lnTo>
                    <a:pt x="109093" y="416902"/>
                  </a:lnTo>
                  <a:lnTo>
                    <a:pt x="84239" y="521119"/>
                  </a:lnTo>
                  <a:lnTo>
                    <a:pt x="139865" y="574852"/>
                  </a:lnTo>
                  <a:lnTo>
                    <a:pt x="209270" y="574357"/>
                  </a:lnTo>
                  <a:lnTo>
                    <a:pt x="91401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286004" y="4155271"/>
            <a:ext cx="7071995" cy="3013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90"/>
              </a:spcBef>
              <a:tabLst>
                <a:tab pos="2922270" algn="l"/>
                <a:tab pos="5859780" algn="l"/>
              </a:tabLst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	SIDE</a:t>
            </a:r>
            <a:r>
              <a:rPr sz="13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	3D</a:t>
            </a: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ts val="1560"/>
              </a:lnSpc>
              <a:spcBef>
                <a:spcPts val="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slots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engines.</a:t>
            </a:r>
            <a:r>
              <a:rPr sz="14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 automatically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opens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shuts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guard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pieces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secured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vice.</a:t>
            </a:r>
            <a:r>
              <a:rPr sz="1400" spc="-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  <a:tabLst>
                <a:tab pos="47066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endParaRPr sz="1400">
              <a:latin typeface="Arial"/>
              <a:cs typeface="Arial"/>
            </a:endParaRPr>
          </a:p>
          <a:p>
            <a:pPr marL="1553845">
              <a:lnSpc>
                <a:spcPct val="100000"/>
              </a:lnSpc>
            </a:pPr>
            <a:r>
              <a:rPr sz="1650" spc="-1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650">
              <a:latin typeface="Arial"/>
              <a:cs typeface="Arial"/>
            </a:endParaRPr>
          </a:p>
          <a:p>
            <a:pPr marL="1282065">
              <a:lnSpc>
                <a:spcPct val="100000"/>
              </a:lnSpc>
            </a:pPr>
            <a:r>
              <a:rPr sz="1650" dirty="0">
                <a:solidFill>
                  <a:srgbClr val="151616"/>
                </a:solidFill>
                <a:latin typeface="Arial"/>
                <a:cs typeface="Arial"/>
              </a:rPr>
              <a:t>BOX </a:t>
            </a:r>
            <a:r>
              <a:rPr sz="1650" spc="-25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endParaRPr sz="1650">
              <a:latin typeface="Arial"/>
              <a:cs typeface="Arial"/>
            </a:endParaRPr>
          </a:p>
          <a:p>
            <a:pPr marL="4539615">
              <a:lnSpc>
                <a:spcPct val="100000"/>
              </a:lnSpc>
              <a:spcBef>
                <a:spcPts val="284"/>
              </a:spcBef>
            </a:pPr>
            <a:r>
              <a:rPr sz="1650" spc="-10" dirty="0">
                <a:solidFill>
                  <a:srgbClr val="151616"/>
                </a:solidFill>
                <a:latin typeface="Arial"/>
                <a:cs typeface="Arial"/>
              </a:rPr>
              <a:t>GUARD</a:t>
            </a:r>
            <a:endParaRPr sz="165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3699640" y="8481235"/>
            <a:ext cx="119380" cy="160020"/>
            <a:chOff x="3699640" y="8481235"/>
            <a:chExt cx="119380" cy="160020"/>
          </a:xfrm>
        </p:grpSpPr>
        <p:sp>
          <p:nvSpPr>
            <p:cNvPr id="93" name="object 93"/>
            <p:cNvSpPr/>
            <p:nvPr/>
          </p:nvSpPr>
          <p:spPr>
            <a:xfrm>
              <a:off x="3701012" y="8482607"/>
              <a:ext cx="116839" cy="157480"/>
            </a:xfrm>
            <a:custGeom>
              <a:avLst/>
              <a:gdLst/>
              <a:ahLst/>
              <a:cxnLst/>
              <a:rect l="l" t="t" r="r" b="b"/>
              <a:pathLst>
                <a:path w="116839" h="157479">
                  <a:moveTo>
                    <a:pt x="116484" y="0"/>
                  </a:moveTo>
                  <a:lnTo>
                    <a:pt x="0" y="0"/>
                  </a:lnTo>
                  <a:lnTo>
                    <a:pt x="0" y="157200"/>
                  </a:lnTo>
                  <a:lnTo>
                    <a:pt x="116484" y="157200"/>
                  </a:lnTo>
                  <a:lnTo>
                    <a:pt x="1164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701012" y="8482607"/>
              <a:ext cx="116839" cy="157480"/>
            </a:xfrm>
            <a:custGeom>
              <a:avLst/>
              <a:gdLst/>
              <a:ahLst/>
              <a:cxnLst/>
              <a:rect l="l" t="t" r="r" b="b"/>
              <a:pathLst>
                <a:path w="116839" h="157479">
                  <a:moveTo>
                    <a:pt x="0" y="0"/>
                  </a:moveTo>
                  <a:lnTo>
                    <a:pt x="116484" y="0"/>
                  </a:lnTo>
                  <a:lnTo>
                    <a:pt x="116484" y="157200"/>
                  </a:lnTo>
                  <a:lnTo>
                    <a:pt x="0" y="1572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https://technologystudent.com/cams/box1.htm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211876" y="399145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57556" y="415045"/>
            <a:ext cx="483108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6360" algn="l"/>
              </a:tabLst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2264" y="95767"/>
            <a:ext cx="4453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https://technologystudent.com/cams/box1.htm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1871" y="399141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51" y="415049"/>
            <a:ext cx="48317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6360" algn="l"/>
              </a:tabLst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658" y="1332948"/>
            <a:ext cx="707263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3432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application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image).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Add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application.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mech8a.cdr</dc:title>
  <dc:creator>BY V.RYAN</dc:creator>
  <cp:keywords>BOX CAM PROFILE - EXAMINATION QUESTIONS</cp:keywords>
  <cp:lastModifiedBy>Vincent RYan</cp:lastModifiedBy>
  <cp:revision>1</cp:revision>
  <dcterms:created xsi:type="dcterms:W3CDTF">2024-06-28T14:22:08Z</dcterms:created>
  <dcterms:modified xsi:type="dcterms:W3CDTF">2024-06-28T14:22:20Z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2024-06-28T00:00:00Z</vt:filetime>
  </property>
  <property fmtid="{D5CDD505-2E9C-101B-9397-08002B2CF9AE}" pid="5" name="Producer">
    <vt:lpwstr>Corel PDF Engine Version 19.1.0.419</vt:lpwstr>
  </property>
</Properties>
</file>