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hyperlink" Target="https://www.facebook.com/groups/254963448192823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hyperlink" Target="https://technologystudent.com/despro_flsh/pearcam1html" TargetMode="Externa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hyperlink" Target="http://www.technologystudent.com/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71256" y="153565"/>
            <a:ext cx="498919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PEAR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SHAPED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CAMS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98277" y="1653003"/>
            <a:ext cx="3256915" cy="6362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41910" marR="5080" indent="-29845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 the diagram shown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opposite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 adding a cam that has a pear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shaped</a:t>
            </a:r>
            <a:endParaRPr sz="1400">
              <a:latin typeface="Arial"/>
              <a:cs typeface="Arial"/>
            </a:endParaRPr>
          </a:p>
          <a:p>
            <a:pPr marL="951230">
              <a:lnSpc>
                <a:spcPts val="1535"/>
              </a:lnSpc>
              <a:tabLst>
                <a:tab pos="1633220" algn="l"/>
              </a:tabLst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profile.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7647" y="4337961"/>
            <a:ext cx="64890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0390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 the motion of the follower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when a pear shaped cam is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used.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1739" y="625884"/>
            <a:ext cx="6341745" cy="36195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81280" rIns="0" bIns="0" rtlCol="0">
            <a:spAutoFit/>
          </a:bodyPr>
          <a:lstStyle/>
          <a:p>
            <a:pPr marL="220979">
              <a:lnSpc>
                <a:spcPct val="100000"/>
              </a:lnSpc>
              <a:spcBef>
                <a:spcPts val="640"/>
              </a:spcBef>
              <a:tabLst>
                <a:tab pos="1648460" algn="l"/>
              </a:tabLst>
            </a:pP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2100" spc="-15" baseline="198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https://technologystudent.com/despro_ﬂsh/pearcam1html</a:t>
            </a:r>
            <a:endParaRPr sz="2100" baseline="1984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7556" y="415045"/>
            <a:ext cx="4831080" cy="135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626360" algn="l"/>
              </a:tabLst>
            </a:pP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7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7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7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7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11876" y="399145"/>
            <a:ext cx="2228215" cy="135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spc="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www.technologystudent.com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700" spc="204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7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7647" y="6343964"/>
            <a:ext cx="69830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9793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pear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shaped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cam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creates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movement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model.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715853" y="1129365"/>
            <a:ext cx="1922780" cy="1624330"/>
            <a:chOff x="715853" y="1129365"/>
            <a:chExt cx="1922780" cy="1624330"/>
          </a:xfrm>
        </p:grpSpPr>
        <p:sp>
          <p:nvSpPr>
            <p:cNvPr id="19" name="object 19"/>
            <p:cNvSpPr/>
            <p:nvPr/>
          </p:nvSpPr>
          <p:spPr>
            <a:xfrm>
              <a:off x="715848" y="1912019"/>
              <a:ext cx="1922780" cy="231140"/>
            </a:xfrm>
            <a:custGeom>
              <a:avLst/>
              <a:gdLst/>
              <a:ahLst/>
              <a:cxnLst/>
              <a:rect l="l" t="t" r="r" b="b"/>
              <a:pathLst>
                <a:path w="1922780" h="231139">
                  <a:moveTo>
                    <a:pt x="856094" y="0"/>
                  </a:moveTo>
                  <a:lnTo>
                    <a:pt x="0" y="0"/>
                  </a:lnTo>
                  <a:lnTo>
                    <a:pt x="0" y="230543"/>
                  </a:lnTo>
                  <a:lnTo>
                    <a:pt x="856094" y="230543"/>
                  </a:lnTo>
                  <a:lnTo>
                    <a:pt x="856094" y="0"/>
                  </a:lnTo>
                  <a:close/>
                </a:path>
                <a:path w="1922780" h="231139">
                  <a:moveTo>
                    <a:pt x="1922233" y="0"/>
                  </a:moveTo>
                  <a:lnTo>
                    <a:pt x="1064564" y="0"/>
                  </a:lnTo>
                  <a:lnTo>
                    <a:pt x="1064564" y="230543"/>
                  </a:lnTo>
                  <a:lnTo>
                    <a:pt x="1922233" y="230543"/>
                  </a:lnTo>
                  <a:lnTo>
                    <a:pt x="1922233" y="0"/>
                  </a:lnTo>
                  <a:close/>
                </a:path>
              </a:pathLst>
            </a:custGeom>
            <a:solidFill>
              <a:srgbClr val="D5B3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01520" y="1129365"/>
              <a:ext cx="151701" cy="151390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59638" y="2506345"/>
              <a:ext cx="246887" cy="246888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381213" y="1912578"/>
              <a:ext cx="589280" cy="591820"/>
            </a:xfrm>
            <a:custGeom>
              <a:avLst/>
              <a:gdLst/>
              <a:ahLst/>
              <a:cxnLst/>
              <a:rect l="l" t="t" r="r" b="b"/>
              <a:pathLst>
                <a:path w="589280" h="591819">
                  <a:moveTo>
                    <a:pt x="190182" y="0"/>
                  </a:moveTo>
                  <a:lnTo>
                    <a:pt x="0" y="0"/>
                  </a:lnTo>
                  <a:lnTo>
                    <a:pt x="0" y="591591"/>
                  </a:lnTo>
                  <a:lnTo>
                    <a:pt x="190182" y="591591"/>
                  </a:lnTo>
                  <a:lnTo>
                    <a:pt x="190182" y="0"/>
                  </a:lnTo>
                  <a:close/>
                </a:path>
                <a:path w="589280" h="591819">
                  <a:moveTo>
                    <a:pt x="588835" y="0"/>
                  </a:moveTo>
                  <a:lnTo>
                    <a:pt x="398653" y="0"/>
                  </a:lnTo>
                  <a:lnTo>
                    <a:pt x="398653" y="591591"/>
                  </a:lnTo>
                  <a:lnTo>
                    <a:pt x="588835" y="591591"/>
                  </a:lnTo>
                  <a:lnTo>
                    <a:pt x="588835" y="0"/>
                  </a:lnTo>
                  <a:close/>
                </a:path>
              </a:pathLst>
            </a:custGeom>
            <a:solidFill>
              <a:srgbClr val="D5B3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object 23"/>
          <p:cNvGrpSpPr/>
          <p:nvPr/>
        </p:nvGrpSpPr>
        <p:grpSpPr>
          <a:xfrm>
            <a:off x="1270557" y="3242434"/>
            <a:ext cx="808355" cy="689610"/>
            <a:chOff x="1270557" y="3242434"/>
            <a:chExt cx="808355" cy="689610"/>
          </a:xfrm>
        </p:grpSpPr>
        <p:sp>
          <p:nvSpPr>
            <p:cNvPr id="24" name="object 24"/>
            <p:cNvSpPr/>
            <p:nvPr/>
          </p:nvSpPr>
          <p:spPr>
            <a:xfrm>
              <a:off x="1624021" y="3607842"/>
              <a:ext cx="117475" cy="1270"/>
            </a:xfrm>
            <a:custGeom>
              <a:avLst/>
              <a:gdLst/>
              <a:ahLst/>
              <a:cxnLst/>
              <a:rect l="l" t="t" r="r" b="b"/>
              <a:pathLst>
                <a:path w="117475" h="1270">
                  <a:moveTo>
                    <a:pt x="0" y="660"/>
                  </a:moveTo>
                  <a:lnTo>
                    <a:pt x="117360" y="0"/>
                  </a:lnTo>
                </a:path>
              </a:pathLst>
            </a:custGeom>
            <a:ln w="359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82365" y="3549490"/>
              <a:ext cx="1270" cy="117475"/>
            </a:xfrm>
            <a:custGeom>
              <a:avLst/>
              <a:gdLst/>
              <a:ahLst/>
              <a:cxnLst/>
              <a:rect l="l" t="t" r="r" b="b"/>
              <a:pathLst>
                <a:path w="1269" h="117475">
                  <a:moveTo>
                    <a:pt x="660" y="117360"/>
                  </a:moveTo>
                  <a:lnTo>
                    <a:pt x="0" y="0"/>
                  </a:lnTo>
                </a:path>
              </a:pathLst>
            </a:custGeom>
            <a:ln w="3594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270557" y="3242434"/>
              <a:ext cx="808355" cy="689610"/>
            </a:xfrm>
            <a:custGeom>
              <a:avLst/>
              <a:gdLst/>
              <a:ahLst/>
              <a:cxnLst/>
              <a:rect l="l" t="t" r="r" b="b"/>
              <a:pathLst>
                <a:path w="808355" h="689610">
                  <a:moveTo>
                    <a:pt x="83400" y="40639"/>
                  </a:moveTo>
                  <a:lnTo>
                    <a:pt x="78562" y="46989"/>
                  </a:lnTo>
                  <a:lnTo>
                    <a:pt x="73850" y="53339"/>
                  </a:lnTo>
                  <a:lnTo>
                    <a:pt x="69265" y="59689"/>
                  </a:lnTo>
                  <a:lnTo>
                    <a:pt x="64808" y="67309"/>
                  </a:lnTo>
                  <a:lnTo>
                    <a:pt x="60477" y="73659"/>
                  </a:lnTo>
                  <a:lnTo>
                    <a:pt x="56286" y="80009"/>
                  </a:lnTo>
                  <a:lnTo>
                    <a:pt x="52235" y="87629"/>
                  </a:lnTo>
                  <a:lnTo>
                    <a:pt x="48310" y="93979"/>
                  </a:lnTo>
                  <a:lnTo>
                    <a:pt x="44526" y="101599"/>
                  </a:lnTo>
                  <a:lnTo>
                    <a:pt x="40881" y="109219"/>
                  </a:lnTo>
                  <a:lnTo>
                    <a:pt x="37388" y="116839"/>
                  </a:lnTo>
                  <a:lnTo>
                    <a:pt x="34035" y="123189"/>
                  </a:lnTo>
                  <a:lnTo>
                    <a:pt x="19481" y="162559"/>
                  </a:lnTo>
                  <a:lnTo>
                    <a:pt x="17030" y="170179"/>
                  </a:lnTo>
                  <a:lnTo>
                    <a:pt x="14731" y="177799"/>
                  </a:lnTo>
                  <a:lnTo>
                    <a:pt x="12598" y="185419"/>
                  </a:lnTo>
                  <a:lnTo>
                    <a:pt x="10617" y="194309"/>
                  </a:lnTo>
                  <a:lnTo>
                    <a:pt x="8813" y="201929"/>
                  </a:lnTo>
                  <a:lnTo>
                    <a:pt x="2235" y="243839"/>
                  </a:lnTo>
                  <a:lnTo>
                    <a:pt x="903" y="259079"/>
                  </a:lnTo>
                  <a:lnTo>
                    <a:pt x="812" y="260349"/>
                  </a:lnTo>
                  <a:lnTo>
                    <a:pt x="431" y="267969"/>
                  </a:lnTo>
                  <a:lnTo>
                    <a:pt x="368" y="269239"/>
                  </a:lnTo>
                  <a:lnTo>
                    <a:pt x="128" y="276859"/>
                  </a:lnTo>
                  <a:lnTo>
                    <a:pt x="88" y="278129"/>
                  </a:lnTo>
                  <a:lnTo>
                    <a:pt x="0" y="285749"/>
                  </a:lnTo>
                  <a:lnTo>
                    <a:pt x="502" y="306069"/>
                  </a:lnTo>
                  <a:lnTo>
                    <a:pt x="533" y="307339"/>
                  </a:lnTo>
                  <a:lnTo>
                    <a:pt x="1985" y="326389"/>
                  </a:lnTo>
                  <a:lnTo>
                    <a:pt x="2082" y="327659"/>
                  </a:lnTo>
                  <a:lnTo>
                    <a:pt x="8204" y="368299"/>
                  </a:lnTo>
                  <a:lnTo>
                    <a:pt x="18160" y="406399"/>
                  </a:lnTo>
                  <a:lnTo>
                    <a:pt x="31749" y="443229"/>
                  </a:lnTo>
                  <a:lnTo>
                    <a:pt x="48755" y="478789"/>
                  </a:lnTo>
                  <a:lnTo>
                    <a:pt x="68986" y="511809"/>
                  </a:lnTo>
                  <a:lnTo>
                    <a:pt x="92252" y="543559"/>
                  </a:lnTo>
                  <a:lnTo>
                    <a:pt x="118313" y="571499"/>
                  </a:lnTo>
                  <a:lnTo>
                    <a:pt x="147002" y="598169"/>
                  </a:lnTo>
                  <a:lnTo>
                    <a:pt x="178104" y="621029"/>
                  </a:lnTo>
                  <a:lnTo>
                    <a:pt x="211416" y="641349"/>
                  </a:lnTo>
                  <a:lnTo>
                    <a:pt x="246722" y="657859"/>
                  </a:lnTo>
                  <a:lnTo>
                    <a:pt x="283844" y="671829"/>
                  </a:lnTo>
                  <a:lnTo>
                    <a:pt x="322554" y="681989"/>
                  </a:lnTo>
                  <a:lnTo>
                    <a:pt x="362661" y="688339"/>
                  </a:lnTo>
                  <a:lnTo>
                    <a:pt x="383184" y="689609"/>
                  </a:lnTo>
                  <a:lnTo>
                    <a:pt x="403961" y="689609"/>
                  </a:lnTo>
                  <a:lnTo>
                    <a:pt x="403961" y="683259"/>
                  </a:lnTo>
                  <a:lnTo>
                    <a:pt x="363397" y="680719"/>
                  </a:lnTo>
                  <a:lnTo>
                    <a:pt x="343534" y="678179"/>
                  </a:lnTo>
                  <a:lnTo>
                    <a:pt x="304812" y="670559"/>
                  </a:lnTo>
                  <a:lnTo>
                    <a:pt x="267550" y="659129"/>
                  </a:lnTo>
                  <a:lnTo>
                    <a:pt x="231952" y="643889"/>
                  </a:lnTo>
                  <a:lnTo>
                    <a:pt x="198234" y="626109"/>
                  </a:lnTo>
                  <a:lnTo>
                    <a:pt x="182130" y="614679"/>
                  </a:lnTo>
                  <a:lnTo>
                    <a:pt x="166573" y="604519"/>
                  </a:lnTo>
                  <a:lnTo>
                    <a:pt x="151587" y="591819"/>
                  </a:lnTo>
                  <a:lnTo>
                    <a:pt x="137198" y="580389"/>
                  </a:lnTo>
                  <a:lnTo>
                    <a:pt x="123405" y="566419"/>
                  </a:lnTo>
                  <a:lnTo>
                    <a:pt x="86017" y="523239"/>
                  </a:lnTo>
                  <a:lnTo>
                    <a:pt x="64642" y="491489"/>
                  </a:lnTo>
                  <a:lnTo>
                    <a:pt x="38379" y="440689"/>
                  </a:lnTo>
                  <a:lnTo>
                    <a:pt x="25044" y="403859"/>
                  </a:lnTo>
                  <a:lnTo>
                    <a:pt x="15265" y="365759"/>
                  </a:lnTo>
                  <a:lnTo>
                    <a:pt x="9245" y="326389"/>
                  </a:lnTo>
                  <a:lnTo>
                    <a:pt x="7200" y="285749"/>
                  </a:lnTo>
                  <a:lnTo>
                    <a:pt x="7289" y="278129"/>
                  </a:lnTo>
                  <a:lnTo>
                    <a:pt x="11480" y="227329"/>
                  </a:lnTo>
                  <a:lnTo>
                    <a:pt x="14236" y="212089"/>
                  </a:lnTo>
                  <a:lnTo>
                    <a:pt x="15849" y="203199"/>
                  </a:lnTo>
                  <a:lnTo>
                    <a:pt x="17640" y="195579"/>
                  </a:lnTo>
                  <a:lnTo>
                    <a:pt x="19570" y="187959"/>
                  </a:lnTo>
                  <a:lnTo>
                    <a:pt x="21666" y="180339"/>
                  </a:lnTo>
                  <a:lnTo>
                    <a:pt x="23926" y="171449"/>
                  </a:lnTo>
                  <a:lnTo>
                    <a:pt x="37464" y="134619"/>
                  </a:lnTo>
                  <a:lnTo>
                    <a:pt x="40614" y="126999"/>
                  </a:lnTo>
                  <a:lnTo>
                    <a:pt x="43916" y="119379"/>
                  </a:lnTo>
                  <a:lnTo>
                    <a:pt x="47345" y="111759"/>
                  </a:lnTo>
                  <a:lnTo>
                    <a:pt x="50926" y="105409"/>
                  </a:lnTo>
                  <a:lnTo>
                    <a:pt x="54635" y="97789"/>
                  </a:lnTo>
                  <a:lnTo>
                    <a:pt x="58496" y="91439"/>
                  </a:lnTo>
                  <a:lnTo>
                    <a:pt x="62483" y="83819"/>
                  </a:lnTo>
                  <a:lnTo>
                    <a:pt x="66598" y="77469"/>
                  </a:lnTo>
                  <a:lnTo>
                    <a:pt x="70840" y="71119"/>
                  </a:lnTo>
                  <a:lnTo>
                    <a:pt x="75222" y="63499"/>
                  </a:lnTo>
                  <a:lnTo>
                    <a:pt x="79730" y="57149"/>
                  </a:lnTo>
                  <a:lnTo>
                    <a:pt x="84366" y="50799"/>
                  </a:lnTo>
                  <a:lnTo>
                    <a:pt x="89115" y="44449"/>
                  </a:lnTo>
                  <a:lnTo>
                    <a:pt x="83400" y="40639"/>
                  </a:lnTo>
                  <a:close/>
                </a:path>
                <a:path w="808355" h="689610">
                  <a:moveTo>
                    <a:pt x="739183" y="61050"/>
                  </a:moveTo>
                  <a:lnTo>
                    <a:pt x="737425" y="62229"/>
                  </a:lnTo>
                  <a:lnTo>
                    <a:pt x="735583" y="63499"/>
                  </a:lnTo>
                  <a:lnTo>
                    <a:pt x="733793" y="64769"/>
                  </a:lnTo>
                  <a:lnTo>
                    <a:pt x="733476" y="65229"/>
                  </a:lnTo>
                  <a:lnTo>
                    <a:pt x="736803" y="69849"/>
                  </a:lnTo>
                  <a:lnTo>
                    <a:pt x="741222" y="77469"/>
                  </a:lnTo>
                  <a:lnTo>
                    <a:pt x="745502" y="83819"/>
                  </a:lnTo>
                  <a:lnTo>
                    <a:pt x="749642" y="91439"/>
                  </a:lnTo>
                  <a:lnTo>
                    <a:pt x="753630" y="99059"/>
                  </a:lnTo>
                  <a:lnTo>
                    <a:pt x="757478" y="105409"/>
                  </a:lnTo>
                  <a:lnTo>
                    <a:pt x="774420" y="143509"/>
                  </a:lnTo>
                  <a:lnTo>
                    <a:pt x="780097" y="160019"/>
                  </a:lnTo>
                  <a:lnTo>
                    <a:pt x="782688" y="167639"/>
                  </a:lnTo>
                  <a:lnTo>
                    <a:pt x="785113" y="175259"/>
                  </a:lnTo>
                  <a:lnTo>
                    <a:pt x="787374" y="184149"/>
                  </a:lnTo>
                  <a:lnTo>
                    <a:pt x="789470" y="191769"/>
                  </a:lnTo>
                  <a:lnTo>
                    <a:pt x="791387" y="200659"/>
                  </a:lnTo>
                  <a:lnTo>
                    <a:pt x="793140" y="208279"/>
                  </a:lnTo>
                  <a:lnTo>
                    <a:pt x="794702" y="217169"/>
                  </a:lnTo>
                  <a:lnTo>
                    <a:pt x="799764" y="259079"/>
                  </a:lnTo>
                  <a:lnTo>
                    <a:pt x="800272" y="267969"/>
                  </a:lnTo>
                  <a:lnTo>
                    <a:pt x="800341" y="269239"/>
                  </a:lnTo>
                  <a:lnTo>
                    <a:pt x="800633" y="276859"/>
                  </a:lnTo>
                  <a:lnTo>
                    <a:pt x="800722" y="285749"/>
                  </a:lnTo>
                  <a:lnTo>
                    <a:pt x="800201" y="306069"/>
                  </a:lnTo>
                  <a:lnTo>
                    <a:pt x="796150" y="346709"/>
                  </a:lnTo>
                  <a:lnTo>
                    <a:pt x="788238" y="384809"/>
                  </a:lnTo>
                  <a:lnTo>
                    <a:pt x="776655" y="422909"/>
                  </a:lnTo>
                  <a:lnTo>
                    <a:pt x="761593" y="458469"/>
                  </a:lnTo>
                  <a:lnTo>
                    <a:pt x="732967" y="507999"/>
                  </a:lnTo>
                  <a:lnTo>
                    <a:pt x="697649" y="552449"/>
                  </a:lnTo>
                  <a:lnTo>
                    <a:pt x="670737" y="580389"/>
                  </a:lnTo>
                  <a:lnTo>
                    <a:pt x="656335" y="591819"/>
                  </a:lnTo>
                  <a:lnTo>
                    <a:pt x="641349" y="604519"/>
                  </a:lnTo>
                  <a:lnTo>
                    <a:pt x="625792" y="614679"/>
                  </a:lnTo>
                  <a:lnTo>
                    <a:pt x="609701" y="626109"/>
                  </a:lnTo>
                  <a:lnTo>
                    <a:pt x="593077" y="634999"/>
                  </a:lnTo>
                  <a:lnTo>
                    <a:pt x="558406" y="651509"/>
                  </a:lnTo>
                  <a:lnTo>
                    <a:pt x="521944" y="665479"/>
                  </a:lnTo>
                  <a:lnTo>
                    <a:pt x="464388" y="678179"/>
                  </a:lnTo>
                  <a:lnTo>
                    <a:pt x="403961" y="683259"/>
                  </a:lnTo>
                  <a:lnTo>
                    <a:pt x="403961" y="689609"/>
                  </a:lnTo>
                  <a:lnTo>
                    <a:pt x="424751" y="689609"/>
                  </a:lnTo>
                  <a:lnTo>
                    <a:pt x="445261" y="688339"/>
                  </a:lnTo>
                  <a:lnTo>
                    <a:pt x="485368" y="681989"/>
                  </a:lnTo>
                  <a:lnTo>
                    <a:pt x="524090" y="671829"/>
                  </a:lnTo>
                  <a:lnTo>
                    <a:pt x="561200" y="657859"/>
                  </a:lnTo>
                  <a:lnTo>
                    <a:pt x="596518" y="641349"/>
                  </a:lnTo>
                  <a:lnTo>
                    <a:pt x="629818" y="621029"/>
                  </a:lnTo>
                  <a:lnTo>
                    <a:pt x="660920" y="598169"/>
                  </a:lnTo>
                  <a:lnTo>
                    <a:pt x="689609" y="571499"/>
                  </a:lnTo>
                  <a:lnTo>
                    <a:pt x="715683" y="543559"/>
                  </a:lnTo>
                  <a:lnTo>
                    <a:pt x="738936" y="511809"/>
                  </a:lnTo>
                  <a:lnTo>
                    <a:pt x="759167" y="478789"/>
                  </a:lnTo>
                  <a:lnTo>
                    <a:pt x="776173" y="443229"/>
                  </a:lnTo>
                  <a:lnTo>
                    <a:pt x="789762" y="406399"/>
                  </a:lnTo>
                  <a:lnTo>
                    <a:pt x="799718" y="368299"/>
                  </a:lnTo>
                  <a:lnTo>
                    <a:pt x="805840" y="327659"/>
                  </a:lnTo>
                  <a:lnTo>
                    <a:pt x="807923" y="285749"/>
                  </a:lnTo>
                  <a:lnTo>
                    <a:pt x="807821" y="276859"/>
                  </a:lnTo>
                  <a:lnTo>
                    <a:pt x="806566" y="252729"/>
                  </a:lnTo>
                  <a:lnTo>
                    <a:pt x="806469" y="251459"/>
                  </a:lnTo>
                  <a:lnTo>
                    <a:pt x="806373" y="250189"/>
                  </a:lnTo>
                  <a:lnTo>
                    <a:pt x="805756" y="243839"/>
                  </a:lnTo>
                  <a:lnTo>
                    <a:pt x="805633" y="242569"/>
                  </a:lnTo>
                  <a:lnTo>
                    <a:pt x="798423" y="199389"/>
                  </a:lnTo>
                  <a:lnTo>
                    <a:pt x="796467" y="190499"/>
                  </a:lnTo>
                  <a:lnTo>
                    <a:pt x="794334" y="181609"/>
                  </a:lnTo>
                  <a:lnTo>
                    <a:pt x="792035" y="173989"/>
                  </a:lnTo>
                  <a:lnTo>
                    <a:pt x="789558" y="165099"/>
                  </a:lnTo>
                  <a:lnTo>
                    <a:pt x="786917" y="157479"/>
                  </a:lnTo>
                  <a:lnTo>
                    <a:pt x="784110" y="149859"/>
                  </a:lnTo>
                  <a:lnTo>
                    <a:pt x="781138" y="140969"/>
                  </a:lnTo>
                  <a:lnTo>
                    <a:pt x="763892" y="102869"/>
                  </a:lnTo>
                  <a:lnTo>
                    <a:pt x="747344" y="73659"/>
                  </a:lnTo>
                  <a:lnTo>
                    <a:pt x="742835" y="66039"/>
                  </a:lnTo>
                  <a:lnTo>
                    <a:pt x="739183" y="61050"/>
                  </a:lnTo>
                  <a:close/>
                </a:path>
                <a:path w="808355" h="689610">
                  <a:moveTo>
                    <a:pt x="687108" y="0"/>
                  </a:moveTo>
                  <a:lnTo>
                    <a:pt x="713600" y="93979"/>
                  </a:lnTo>
                  <a:lnTo>
                    <a:pt x="714743" y="91439"/>
                  </a:lnTo>
                  <a:lnTo>
                    <a:pt x="715924" y="88899"/>
                  </a:lnTo>
                  <a:lnTo>
                    <a:pt x="717156" y="86359"/>
                  </a:lnTo>
                  <a:lnTo>
                    <a:pt x="718426" y="83819"/>
                  </a:lnTo>
                  <a:lnTo>
                    <a:pt x="719759" y="82549"/>
                  </a:lnTo>
                  <a:lnTo>
                    <a:pt x="721118" y="80009"/>
                  </a:lnTo>
                  <a:lnTo>
                    <a:pt x="722541" y="77469"/>
                  </a:lnTo>
                  <a:lnTo>
                    <a:pt x="724001" y="76199"/>
                  </a:lnTo>
                  <a:lnTo>
                    <a:pt x="725512" y="73659"/>
                  </a:lnTo>
                  <a:lnTo>
                    <a:pt x="727074" y="72389"/>
                  </a:lnTo>
                  <a:lnTo>
                    <a:pt x="728687" y="69849"/>
                  </a:lnTo>
                  <a:lnTo>
                    <a:pt x="730338" y="68579"/>
                  </a:lnTo>
                  <a:lnTo>
                    <a:pt x="732040" y="67309"/>
                  </a:lnTo>
                  <a:lnTo>
                    <a:pt x="733476" y="65229"/>
                  </a:lnTo>
                  <a:lnTo>
                    <a:pt x="732231" y="63499"/>
                  </a:lnTo>
                  <a:lnTo>
                    <a:pt x="727544" y="57149"/>
                  </a:lnTo>
                  <a:lnTo>
                    <a:pt x="722706" y="49529"/>
                  </a:lnTo>
                  <a:lnTo>
                    <a:pt x="717740" y="43179"/>
                  </a:lnTo>
                  <a:lnTo>
                    <a:pt x="712635" y="36829"/>
                  </a:lnTo>
                  <a:lnTo>
                    <a:pt x="718235" y="33019"/>
                  </a:lnTo>
                  <a:lnTo>
                    <a:pt x="749378" y="33019"/>
                  </a:lnTo>
                  <a:lnTo>
                    <a:pt x="687108" y="0"/>
                  </a:lnTo>
                  <a:close/>
                </a:path>
                <a:path w="808355" h="689610">
                  <a:moveTo>
                    <a:pt x="718235" y="33019"/>
                  </a:moveTo>
                  <a:lnTo>
                    <a:pt x="712635" y="36829"/>
                  </a:lnTo>
                  <a:lnTo>
                    <a:pt x="717740" y="43179"/>
                  </a:lnTo>
                  <a:lnTo>
                    <a:pt x="722706" y="49529"/>
                  </a:lnTo>
                  <a:lnTo>
                    <a:pt x="727544" y="57149"/>
                  </a:lnTo>
                  <a:lnTo>
                    <a:pt x="732231" y="63499"/>
                  </a:lnTo>
                  <a:lnTo>
                    <a:pt x="733476" y="65229"/>
                  </a:lnTo>
                  <a:lnTo>
                    <a:pt x="733793" y="64769"/>
                  </a:lnTo>
                  <a:lnTo>
                    <a:pt x="735583" y="63499"/>
                  </a:lnTo>
                  <a:lnTo>
                    <a:pt x="737425" y="62229"/>
                  </a:lnTo>
                  <a:lnTo>
                    <a:pt x="739183" y="61050"/>
                  </a:lnTo>
                  <a:lnTo>
                    <a:pt x="738187" y="59689"/>
                  </a:lnTo>
                  <a:lnTo>
                    <a:pt x="733412" y="52069"/>
                  </a:lnTo>
                  <a:lnTo>
                    <a:pt x="728484" y="45719"/>
                  </a:lnTo>
                  <a:lnTo>
                    <a:pt x="723430" y="39369"/>
                  </a:lnTo>
                  <a:lnTo>
                    <a:pt x="718235" y="33019"/>
                  </a:lnTo>
                  <a:close/>
                </a:path>
                <a:path w="808355" h="689610">
                  <a:moveTo>
                    <a:pt x="749378" y="33019"/>
                  </a:moveTo>
                  <a:lnTo>
                    <a:pt x="718235" y="33019"/>
                  </a:lnTo>
                  <a:lnTo>
                    <a:pt x="723430" y="39369"/>
                  </a:lnTo>
                  <a:lnTo>
                    <a:pt x="728484" y="45719"/>
                  </a:lnTo>
                  <a:lnTo>
                    <a:pt x="733412" y="52069"/>
                  </a:lnTo>
                  <a:lnTo>
                    <a:pt x="738187" y="59689"/>
                  </a:lnTo>
                  <a:lnTo>
                    <a:pt x="739183" y="61050"/>
                  </a:lnTo>
                  <a:lnTo>
                    <a:pt x="740282" y="59689"/>
                  </a:lnTo>
                  <a:lnTo>
                    <a:pt x="741248" y="58419"/>
                  </a:lnTo>
                  <a:lnTo>
                    <a:pt x="743242" y="57149"/>
                  </a:lnTo>
                  <a:lnTo>
                    <a:pt x="747344" y="54609"/>
                  </a:lnTo>
                  <a:lnTo>
                    <a:pt x="749477" y="53339"/>
                  </a:lnTo>
                  <a:lnTo>
                    <a:pt x="751649" y="53339"/>
                  </a:lnTo>
                  <a:lnTo>
                    <a:pt x="756132" y="50799"/>
                  </a:lnTo>
                  <a:lnTo>
                    <a:pt x="760806" y="48259"/>
                  </a:lnTo>
                  <a:lnTo>
                    <a:pt x="763219" y="48259"/>
                  </a:lnTo>
                  <a:lnTo>
                    <a:pt x="765670" y="46989"/>
                  </a:lnTo>
                  <a:lnTo>
                    <a:pt x="768172" y="46989"/>
                  </a:lnTo>
                  <a:lnTo>
                    <a:pt x="770724" y="45719"/>
                  </a:lnTo>
                  <a:lnTo>
                    <a:pt x="773328" y="45719"/>
                  </a:lnTo>
                  <a:lnTo>
                    <a:pt x="749378" y="3301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211921" y="6882544"/>
            <a:ext cx="4007485" cy="3291840"/>
            <a:chOff x="211921" y="6882544"/>
            <a:chExt cx="4007485" cy="3291840"/>
          </a:xfrm>
        </p:grpSpPr>
        <p:sp>
          <p:nvSpPr>
            <p:cNvPr id="28" name="object 28"/>
            <p:cNvSpPr/>
            <p:nvPr/>
          </p:nvSpPr>
          <p:spPr>
            <a:xfrm>
              <a:off x="379563" y="7461314"/>
              <a:ext cx="532765" cy="1403350"/>
            </a:xfrm>
            <a:custGeom>
              <a:avLst/>
              <a:gdLst/>
              <a:ahLst/>
              <a:cxnLst/>
              <a:rect l="l" t="t" r="r" b="b"/>
              <a:pathLst>
                <a:path w="532765" h="1403350">
                  <a:moveTo>
                    <a:pt x="200242" y="0"/>
                  </a:moveTo>
                  <a:lnTo>
                    <a:pt x="144844" y="167"/>
                  </a:lnTo>
                  <a:lnTo>
                    <a:pt x="116251" y="45286"/>
                  </a:lnTo>
                  <a:lnTo>
                    <a:pt x="98491" y="117788"/>
                  </a:lnTo>
                  <a:lnTo>
                    <a:pt x="90035" y="164122"/>
                  </a:lnTo>
                  <a:lnTo>
                    <a:pt x="81877" y="216005"/>
                  </a:lnTo>
                  <a:lnTo>
                    <a:pt x="74027" y="272556"/>
                  </a:lnTo>
                  <a:lnTo>
                    <a:pt x="66497" y="332893"/>
                  </a:lnTo>
                  <a:lnTo>
                    <a:pt x="59297" y="396135"/>
                  </a:lnTo>
                  <a:lnTo>
                    <a:pt x="52439" y="461403"/>
                  </a:lnTo>
                  <a:lnTo>
                    <a:pt x="45934" y="527814"/>
                  </a:lnTo>
                  <a:lnTo>
                    <a:pt x="39793" y="594489"/>
                  </a:lnTo>
                  <a:lnTo>
                    <a:pt x="34026" y="660545"/>
                  </a:lnTo>
                  <a:lnTo>
                    <a:pt x="23663" y="787282"/>
                  </a:lnTo>
                  <a:lnTo>
                    <a:pt x="5089" y="1031653"/>
                  </a:lnTo>
                  <a:lnTo>
                    <a:pt x="826" y="1081915"/>
                  </a:lnTo>
                  <a:lnTo>
                    <a:pt x="0" y="1133481"/>
                  </a:lnTo>
                  <a:lnTo>
                    <a:pt x="7602" y="1182580"/>
                  </a:lnTo>
                  <a:lnTo>
                    <a:pt x="22755" y="1228516"/>
                  </a:lnTo>
                  <a:lnTo>
                    <a:pt x="44580" y="1270591"/>
                  </a:lnTo>
                  <a:lnTo>
                    <a:pt x="72200" y="1308106"/>
                  </a:lnTo>
                  <a:lnTo>
                    <a:pt x="104737" y="1340365"/>
                  </a:lnTo>
                  <a:lnTo>
                    <a:pt x="141312" y="1366670"/>
                  </a:lnTo>
                  <a:lnTo>
                    <a:pt x="181047" y="1386323"/>
                  </a:lnTo>
                  <a:lnTo>
                    <a:pt x="223064" y="1398626"/>
                  </a:lnTo>
                  <a:lnTo>
                    <a:pt x="266485" y="1402882"/>
                  </a:lnTo>
                  <a:lnTo>
                    <a:pt x="532156" y="1402882"/>
                  </a:lnTo>
                  <a:lnTo>
                    <a:pt x="531179" y="1374879"/>
                  </a:lnTo>
                  <a:lnTo>
                    <a:pt x="530561" y="1342186"/>
                  </a:lnTo>
                  <a:lnTo>
                    <a:pt x="530228" y="1305177"/>
                  </a:lnTo>
                  <a:lnTo>
                    <a:pt x="530252" y="1068422"/>
                  </a:lnTo>
                  <a:lnTo>
                    <a:pt x="529670" y="956541"/>
                  </a:lnTo>
                  <a:lnTo>
                    <a:pt x="528957" y="898409"/>
                  </a:lnTo>
                  <a:lnTo>
                    <a:pt x="527863" y="839312"/>
                  </a:lnTo>
                  <a:lnTo>
                    <a:pt x="526315" y="779624"/>
                  </a:lnTo>
                  <a:lnTo>
                    <a:pt x="524239" y="719716"/>
                  </a:lnTo>
                  <a:lnTo>
                    <a:pt x="521561" y="659962"/>
                  </a:lnTo>
                  <a:lnTo>
                    <a:pt x="518207" y="600733"/>
                  </a:lnTo>
                  <a:lnTo>
                    <a:pt x="514104" y="542402"/>
                  </a:lnTo>
                  <a:lnTo>
                    <a:pt x="509176" y="485342"/>
                  </a:lnTo>
                  <a:lnTo>
                    <a:pt x="503351" y="429924"/>
                  </a:lnTo>
                  <a:lnTo>
                    <a:pt x="496555" y="376522"/>
                  </a:lnTo>
                  <a:lnTo>
                    <a:pt x="488713" y="325508"/>
                  </a:lnTo>
                  <a:lnTo>
                    <a:pt x="479751" y="277255"/>
                  </a:lnTo>
                  <a:lnTo>
                    <a:pt x="469596" y="232134"/>
                  </a:lnTo>
                  <a:lnTo>
                    <a:pt x="458174" y="190518"/>
                  </a:lnTo>
                  <a:lnTo>
                    <a:pt x="445411" y="152781"/>
                  </a:lnTo>
                  <a:lnTo>
                    <a:pt x="415565" y="90428"/>
                  </a:lnTo>
                  <a:lnTo>
                    <a:pt x="379468" y="48057"/>
                  </a:lnTo>
                  <a:lnTo>
                    <a:pt x="301864" y="13852"/>
                  </a:lnTo>
                  <a:lnTo>
                    <a:pt x="250781" y="3324"/>
                  </a:lnTo>
                  <a:lnTo>
                    <a:pt x="200242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28166" y="8900601"/>
              <a:ext cx="75133" cy="967905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2531580" y="8682898"/>
              <a:ext cx="206375" cy="426084"/>
            </a:xfrm>
            <a:custGeom>
              <a:avLst/>
              <a:gdLst/>
              <a:ahLst/>
              <a:cxnLst/>
              <a:rect l="l" t="t" r="r" b="b"/>
              <a:pathLst>
                <a:path w="206375" h="426084">
                  <a:moveTo>
                    <a:pt x="59918" y="56578"/>
                  </a:moveTo>
                  <a:lnTo>
                    <a:pt x="0" y="0"/>
                  </a:lnTo>
                  <a:lnTo>
                    <a:pt x="3327" y="426059"/>
                  </a:lnTo>
                  <a:lnTo>
                    <a:pt x="59918" y="396113"/>
                  </a:lnTo>
                  <a:lnTo>
                    <a:pt x="59918" y="56578"/>
                  </a:lnTo>
                  <a:close/>
                </a:path>
                <a:path w="206375" h="426084">
                  <a:moveTo>
                    <a:pt x="206375" y="0"/>
                  </a:moveTo>
                  <a:lnTo>
                    <a:pt x="146456" y="56578"/>
                  </a:lnTo>
                  <a:lnTo>
                    <a:pt x="146456" y="396113"/>
                  </a:lnTo>
                  <a:lnTo>
                    <a:pt x="203047" y="426059"/>
                  </a:lnTo>
                  <a:lnTo>
                    <a:pt x="206375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240970" y="8139542"/>
              <a:ext cx="2395855" cy="75565"/>
            </a:xfrm>
            <a:custGeom>
              <a:avLst/>
              <a:gdLst/>
              <a:ahLst/>
              <a:cxnLst/>
              <a:rect l="l" t="t" r="r" b="b"/>
              <a:pathLst>
                <a:path w="2395854" h="75565">
                  <a:moveTo>
                    <a:pt x="2395410" y="0"/>
                  </a:moveTo>
                  <a:lnTo>
                    <a:pt x="0" y="0"/>
                  </a:lnTo>
                  <a:lnTo>
                    <a:pt x="0" y="75526"/>
                  </a:lnTo>
                  <a:lnTo>
                    <a:pt x="2395410" y="75526"/>
                  </a:lnTo>
                  <a:lnTo>
                    <a:pt x="2395410" y="0"/>
                  </a:lnTo>
                  <a:close/>
                </a:path>
              </a:pathLst>
            </a:custGeom>
            <a:solidFill>
              <a:srgbClr val="AA927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348892" y="8213709"/>
              <a:ext cx="2209165" cy="1644014"/>
            </a:xfrm>
            <a:custGeom>
              <a:avLst/>
              <a:gdLst/>
              <a:ahLst/>
              <a:cxnLst/>
              <a:rect l="l" t="t" r="r" b="b"/>
              <a:pathLst>
                <a:path w="2209165" h="1644015">
                  <a:moveTo>
                    <a:pt x="2208847" y="0"/>
                  </a:moveTo>
                  <a:lnTo>
                    <a:pt x="0" y="0"/>
                  </a:lnTo>
                  <a:lnTo>
                    <a:pt x="0" y="107099"/>
                  </a:lnTo>
                  <a:lnTo>
                    <a:pt x="2073617" y="107099"/>
                  </a:lnTo>
                  <a:lnTo>
                    <a:pt x="2073617" y="1644015"/>
                  </a:lnTo>
                  <a:lnTo>
                    <a:pt x="2208847" y="1644015"/>
                  </a:lnTo>
                  <a:lnTo>
                    <a:pt x="2208847" y="107099"/>
                  </a:lnTo>
                  <a:lnTo>
                    <a:pt x="2208847" y="93853"/>
                  </a:lnTo>
                  <a:lnTo>
                    <a:pt x="2208847" y="0"/>
                  </a:lnTo>
                  <a:close/>
                </a:path>
              </a:pathLst>
            </a:custGeom>
            <a:solidFill>
              <a:srgbClr val="CF94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598153" y="8358519"/>
              <a:ext cx="72021" cy="977031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567263" y="9275086"/>
              <a:ext cx="135686" cy="135699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958724" y="8282835"/>
              <a:ext cx="1677035" cy="243204"/>
            </a:xfrm>
            <a:custGeom>
              <a:avLst/>
              <a:gdLst/>
              <a:ahLst/>
              <a:cxnLst/>
              <a:rect l="l" t="t" r="r" b="b"/>
              <a:pathLst>
                <a:path w="1677035" h="243204">
                  <a:moveTo>
                    <a:pt x="1676590" y="243166"/>
                  </a:moveTo>
                  <a:lnTo>
                    <a:pt x="692797" y="241033"/>
                  </a:lnTo>
                  <a:lnTo>
                    <a:pt x="0" y="0"/>
                  </a:lnTo>
                </a:path>
              </a:pathLst>
            </a:custGeom>
            <a:ln w="54000">
              <a:solidFill>
                <a:srgbClr val="6868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10225" y="8194860"/>
              <a:ext cx="102971" cy="102971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2616386" y="8509647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26174" y="0"/>
                  </a:moveTo>
                  <a:lnTo>
                    <a:pt x="16865" y="0"/>
                  </a:lnTo>
                  <a:lnTo>
                    <a:pt x="7556" y="0"/>
                  </a:lnTo>
                  <a:lnTo>
                    <a:pt x="0" y="7556"/>
                  </a:lnTo>
                  <a:lnTo>
                    <a:pt x="0" y="26174"/>
                  </a:lnTo>
                  <a:lnTo>
                    <a:pt x="7556" y="33731"/>
                  </a:lnTo>
                  <a:lnTo>
                    <a:pt x="26174" y="33731"/>
                  </a:lnTo>
                  <a:lnTo>
                    <a:pt x="33731" y="26174"/>
                  </a:lnTo>
                  <a:lnTo>
                    <a:pt x="33731" y="7556"/>
                  </a:lnTo>
                  <a:lnTo>
                    <a:pt x="2617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616386" y="8509647"/>
              <a:ext cx="34290" cy="34290"/>
            </a:xfrm>
            <a:custGeom>
              <a:avLst/>
              <a:gdLst/>
              <a:ahLst/>
              <a:cxnLst/>
              <a:rect l="l" t="t" r="r" b="b"/>
              <a:pathLst>
                <a:path w="34289" h="34290">
                  <a:moveTo>
                    <a:pt x="16865" y="0"/>
                  </a:moveTo>
                  <a:lnTo>
                    <a:pt x="26174" y="0"/>
                  </a:lnTo>
                  <a:lnTo>
                    <a:pt x="33731" y="7556"/>
                  </a:lnTo>
                  <a:lnTo>
                    <a:pt x="33731" y="16865"/>
                  </a:lnTo>
                  <a:lnTo>
                    <a:pt x="33731" y="26174"/>
                  </a:lnTo>
                  <a:lnTo>
                    <a:pt x="26174" y="33731"/>
                  </a:lnTo>
                  <a:lnTo>
                    <a:pt x="16865" y="33731"/>
                  </a:lnTo>
                  <a:lnTo>
                    <a:pt x="7556" y="33731"/>
                  </a:lnTo>
                  <a:lnTo>
                    <a:pt x="0" y="26174"/>
                  </a:lnTo>
                  <a:lnTo>
                    <a:pt x="0" y="16865"/>
                  </a:lnTo>
                  <a:lnTo>
                    <a:pt x="0" y="7556"/>
                  </a:lnTo>
                  <a:lnTo>
                    <a:pt x="7556" y="0"/>
                  </a:lnTo>
                  <a:lnTo>
                    <a:pt x="1686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48649" y="8311885"/>
              <a:ext cx="135255" cy="1541780"/>
            </a:xfrm>
            <a:custGeom>
              <a:avLst/>
              <a:gdLst/>
              <a:ahLst/>
              <a:cxnLst/>
              <a:rect l="l" t="t" r="r" b="b"/>
              <a:pathLst>
                <a:path w="135255" h="1541779">
                  <a:moveTo>
                    <a:pt x="135229" y="0"/>
                  </a:moveTo>
                  <a:lnTo>
                    <a:pt x="0" y="0"/>
                  </a:lnTo>
                  <a:lnTo>
                    <a:pt x="0" y="1541589"/>
                  </a:lnTo>
                  <a:lnTo>
                    <a:pt x="135229" y="1541589"/>
                  </a:lnTo>
                  <a:lnTo>
                    <a:pt x="135229" y="0"/>
                  </a:lnTo>
                  <a:close/>
                </a:path>
              </a:pathLst>
            </a:custGeom>
            <a:solidFill>
              <a:srgbClr val="CF94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423150" y="7986157"/>
              <a:ext cx="264160" cy="123189"/>
            </a:xfrm>
            <a:custGeom>
              <a:avLst/>
              <a:gdLst/>
              <a:ahLst/>
              <a:cxnLst/>
              <a:rect l="l" t="t" r="r" b="b"/>
              <a:pathLst>
                <a:path w="264160" h="123190">
                  <a:moveTo>
                    <a:pt x="132075" y="0"/>
                  </a:moveTo>
                  <a:lnTo>
                    <a:pt x="116909" y="3975"/>
                  </a:lnTo>
                  <a:lnTo>
                    <a:pt x="98784" y="17492"/>
                  </a:lnTo>
                  <a:lnTo>
                    <a:pt x="70623" y="31834"/>
                  </a:lnTo>
                  <a:lnTo>
                    <a:pt x="45485" y="37917"/>
                  </a:lnTo>
                  <a:lnTo>
                    <a:pt x="34001" y="38409"/>
                  </a:lnTo>
                  <a:lnTo>
                    <a:pt x="25476" y="42192"/>
                  </a:lnTo>
                  <a:lnTo>
                    <a:pt x="9218" y="58148"/>
                  </a:lnTo>
                  <a:lnTo>
                    <a:pt x="0" y="82364"/>
                  </a:lnTo>
                  <a:lnTo>
                    <a:pt x="10526" y="103122"/>
                  </a:lnTo>
                  <a:lnTo>
                    <a:pt x="26977" y="117627"/>
                  </a:lnTo>
                  <a:lnTo>
                    <a:pt x="35533" y="123083"/>
                  </a:lnTo>
                  <a:lnTo>
                    <a:pt x="263663" y="109050"/>
                  </a:lnTo>
                  <a:lnTo>
                    <a:pt x="261689" y="105155"/>
                  </a:lnTo>
                  <a:lnTo>
                    <a:pt x="257082" y="95007"/>
                  </a:lnTo>
                  <a:lnTo>
                    <a:pt x="251816" y="80911"/>
                  </a:lnTo>
                  <a:lnTo>
                    <a:pt x="247864" y="65171"/>
                  </a:lnTo>
                  <a:lnTo>
                    <a:pt x="245590" y="53958"/>
                  </a:lnTo>
                  <a:lnTo>
                    <a:pt x="241506" y="49161"/>
                  </a:lnTo>
                  <a:lnTo>
                    <a:pt x="231828" y="46667"/>
                  </a:lnTo>
                  <a:lnTo>
                    <a:pt x="212774" y="42362"/>
                  </a:lnTo>
                  <a:lnTo>
                    <a:pt x="193549" y="39209"/>
                  </a:lnTo>
                  <a:lnTo>
                    <a:pt x="181403" y="38195"/>
                  </a:lnTo>
                  <a:lnTo>
                    <a:pt x="169588" y="32245"/>
                  </a:lnTo>
                  <a:lnTo>
                    <a:pt x="151357" y="14282"/>
                  </a:lnTo>
                  <a:lnTo>
                    <a:pt x="132075" y="0"/>
                  </a:lnTo>
                  <a:close/>
                </a:path>
              </a:pathLst>
            </a:custGeom>
            <a:solidFill>
              <a:srgbClr val="B4AA0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64106" y="8005034"/>
              <a:ext cx="431939" cy="118915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393761" y="8062757"/>
              <a:ext cx="779132" cy="75857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393757" y="8062758"/>
              <a:ext cx="779145" cy="76200"/>
            </a:xfrm>
            <a:custGeom>
              <a:avLst/>
              <a:gdLst/>
              <a:ahLst/>
              <a:cxnLst/>
              <a:rect l="l" t="t" r="r" b="b"/>
              <a:pathLst>
                <a:path w="779144" h="76200">
                  <a:moveTo>
                    <a:pt x="0" y="0"/>
                  </a:moveTo>
                  <a:lnTo>
                    <a:pt x="51544" y="3635"/>
                  </a:lnTo>
                  <a:lnTo>
                    <a:pt x="103150" y="6711"/>
                  </a:lnTo>
                  <a:lnTo>
                    <a:pt x="154817" y="9236"/>
                  </a:lnTo>
                  <a:lnTo>
                    <a:pt x="206542" y="11220"/>
                  </a:lnTo>
                  <a:lnTo>
                    <a:pt x="258326" y="12671"/>
                  </a:lnTo>
                  <a:lnTo>
                    <a:pt x="310167" y="13600"/>
                  </a:lnTo>
                  <a:lnTo>
                    <a:pt x="362064" y="14016"/>
                  </a:lnTo>
                  <a:lnTo>
                    <a:pt x="414017" y="13928"/>
                  </a:lnTo>
                  <a:lnTo>
                    <a:pt x="466023" y="13346"/>
                  </a:lnTo>
                  <a:lnTo>
                    <a:pt x="518083" y="12279"/>
                  </a:lnTo>
                  <a:lnTo>
                    <a:pt x="570195" y="10736"/>
                  </a:lnTo>
                  <a:lnTo>
                    <a:pt x="622358" y="8728"/>
                  </a:lnTo>
                  <a:lnTo>
                    <a:pt x="674572" y="6262"/>
                  </a:lnTo>
                  <a:lnTo>
                    <a:pt x="726834" y="3350"/>
                  </a:lnTo>
                  <a:lnTo>
                    <a:pt x="779145" y="0"/>
                  </a:lnTo>
                  <a:lnTo>
                    <a:pt x="699300" y="75857"/>
                  </a:lnTo>
                  <a:lnTo>
                    <a:pt x="79832" y="75857"/>
                  </a:lnTo>
                  <a:lnTo>
                    <a:pt x="59877" y="56892"/>
                  </a:lnTo>
                  <a:lnTo>
                    <a:pt x="39920" y="37928"/>
                  </a:lnTo>
                  <a:lnTo>
                    <a:pt x="19962" y="1896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45609" y="8452950"/>
              <a:ext cx="1038225" cy="478790"/>
            </a:xfrm>
            <a:custGeom>
              <a:avLst/>
              <a:gdLst/>
              <a:ahLst/>
              <a:cxnLst/>
              <a:rect l="l" t="t" r="r" b="b"/>
              <a:pathLst>
                <a:path w="1038225" h="478790">
                  <a:moveTo>
                    <a:pt x="132197" y="0"/>
                  </a:moveTo>
                  <a:lnTo>
                    <a:pt x="89672" y="14878"/>
                  </a:lnTo>
                  <a:lnTo>
                    <a:pt x="52788" y="44267"/>
                  </a:lnTo>
                  <a:lnTo>
                    <a:pt x="24616" y="84932"/>
                  </a:lnTo>
                  <a:lnTo>
                    <a:pt x="8229" y="133638"/>
                  </a:lnTo>
                  <a:lnTo>
                    <a:pt x="1934" y="180935"/>
                  </a:lnTo>
                  <a:lnTo>
                    <a:pt x="77" y="230799"/>
                  </a:lnTo>
                  <a:lnTo>
                    <a:pt x="0" y="232872"/>
                  </a:lnTo>
                  <a:lnTo>
                    <a:pt x="4173" y="283634"/>
                  </a:lnTo>
                  <a:lnTo>
                    <a:pt x="16200" y="327410"/>
                  </a:lnTo>
                  <a:lnTo>
                    <a:pt x="70802" y="370747"/>
                  </a:lnTo>
                  <a:lnTo>
                    <a:pt x="428218" y="380970"/>
                  </a:lnTo>
                  <a:lnTo>
                    <a:pt x="870000" y="474226"/>
                  </a:lnTo>
                  <a:lnTo>
                    <a:pt x="913358" y="478283"/>
                  </a:lnTo>
                  <a:lnTo>
                    <a:pt x="982085" y="457268"/>
                  </a:lnTo>
                  <a:lnTo>
                    <a:pt x="1024484" y="408595"/>
                  </a:lnTo>
                  <a:lnTo>
                    <a:pt x="1037743" y="345681"/>
                  </a:lnTo>
                  <a:lnTo>
                    <a:pt x="1032566" y="313076"/>
                  </a:lnTo>
                  <a:lnTo>
                    <a:pt x="996844" y="253959"/>
                  </a:lnTo>
                  <a:lnTo>
                    <a:pt x="965595" y="230799"/>
                  </a:lnTo>
                  <a:lnTo>
                    <a:pt x="924953" y="214143"/>
                  </a:lnTo>
                  <a:lnTo>
                    <a:pt x="177291" y="2866"/>
                  </a:lnTo>
                  <a:lnTo>
                    <a:pt x="132197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264013" y="9574567"/>
              <a:ext cx="427990" cy="283210"/>
            </a:xfrm>
            <a:custGeom>
              <a:avLst/>
              <a:gdLst/>
              <a:ahLst/>
              <a:cxnLst/>
              <a:rect l="l" t="t" r="r" b="b"/>
              <a:pathLst>
                <a:path w="427989" h="283209">
                  <a:moveTo>
                    <a:pt x="196354" y="0"/>
                  </a:moveTo>
                  <a:lnTo>
                    <a:pt x="723" y="0"/>
                  </a:lnTo>
                  <a:lnTo>
                    <a:pt x="0" y="281546"/>
                  </a:lnTo>
                  <a:lnTo>
                    <a:pt x="138607" y="282994"/>
                  </a:lnTo>
                  <a:lnTo>
                    <a:pt x="138607" y="262775"/>
                  </a:lnTo>
                  <a:lnTo>
                    <a:pt x="231013" y="282994"/>
                  </a:lnTo>
                  <a:lnTo>
                    <a:pt x="427380" y="280111"/>
                  </a:lnTo>
                  <a:lnTo>
                    <a:pt x="427266" y="269573"/>
                  </a:lnTo>
                  <a:lnTo>
                    <a:pt x="425391" y="244551"/>
                  </a:lnTo>
                  <a:lnTo>
                    <a:pt x="407162" y="190588"/>
                  </a:lnTo>
                  <a:lnTo>
                    <a:pt x="370706" y="167711"/>
                  </a:lnTo>
                  <a:lnTo>
                    <a:pt x="310424" y="140774"/>
                  </a:lnTo>
                  <a:lnTo>
                    <a:pt x="218020" y="103962"/>
                  </a:lnTo>
                  <a:lnTo>
                    <a:pt x="207932" y="84669"/>
                  </a:lnTo>
                  <a:lnTo>
                    <a:pt x="201229" y="49271"/>
                  </a:lnTo>
                  <a:lnTo>
                    <a:pt x="197505" y="15227"/>
                  </a:lnTo>
                  <a:lnTo>
                    <a:pt x="19635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213064" y="8685567"/>
              <a:ext cx="269240" cy="927735"/>
            </a:xfrm>
            <a:custGeom>
              <a:avLst/>
              <a:gdLst/>
              <a:ahLst/>
              <a:cxnLst/>
              <a:rect l="l" t="t" r="r" b="b"/>
              <a:pathLst>
                <a:path w="269240" h="927734">
                  <a:moveTo>
                    <a:pt x="144780" y="0"/>
                  </a:moveTo>
                  <a:lnTo>
                    <a:pt x="73948" y="9661"/>
                  </a:lnTo>
                  <a:lnTo>
                    <a:pt x="19086" y="50009"/>
                  </a:lnTo>
                  <a:lnTo>
                    <a:pt x="0" y="121291"/>
                  </a:lnTo>
                  <a:lnTo>
                    <a:pt x="50139" y="927106"/>
                  </a:lnTo>
                  <a:lnTo>
                    <a:pt x="269062" y="922178"/>
                  </a:lnTo>
                  <a:lnTo>
                    <a:pt x="261747" y="108451"/>
                  </a:lnTo>
                  <a:lnTo>
                    <a:pt x="237644" y="42494"/>
                  </a:lnTo>
                  <a:lnTo>
                    <a:pt x="179995" y="6597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16571" y="6882544"/>
              <a:ext cx="488950" cy="640080"/>
            </a:xfrm>
            <a:custGeom>
              <a:avLst/>
              <a:gdLst/>
              <a:ahLst/>
              <a:cxnLst/>
              <a:rect l="l" t="t" r="r" b="b"/>
              <a:pathLst>
                <a:path w="488950" h="640079">
                  <a:moveTo>
                    <a:pt x="248691" y="56"/>
                  </a:moveTo>
                  <a:lnTo>
                    <a:pt x="203464" y="2215"/>
                  </a:lnTo>
                  <a:lnTo>
                    <a:pt x="151933" y="15267"/>
                  </a:lnTo>
                  <a:lnTo>
                    <a:pt x="88151" y="52299"/>
                  </a:lnTo>
                  <a:lnTo>
                    <a:pt x="60337" y="78694"/>
                  </a:lnTo>
                  <a:lnTo>
                    <a:pt x="31628" y="118686"/>
                  </a:lnTo>
                  <a:lnTo>
                    <a:pt x="14136" y="162603"/>
                  </a:lnTo>
                  <a:lnTo>
                    <a:pt x="6838" y="208968"/>
                  </a:lnTo>
                  <a:lnTo>
                    <a:pt x="8715" y="256300"/>
                  </a:lnTo>
                  <a:lnTo>
                    <a:pt x="18744" y="303119"/>
                  </a:lnTo>
                  <a:lnTo>
                    <a:pt x="35902" y="347947"/>
                  </a:lnTo>
                  <a:lnTo>
                    <a:pt x="46801" y="369376"/>
                  </a:lnTo>
                  <a:lnTo>
                    <a:pt x="56470" y="389483"/>
                  </a:lnTo>
                  <a:lnTo>
                    <a:pt x="62806" y="410923"/>
                  </a:lnTo>
                  <a:lnTo>
                    <a:pt x="63703" y="436352"/>
                  </a:lnTo>
                  <a:lnTo>
                    <a:pt x="60557" y="453972"/>
                  </a:lnTo>
                  <a:lnTo>
                    <a:pt x="55064" y="470877"/>
                  </a:lnTo>
                  <a:lnTo>
                    <a:pt x="41376" y="503649"/>
                  </a:lnTo>
                  <a:lnTo>
                    <a:pt x="11531" y="560367"/>
                  </a:lnTo>
                  <a:lnTo>
                    <a:pt x="4813" y="571962"/>
                  </a:lnTo>
                  <a:lnTo>
                    <a:pt x="2083" y="577455"/>
                  </a:lnTo>
                  <a:lnTo>
                    <a:pt x="87508" y="605990"/>
                  </a:lnTo>
                  <a:lnTo>
                    <a:pt x="156130" y="619723"/>
                  </a:lnTo>
                  <a:lnTo>
                    <a:pt x="259613" y="639666"/>
                  </a:lnTo>
                  <a:lnTo>
                    <a:pt x="264674" y="594285"/>
                  </a:lnTo>
                  <a:lnTo>
                    <a:pt x="267535" y="559051"/>
                  </a:lnTo>
                  <a:lnTo>
                    <a:pt x="277622" y="535734"/>
                  </a:lnTo>
                  <a:lnTo>
                    <a:pt x="304364" y="526100"/>
                  </a:lnTo>
                  <a:lnTo>
                    <a:pt x="357187" y="531919"/>
                  </a:lnTo>
                  <a:lnTo>
                    <a:pt x="394808" y="537432"/>
                  </a:lnTo>
                  <a:lnTo>
                    <a:pt x="409940" y="531689"/>
                  </a:lnTo>
                  <a:lnTo>
                    <a:pt x="414866" y="513819"/>
                  </a:lnTo>
                  <a:lnTo>
                    <a:pt x="421868" y="482948"/>
                  </a:lnTo>
                  <a:lnTo>
                    <a:pt x="424688" y="474198"/>
                  </a:lnTo>
                  <a:lnTo>
                    <a:pt x="428663" y="475823"/>
                  </a:lnTo>
                  <a:lnTo>
                    <a:pt x="438467" y="466946"/>
                  </a:lnTo>
                  <a:lnTo>
                    <a:pt x="437667" y="466972"/>
                  </a:lnTo>
                  <a:lnTo>
                    <a:pt x="438670" y="462082"/>
                  </a:lnTo>
                  <a:lnTo>
                    <a:pt x="436613" y="449141"/>
                  </a:lnTo>
                  <a:lnTo>
                    <a:pt x="447273" y="445717"/>
                  </a:lnTo>
                  <a:lnTo>
                    <a:pt x="448486" y="436344"/>
                  </a:lnTo>
                  <a:lnTo>
                    <a:pt x="445934" y="422739"/>
                  </a:lnTo>
                  <a:lnTo>
                    <a:pt x="445300" y="406621"/>
                  </a:lnTo>
                  <a:lnTo>
                    <a:pt x="468299" y="400081"/>
                  </a:lnTo>
                  <a:lnTo>
                    <a:pt x="484322" y="394240"/>
                  </a:lnTo>
                  <a:lnTo>
                    <a:pt x="488797" y="383436"/>
                  </a:lnTo>
                  <a:lnTo>
                    <a:pt x="483405" y="364399"/>
                  </a:lnTo>
                  <a:lnTo>
                    <a:pt x="469823" y="333863"/>
                  </a:lnTo>
                  <a:lnTo>
                    <a:pt x="456010" y="295632"/>
                  </a:lnTo>
                  <a:lnTo>
                    <a:pt x="457742" y="274878"/>
                  </a:lnTo>
                  <a:lnTo>
                    <a:pt x="467166" y="253999"/>
                  </a:lnTo>
                  <a:lnTo>
                    <a:pt x="476427" y="215397"/>
                  </a:lnTo>
                  <a:lnTo>
                    <a:pt x="476954" y="208443"/>
                  </a:lnTo>
                  <a:lnTo>
                    <a:pt x="476962" y="200999"/>
                  </a:lnTo>
                  <a:lnTo>
                    <a:pt x="476526" y="193502"/>
                  </a:lnTo>
                  <a:lnTo>
                    <a:pt x="474814" y="180218"/>
                  </a:lnTo>
                  <a:lnTo>
                    <a:pt x="474306" y="179215"/>
                  </a:lnTo>
                  <a:lnTo>
                    <a:pt x="468617" y="154818"/>
                  </a:lnTo>
                  <a:lnTo>
                    <a:pt x="453637" y="117112"/>
                  </a:lnTo>
                  <a:lnTo>
                    <a:pt x="410952" y="57960"/>
                  </a:lnTo>
                  <a:lnTo>
                    <a:pt x="376656" y="33355"/>
                  </a:lnTo>
                  <a:lnTo>
                    <a:pt x="326006" y="13047"/>
                  </a:lnTo>
                  <a:lnTo>
                    <a:pt x="273297" y="2323"/>
                  </a:lnTo>
                  <a:lnTo>
                    <a:pt x="248691" y="56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039893" y="9858049"/>
              <a:ext cx="1179195" cy="316230"/>
            </a:xfrm>
            <a:custGeom>
              <a:avLst/>
              <a:gdLst/>
              <a:ahLst/>
              <a:cxnLst/>
              <a:rect l="l" t="t" r="r" b="b"/>
              <a:pathLst>
                <a:path w="1179195" h="316229">
                  <a:moveTo>
                    <a:pt x="1179042" y="0"/>
                  </a:moveTo>
                  <a:lnTo>
                    <a:pt x="0" y="0"/>
                  </a:lnTo>
                  <a:lnTo>
                    <a:pt x="0" y="316077"/>
                  </a:lnTo>
                  <a:lnTo>
                    <a:pt x="1179042" y="316077"/>
                  </a:lnTo>
                  <a:lnTo>
                    <a:pt x="1179042" y="0"/>
                  </a:lnTo>
                  <a:close/>
                </a:path>
              </a:pathLst>
            </a:custGeom>
            <a:solidFill>
              <a:srgbClr val="FEAE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11921" y="8089945"/>
              <a:ext cx="822325" cy="811530"/>
            </a:xfrm>
            <a:custGeom>
              <a:avLst/>
              <a:gdLst/>
              <a:ahLst/>
              <a:cxnLst/>
              <a:rect l="l" t="t" r="r" b="b"/>
              <a:pathLst>
                <a:path w="822325" h="811529">
                  <a:moveTo>
                    <a:pt x="87680" y="0"/>
                  </a:moveTo>
                  <a:lnTo>
                    <a:pt x="0" y="0"/>
                  </a:lnTo>
                  <a:lnTo>
                    <a:pt x="1311" y="47171"/>
                  </a:lnTo>
                  <a:lnTo>
                    <a:pt x="5032" y="94544"/>
                  </a:lnTo>
                  <a:lnTo>
                    <a:pt x="10841" y="142090"/>
                  </a:lnTo>
                  <a:lnTo>
                    <a:pt x="18417" y="189784"/>
                  </a:lnTo>
                  <a:lnTo>
                    <a:pt x="27439" y="237599"/>
                  </a:lnTo>
                  <a:lnTo>
                    <a:pt x="37585" y="285507"/>
                  </a:lnTo>
                  <a:lnTo>
                    <a:pt x="48534" y="333482"/>
                  </a:lnTo>
                  <a:lnTo>
                    <a:pt x="82987" y="477542"/>
                  </a:lnTo>
                  <a:lnTo>
                    <a:pt x="93936" y="525518"/>
                  </a:lnTo>
                  <a:lnTo>
                    <a:pt x="104081" y="573427"/>
                  </a:lnTo>
                  <a:lnTo>
                    <a:pt x="113103" y="621243"/>
                  </a:lnTo>
                  <a:lnTo>
                    <a:pt x="120679" y="668938"/>
                  </a:lnTo>
                  <a:lnTo>
                    <a:pt x="126488" y="716486"/>
                  </a:lnTo>
                  <a:lnTo>
                    <a:pt x="130209" y="763860"/>
                  </a:lnTo>
                  <a:lnTo>
                    <a:pt x="131521" y="811034"/>
                  </a:lnTo>
                  <a:lnTo>
                    <a:pt x="821994" y="811034"/>
                  </a:lnTo>
                  <a:lnTo>
                    <a:pt x="821994" y="734314"/>
                  </a:lnTo>
                  <a:lnTo>
                    <a:pt x="215823" y="734314"/>
                  </a:lnTo>
                  <a:lnTo>
                    <a:pt x="210608" y="685636"/>
                  </a:lnTo>
                  <a:lnTo>
                    <a:pt x="203419" y="636795"/>
                  </a:lnTo>
                  <a:lnTo>
                    <a:pt x="194601" y="587818"/>
                  </a:lnTo>
                  <a:lnTo>
                    <a:pt x="184500" y="538734"/>
                  </a:lnTo>
                  <a:lnTo>
                    <a:pt x="173463" y="489571"/>
                  </a:lnTo>
                  <a:lnTo>
                    <a:pt x="138190" y="341905"/>
                  </a:lnTo>
                  <a:lnTo>
                    <a:pt x="126865" y="292719"/>
                  </a:lnTo>
                  <a:lnTo>
                    <a:pt x="116333" y="243599"/>
                  </a:lnTo>
                  <a:lnTo>
                    <a:pt x="106941" y="194574"/>
                  </a:lnTo>
                  <a:lnTo>
                    <a:pt x="99033" y="145672"/>
                  </a:lnTo>
                  <a:lnTo>
                    <a:pt x="92957" y="96924"/>
                  </a:lnTo>
                  <a:lnTo>
                    <a:pt x="89057" y="48356"/>
                  </a:lnTo>
                  <a:lnTo>
                    <a:pt x="87680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88175" y="8900601"/>
              <a:ext cx="75133" cy="967905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1136171" y="7491268"/>
              <a:ext cx="281305" cy="198120"/>
            </a:xfrm>
            <a:custGeom>
              <a:avLst/>
              <a:gdLst/>
              <a:ahLst/>
              <a:cxnLst/>
              <a:rect l="l" t="t" r="r" b="b"/>
              <a:pathLst>
                <a:path w="281305" h="198120">
                  <a:moveTo>
                    <a:pt x="0" y="0"/>
                  </a:moveTo>
                  <a:lnTo>
                    <a:pt x="280771" y="198107"/>
                  </a:lnTo>
                </a:path>
              </a:pathLst>
            </a:custGeom>
            <a:ln w="27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056948" y="7425026"/>
              <a:ext cx="93980" cy="85725"/>
            </a:xfrm>
            <a:custGeom>
              <a:avLst/>
              <a:gdLst/>
              <a:ahLst/>
              <a:cxnLst/>
              <a:rect l="l" t="t" r="r" b="b"/>
              <a:pathLst>
                <a:path w="93980" h="85725">
                  <a:moveTo>
                    <a:pt x="0" y="39522"/>
                  </a:moveTo>
                  <a:lnTo>
                    <a:pt x="65468" y="85724"/>
                  </a:lnTo>
                  <a:lnTo>
                    <a:pt x="93357" y="46202"/>
                  </a:lnTo>
                  <a:lnTo>
                    <a:pt x="27889" y="0"/>
                  </a:lnTo>
                </a:path>
              </a:pathLst>
            </a:custGeom>
            <a:ln w="27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071274" y="7445499"/>
              <a:ext cx="64769" cy="45720"/>
            </a:xfrm>
            <a:custGeom>
              <a:avLst/>
              <a:gdLst/>
              <a:ahLst/>
              <a:cxnLst/>
              <a:rect l="l" t="t" r="r" b="b"/>
              <a:pathLst>
                <a:path w="64769" h="45720">
                  <a:moveTo>
                    <a:pt x="0" y="0"/>
                  </a:moveTo>
                  <a:lnTo>
                    <a:pt x="64287" y="45364"/>
                  </a:lnTo>
                </a:path>
              </a:pathLst>
            </a:custGeom>
            <a:ln w="270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25627" y="7611564"/>
              <a:ext cx="833755" cy="640080"/>
            </a:xfrm>
            <a:custGeom>
              <a:avLst/>
              <a:gdLst/>
              <a:ahLst/>
              <a:cxnLst/>
              <a:rect l="l" t="t" r="r" b="b"/>
              <a:pathLst>
                <a:path w="833755" h="640079">
                  <a:moveTo>
                    <a:pt x="833170" y="149694"/>
                  </a:moveTo>
                  <a:lnTo>
                    <a:pt x="825246" y="116649"/>
                  </a:lnTo>
                  <a:lnTo>
                    <a:pt x="804532" y="92405"/>
                  </a:lnTo>
                  <a:lnTo>
                    <a:pt x="775550" y="79044"/>
                  </a:lnTo>
                  <a:lnTo>
                    <a:pt x="742848" y="78663"/>
                  </a:lnTo>
                  <a:lnTo>
                    <a:pt x="710933" y="93319"/>
                  </a:lnTo>
                  <a:lnTo>
                    <a:pt x="684352" y="125120"/>
                  </a:lnTo>
                  <a:lnTo>
                    <a:pt x="545388" y="379691"/>
                  </a:lnTo>
                  <a:lnTo>
                    <a:pt x="195224" y="24168"/>
                  </a:lnTo>
                  <a:lnTo>
                    <a:pt x="157632" y="2159"/>
                  </a:lnTo>
                  <a:lnTo>
                    <a:pt x="113372" y="0"/>
                  </a:lnTo>
                  <a:lnTo>
                    <a:pt x="68948" y="15760"/>
                  </a:lnTo>
                  <a:lnTo>
                    <a:pt x="30835" y="47472"/>
                  </a:lnTo>
                  <a:lnTo>
                    <a:pt x="6807" y="89674"/>
                  </a:lnTo>
                  <a:lnTo>
                    <a:pt x="0" y="134785"/>
                  </a:lnTo>
                  <a:lnTo>
                    <a:pt x="9944" y="177736"/>
                  </a:lnTo>
                  <a:lnTo>
                    <a:pt x="36169" y="213410"/>
                  </a:lnTo>
                  <a:lnTo>
                    <a:pt x="481685" y="608609"/>
                  </a:lnTo>
                  <a:lnTo>
                    <a:pt x="514959" y="630758"/>
                  </a:lnTo>
                  <a:lnTo>
                    <a:pt x="547954" y="639965"/>
                  </a:lnTo>
                  <a:lnTo>
                    <a:pt x="579132" y="637933"/>
                  </a:lnTo>
                  <a:lnTo>
                    <a:pt x="587082" y="634644"/>
                  </a:lnTo>
                  <a:lnTo>
                    <a:pt x="590054" y="634212"/>
                  </a:lnTo>
                  <a:lnTo>
                    <a:pt x="595058" y="631342"/>
                  </a:lnTo>
                  <a:lnTo>
                    <a:pt x="606983" y="626402"/>
                  </a:lnTo>
                  <a:lnTo>
                    <a:pt x="614146" y="620395"/>
                  </a:lnTo>
                  <a:lnTo>
                    <a:pt x="618490" y="617893"/>
                  </a:lnTo>
                  <a:lnTo>
                    <a:pt x="620826" y="614781"/>
                  </a:lnTo>
                  <a:lnTo>
                    <a:pt x="629970" y="607098"/>
                  </a:lnTo>
                  <a:lnTo>
                    <a:pt x="646582" y="581723"/>
                  </a:lnTo>
                  <a:lnTo>
                    <a:pt x="653199" y="559155"/>
                  </a:lnTo>
                  <a:lnTo>
                    <a:pt x="823760" y="189471"/>
                  </a:lnTo>
                  <a:lnTo>
                    <a:pt x="833170" y="149694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212796" y="7529087"/>
              <a:ext cx="220345" cy="260350"/>
            </a:xfrm>
            <a:custGeom>
              <a:avLst/>
              <a:gdLst/>
              <a:ahLst/>
              <a:cxnLst/>
              <a:rect l="l" t="t" r="r" b="b"/>
              <a:pathLst>
                <a:path w="220344" h="260350">
                  <a:moveTo>
                    <a:pt x="116539" y="0"/>
                  </a:moveTo>
                  <a:lnTo>
                    <a:pt x="76039" y="46497"/>
                  </a:lnTo>
                  <a:lnTo>
                    <a:pt x="60375" y="77374"/>
                  </a:lnTo>
                  <a:lnTo>
                    <a:pt x="58090" y="76397"/>
                  </a:lnTo>
                  <a:lnTo>
                    <a:pt x="51411" y="75079"/>
                  </a:lnTo>
                  <a:lnTo>
                    <a:pt x="40600" y="75842"/>
                  </a:lnTo>
                  <a:lnTo>
                    <a:pt x="25920" y="81108"/>
                  </a:lnTo>
                  <a:lnTo>
                    <a:pt x="19734" y="90894"/>
                  </a:lnTo>
                  <a:lnTo>
                    <a:pt x="17711" y="108831"/>
                  </a:lnTo>
                  <a:lnTo>
                    <a:pt x="17310" y="131555"/>
                  </a:lnTo>
                  <a:lnTo>
                    <a:pt x="15989" y="155708"/>
                  </a:lnTo>
                  <a:lnTo>
                    <a:pt x="12290" y="174060"/>
                  </a:lnTo>
                  <a:lnTo>
                    <a:pt x="6927" y="189361"/>
                  </a:lnTo>
                  <a:lnTo>
                    <a:pt x="2098" y="199840"/>
                  </a:lnTo>
                  <a:lnTo>
                    <a:pt x="0" y="203727"/>
                  </a:lnTo>
                  <a:lnTo>
                    <a:pt x="20875" y="216282"/>
                  </a:lnTo>
                  <a:lnTo>
                    <a:pt x="67622" y="241419"/>
                  </a:lnTo>
                  <a:lnTo>
                    <a:pt x="116419" y="260343"/>
                  </a:lnTo>
                  <a:lnTo>
                    <a:pt x="143446" y="254260"/>
                  </a:lnTo>
                  <a:lnTo>
                    <a:pt x="156479" y="218762"/>
                  </a:lnTo>
                  <a:lnTo>
                    <a:pt x="195790" y="119100"/>
                  </a:lnTo>
                  <a:lnTo>
                    <a:pt x="211531" y="78416"/>
                  </a:lnTo>
                  <a:lnTo>
                    <a:pt x="216981" y="66367"/>
                  </a:lnTo>
                  <a:lnTo>
                    <a:pt x="219426" y="59763"/>
                  </a:lnTo>
                  <a:lnTo>
                    <a:pt x="219964" y="54451"/>
                  </a:lnTo>
                  <a:lnTo>
                    <a:pt x="215830" y="46376"/>
                  </a:lnTo>
                  <a:lnTo>
                    <a:pt x="208881" y="41600"/>
                  </a:lnTo>
                  <a:lnTo>
                    <a:pt x="201463" y="40008"/>
                  </a:lnTo>
                  <a:lnTo>
                    <a:pt x="195922" y="41484"/>
                  </a:lnTo>
                  <a:lnTo>
                    <a:pt x="195376" y="41903"/>
                  </a:lnTo>
                  <a:lnTo>
                    <a:pt x="190550" y="47567"/>
                  </a:lnTo>
                  <a:lnTo>
                    <a:pt x="189026" y="46691"/>
                  </a:lnTo>
                  <a:lnTo>
                    <a:pt x="191300" y="38842"/>
                  </a:lnTo>
                  <a:lnTo>
                    <a:pt x="189102" y="33142"/>
                  </a:lnTo>
                  <a:lnTo>
                    <a:pt x="182376" y="28120"/>
                  </a:lnTo>
                  <a:lnTo>
                    <a:pt x="174696" y="25180"/>
                  </a:lnTo>
                  <a:lnTo>
                    <a:pt x="169633" y="25723"/>
                  </a:lnTo>
                  <a:lnTo>
                    <a:pt x="161188" y="35312"/>
                  </a:lnTo>
                  <a:lnTo>
                    <a:pt x="159207" y="34537"/>
                  </a:lnTo>
                  <a:lnTo>
                    <a:pt x="163144" y="23933"/>
                  </a:lnTo>
                  <a:lnTo>
                    <a:pt x="160731" y="16751"/>
                  </a:lnTo>
                  <a:lnTo>
                    <a:pt x="151504" y="12076"/>
                  </a:lnTo>
                  <a:lnTo>
                    <a:pt x="140819" y="10865"/>
                  </a:lnTo>
                  <a:lnTo>
                    <a:pt x="134035" y="14077"/>
                  </a:lnTo>
                  <a:lnTo>
                    <a:pt x="130251" y="21609"/>
                  </a:lnTo>
                  <a:lnTo>
                    <a:pt x="126441" y="20415"/>
                  </a:lnTo>
                  <a:lnTo>
                    <a:pt x="127850" y="13315"/>
                  </a:lnTo>
                  <a:lnTo>
                    <a:pt x="127927" y="11372"/>
                  </a:lnTo>
                  <a:lnTo>
                    <a:pt x="124713" y="1865"/>
                  </a:lnTo>
                  <a:lnTo>
                    <a:pt x="116539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018943" y="7384185"/>
              <a:ext cx="95976" cy="103304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933034" y="8217666"/>
              <a:ext cx="57785" cy="57785"/>
            </a:xfrm>
            <a:custGeom>
              <a:avLst/>
              <a:gdLst/>
              <a:ahLst/>
              <a:cxnLst/>
              <a:rect l="l" t="t" r="r" b="b"/>
              <a:pathLst>
                <a:path w="57784" h="57784">
                  <a:moveTo>
                    <a:pt x="28676" y="0"/>
                  </a:moveTo>
                  <a:lnTo>
                    <a:pt x="17514" y="2253"/>
                  </a:lnTo>
                  <a:lnTo>
                    <a:pt x="8399" y="8399"/>
                  </a:lnTo>
                  <a:lnTo>
                    <a:pt x="2253" y="17514"/>
                  </a:lnTo>
                  <a:lnTo>
                    <a:pt x="0" y="28676"/>
                  </a:lnTo>
                  <a:lnTo>
                    <a:pt x="2253" y="39843"/>
                  </a:lnTo>
                  <a:lnTo>
                    <a:pt x="8399" y="48958"/>
                  </a:lnTo>
                  <a:lnTo>
                    <a:pt x="17514" y="55101"/>
                  </a:lnTo>
                  <a:lnTo>
                    <a:pt x="28676" y="57353"/>
                  </a:lnTo>
                  <a:lnTo>
                    <a:pt x="39838" y="55101"/>
                  </a:lnTo>
                  <a:lnTo>
                    <a:pt x="48953" y="48958"/>
                  </a:lnTo>
                  <a:lnTo>
                    <a:pt x="55099" y="39843"/>
                  </a:lnTo>
                  <a:lnTo>
                    <a:pt x="57353" y="28676"/>
                  </a:lnTo>
                  <a:lnTo>
                    <a:pt x="55099" y="17514"/>
                  </a:lnTo>
                  <a:lnTo>
                    <a:pt x="48953" y="8399"/>
                  </a:lnTo>
                  <a:lnTo>
                    <a:pt x="39838" y="2253"/>
                  </a:lnTo>
                  <a:lnTo>
                    <a:pt x="28676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933034" y="8217666"/>
              <a:ext cx="57785" cy="57785"/>
            </a:xfrm>
            <a:custGeom>
              <a:avLst/>
              <a:gdLst/>
              <a:ahLst/>
              <a:cxnLst/>
              <a:rect l="l" t="t" r="r" b="b"/>
              <a:pathLst>
                <a:path w="57784" h="57784">
                  <a:moveTo>
                    <a:pt x="28676" y="0"/>
                  </a:moveTo>
                  <a:lnTo>
                    <a:pt x="39838" y="2253"/>
                  </a:lnTo>
                  <a:lnTo>
                    <a:pt x="48953" y="8399"/>
                  </a:lnTo>
                  <a:lnTo>
                    <a:pt x="55099" y="17514"/>
                  </a:lnTo>
                  <a:lnTo>
                    <a:pt x="57353" y="28676"/>
                  </a:lnTo>
                  <a:lnTo>
                    <a:pt x="55099" y="39843"/>
                  </a:lnTo>
                  <a:lnTo>
                    <a:pt x="48953" y="48958"/>
                  </a:lnTo>
                  <a:lnTo>
                    <a:pt x="39838" y="55101"/>
                  </a:lnTo>
                  <a:lnTo>
                    <a:pt x="28676" y="57353"/>
                  </a:lnTo>
                  <a:lnTo>
                    <a:pt x="17514" y="55101"/>
                  </a:lnTo>
                  <a:lnTo>
                    <a:pt x="8399" y="48958"/>
                  </a:lnTo>
                  <a:lnTo>
                    <a:pt x="2253" y="39843"/>
                  </a:lnTo>
                  <a:lnTo>
                    <a:pt x="0" y="28676"/>
                  </a:lnTo>
                  <a:lnTo>
                    <a:pt x="2253" y="17514"/>
                  </a:lnTo>
                  <a:lnTo>
                    <a:pt x="8399" y="8399"/>
                  </a:lnTo>
                  <a:lnTo>
                    <a:pt x="17514" y="2253"/>
                  </a:lnTo>
                  <a:lnTo>
                    <a:pt x="28676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69560" y="9858049"/>
            <a:ext cx="1884045" cy="316230"/>
          </a:xfrm>
          <a:prstGeom prst="rect">
            <a:avLst/>
          </a:prstGeom>
          <a:solidFill>
            <a:srgbClr val="FEAE47"/>
          </a:solidFill>
        </p:spPr>
        <p:txBody>
          <a:bodyPr vert="horz" wrap="square" lIns="0" tIns="123189" rIns="0" bIns="0" rtlCol="0">
            <a:spAutoFit/>
          </a:bodyPr>
          <a:lstStyle/>
          <a:p>
            <a:pPr marL="833119">
              <a:lnSpc>
                <a:spcPct val="100000"/>
              </a:lnSpc>
              <a:spcBef>
                <a:spcPts val="969"/>
              </a:spcBef>
            </a:pPr>
            <a:r>
              <a:rPr sz="850" spc="-10" dirty="0">
                <a:solidFill>
                  <a:srgbClr val="B88255"/>
                </a:solidFill>
                <a:latin typeface="Arial"/>
                <a:cs typeface="Arial"/>
              </a:rPr>
              <a:t>V.Ryan</a:t>
            </a:r>
            <a:r>
              <a:rPr sz="850" spc="-30" dirty="0">
                <a:solidFill>
                  <a:srgbClr val="B88255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B88255"/>
                </a:solidFill>
                <a:latin typeface="Arial"/>
                <a:cs typeface="Arial"/>
              </a:rPr>
              <a:t>©</a:t>
            </a:r>
            <a:r>
              <a:rPr sz="850" spc="-25" dirty="0">
                <a:solidFill>
                  <a:srgbClr val="B88255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B88255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623700" y="7695713"/>
            <a:ext cx="3156585" cy="1684655"/>
            <a:chOff x="623700" y="7695713"/>
            <a:chExt cx="3156585" cy="1684655"/>
          </a:xfrm>
        </p:grpSpPr>
        <p:sp>
          <p:nvSpPr>
            <p:cNvPr id="61" name="object 61"/>
            <p:cNvSpPr/>
            <p:nvPr/>
          </p:nvSpPr>
          <p:spPr>
            <a:xfrm>
              <a:off x="623700" y="7695713"/>
              <a:ext cx="62230" cy="62230"/>
            </a:xfrm>
            <a:custGeom>
              <a:avLst/>
              <a:gdLst/>
              <a:ahLst/>
              <a:cxnLst/>
              <a:rect l="l" t="t" r="r" b="b"/>
              <a:pathLst>
                <a:path w="62229" h="62229">
                  <a:moveTo>
                    <a:pt x="31038" y="0"/>
                  </a:moveTo>
                  <a:lnTo>
                    <a:pt x="18955" y="2438"/>
                  </a:lnTo>
                  <a:lnTo>
                    <a:pt x="9090" y="9090"/>
                  </a:lnTo>
                  <a:lnTo>
                    <a:pt x="2438" y="18955"/>
                  </a:lnTo>
                  <a:lnTo>
                    <a:pt x="0" y="31038"/>
                  </a:lnTo>
                  <a:lnTo>
                    <a:pt x="2438" y="43121"/>
                  </a:lnTo>
                  <a:lnTo>
                    <a:pt x="9090" y="52987"/>
                  </a:lnTo>
                  <a:lnTo>
                    <a:pt x="18955" y="59638"/>
                  </a:lnTo>
                  <a:lnTo>
                    <a:pt x="31038" y="62077"/>
                  </a:lnTo>
                  <a:lnTo>
                    <a:pt x="43121" y="59638"/>
                  </a:lnTo>
                  <a:lnTo>
                    <a:pt x="52987" y="52987"/>
                  </a:lnTo>
                  <a:lnTo>
                    <a:pt x="59638" y="43121"/>
                  </a:lnTo>
                  <a:lnTo>
                    <a:pt x="62077" y="31038"/>
                  </a:lnTo>
                  <a:lnTo>
                    <a:pt x="59638" y="18955"/>
                  </a:lnTo>
                  <a:lnTo>
                    <a:pt x="52987" y="9090"/>
                  </a:lnTo>
                  <a:lnTo>
                    <a:pt x="43121" y="2438"/>
                  </a:lnTo>
                  <a:lnTo>
                    <a:pt x="31038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987263" y="8547572"/>
              <a:ext cx="76809" cy="153047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2740356" y="9303271"/>
              <a:ext cx="1040130" cy="76835"/>
            </a:xfrm>
            <a:custGeom>
              <a:avLst/>
              <a:gdLst/>
              <a:ahLst/>
              <a:cxnLst/>
              <a:rect l="l" t="t" r="r" b="b"/>
              <a:pathLst>
                <a:path w="1040129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2" y="74409"/>
                  </a:lnTo>
                  <a:lnTo>
                    <a:pt x="87363" y="72009"/>
                  </a:lnTo>
                  <a:lnTo>
                    <a:pt x="80162" y="43205"/>
                  </a:lnTo>
                  <a:lnTo>
                    <a:pt x="80162" y="41998"/>
                  </a:lnTo>
                  <a:lnTo>
                    <a:pt x="45034" y="41998"/>
                  </a:lnTo>
                  <a:lnTo>
                    <a:pt x="45034" y="34798"/>
                  </a:lnTo>
                  <a:lnTo>
                    <a:pt x="80162" y="34798"/>
                  </a:lnTo>
                  <a:lnTo>
                    <a:pt x="80162" y="33604"/>
                  </a:lnTo>
                  <a:lnTo>
                    <a:pt x="88442" y="2400"/>
                  </a:lnTo>
                  <a:lnTo>
                    <a:pt x="89611" y="0"/>
                  </a:lnTo>
                  <a:close/>
                </a:path>
                <a:path w="1040129" h="76834">
                  <a:moveTo>
                    <a:pt x="80162" y="34798"/>
                  </a:moveTo>
                  <a:lnTo>
                    <a:pt x="45034" y="34798"/>
                  </a:lnTo>
                  <a:lnTo>
                    <a:pt x="45034" y="41998"/>
                  </a:lnTo>
                  <a:lnTo>
                    <a:pt x="80162" y="41998"/>
                  </a:lnTo>
                  <a:lnTo>
                    <a:pt x="80162" y="34798"/>
                  </a:lnTo>
                  <a:close/>
                </a:path>
                <a:path w="1040129" h="76834">
                  <a:moveTo>
                    <a:pt x="1039558" y="34798"/>
                  </a:moveTo>
                  <a:lnTo>
                    <a:pt x="80162" y="34798"/>
                  </a:lnTo>
                  <a:lnTo>
                    <a:pt x="80162" y="41998"/>
                  </a:lnTo>
                  <a:lnTo>
                    <a:pt x="1039558" y="41998"/>
                  </a:lnTo>
                  <a:lnTo>
                    <a:pt x="1039558" y="3479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4" name="object 64"/>
          <p:cNvSpPr txBox="1"/>
          <p:nvPr/>
        </p:nvSpPr>
        <p:spPr>
          <a:xfrm>
            <a:off x="3786949" y="9278311"/>
            <a:ext cx="421005" cy="4768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25"/>
              </a:spcBef>
            </a:pP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ROLLER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70"/>
              </a:spcBef>
            </a:pPr>
            <a:endParaRPr sz="700">
              <a:latin typeface="Arial"/>
              <a:cs typeface="Arial"/>
            </a:endParaRPr>
          </a:p>
          <a:p>
            <a:pPr marL="12700" marR="5080" indent="71755">
              <a:lnSpc>
                <a:spcPts val="810"/>
              </a:lnSpc>
              <a:spcBef>
                <a:spcPts val="5"/>
              </a:spcBef>
            </a:pP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PEAR</a:t>
            </a:r>
            <a:r>
              <a:rPr sz="7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PROFILE</a:t>
            </a:r>
            <a:endParaRPr sz="7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798110" y="9586260"/>
            <a:ext cx="1040130" cy="76835"/>
          </a:xfrm>
          <a:custGeom>
            <a:avLst/>
            <a:gdLst/>
            <a:ahLst/>
            <a:cxnLst/>
            <a:rect l="l" t="t" r="r" b="b"/>
            <a:pathLst>
              <a:path w="1040129" h="76834">
                <a:moveTo>
                  <a:pt x="89611" y="0"/>
                </a:moveTo>
                <a:lnTo>
                  <a:pt x="0" y="38404"/>
                </a:lnTo>
                <a:lnTo>
                  <a:pt x="89611" y="76809"/>
                </a:lnTo>
                <a:lnTo>
                  <a:pt x="88442" y="74409"/>
                </a:lnTo>
                <a:lnTo>
                  <a:pt x="87363" y="72009"/>
                </a:lnTo>
                <a:lnTo>
                  <a:pt x="80162" y="43205"/>
                </a:lnTo>
                <a:lnTo>
                  <a:pt x="80162" y="41998"/>
                </a:lnTo>
                <a:lnTo>
                  <a:pt x="45034" y="41998"/>
                </a:lnTo>
                <a:lnTo>
                  <a:pt x="45034" y="34798"/>
                </a:lnTo>
                <a:lnTo>
                  <a:pt x="80162" y="34798"/>
                </a:lnTo>
                <a:lnTo>
                  <a:pt x="80162" y="33604"/>
                </a:lnTo>
                <a:lnTo>
                  <a:pt x="88442" y="2400"/>
                </a:lnTo>
                <a:lnTo>
                  <a:pt x="89611" y="0"/>
                </a:lnTo>
                <a:close/>
              </a:path>
              <a:path w="1040129" h="76834">
                <a:moveTo>
                  <a:pt x="80162" y="34798"/>
                </a:moveTo>
                <a:lnTo>
                  <a:pt x="45034" y="34798"/>
                </a:lnTo>
                <a:lnTo>
                  <a:pt x="45034" y="41998"/>
                </a:lnTo>
                <a:lnTo>
                  <a:pt x="80162" y="41998"/>
                </a:lnTo>
                <a:lnTo>
                  <a:pt x="80162" y="34798"/>
                </a:lnTo>
                <a:close/>
              </a:path>
              <a:path w="1040129" h="76834">
                <a:moveTo>
                  <a:pt x="1039558" y="34798"/>
                </a:moveTo>
                <a:lnTo>
                  <a:pt x="80162" y="34798"/>
                </a:lnTo>
                <a:lnTo>
                  <a:pt x="80162" y="41998"/>
                </a:lnTo>
                <a:lnTo>
                  <a:pt x="1039558" y="41998"/>
                </a:lnTo>
                <a:lnTo>
                  <a:pt x="1039558" y="34798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3844861" y="8848049"/>
            <a:ext cx="292735" cy="136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SLIDE</a:t>
            </a:r>
            <a:endParaRPr sz="7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786557" y="8875897"/>
            <a:ext cx="1040130" cy="76835"/>
          </a:xfrm>
          <a:custGeom>
            <a:avLst/>
            <a:gdLst/>
            <a:ahLst/>
            <a:cxnLst/>
            <a:rect l="l" t="t" r="r" b="b"/>
            <a:pathLst>
              <a:path w="1040129" h="76834">
                <a:moveTo>
                  <a:pt x="89611" y="0"/>
                </a:moveTo>
                <a:lnTo>
                  <a:pt x="0" y="38404"/>
                </a:lnTo>
                <a:lnTo>
                  <a:pt x="89611" y="76809"/>
                </a:lnTo>
                <a:lnTo>
                  <a:pt x="88442" y="74409"/>
                </a:lnTo>
                <a:lnTo>
                  <a:pt x="87363" y="72008"/>
                </a:lnTo>
                <a:lnTo>
                  <a:pt x="80162" y="43205"/>
                </a:lnTo>
                <a:lnTo>
                  <a:pt x="80162" y="41998"/>
                </a:lnTo>
                <a:lnTo>
                  <a:pt x="45034" y="41998"/>
                </a:lnTo>
                <a:lnTo>
                  <a:pt x="45034" y="34797"/>
                </a:lnTo>
                <a:lnTo>
                  <a:pt x="80162" y="34797"/>
                </a:lnTo>
                <a:lnTo>
                  <a:pt x="80162" y="33604"/>
                </a:lnTo>
                <a:lnTo>
                  <a:pt x="88442" y="2400"/>
                </a:lnTo>
                <a:lnTo>
                  <a:pt x="89611" y="0"/>
                </a:lnTo>
                <a:close/>
              </a:path>
              <a:path w="1040129" h="76834">
                <a:moveTo>
                  <a:pt x="80162" y="34797"/>
                </a:moveTo>
                <a:lnTo>
                  <a:pt x="45034" y="34797"/>
                </a:lnTo>
                <a:lnTo>
                  <a:pt x="45034" y="41998"/>
                </a:lnTo>
                <a:lnTo>
                  <a:pt x="80162" y="41998"/>
                </a:lnTo>
                <a:lnTo>
                  <a:pt x="80162" y="34797"/>
                </a:lnTo>
                <a:close/>
              </a:path>
              <a:path w="1040129" h="76834">
                <a:moveTo>
                  <a:pt x="1039558" y="34797"/>
                </a:moveTo>
                <a:lnTo>
                  <a:pt x="80162" y="34797"/>
                </a:lnTo>
                <a:lnTo>
                  <a:pt x="80162" y="41998"/>
                </a:lnTo>
                <a:lnTo>
                  <a:pt x="1039558" y="41998"/>
                </a:lnTo>
                <a:lnTo>
                  <a:pt x="1039558" y="34797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1814969" y="8706558"/>
            <a:ext cx="426084" cy="24002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indent="79375">
              <a:lnSpc>
                <a:spcPts val="810"/>
              </a:lnSpc>
              <a:spcBef>
                <a:spcPts val="180"/>
              </a:spcBef>
            </a:pP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WIRE</a:t>
            </a:r>
            <a:r>
              <a:rPr sz="7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LINKAGE</a:t>
            </a:r>
            <a:endParaRPr sz="7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9931" y="7657601"/>
            <a:ext cx="302895" cy="136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PIVOT</a:t>
            </a:r>
            <a:endParaRPr sz="700">
              <a:latin typeface="Arial"/>
              <a:cs typeface="Arial"/>
            </a:endParaRPr>
          </a:p>
        </p:txBody>
      </p:sp>
      <p:pic>
        <p:nvPicPr>
          <p:cNvPr id="70" name="object 70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346490" y="7689894"/>
            <a:ext cx="242557" cy="76796"/>
          </a:xfrm>
          <a:prstGeom prst="rect">
            <a:avLst/>
          </a:prstGeom>
        </p:spPr>
      </p:pic>
      <p:sp>
        <p:nvSpPr>
          <p:cNvPr id="71" name="object 71"/>
          <p:cNvSpPr txBox="1"/>
          <p:nvPr/>
        </p:nvSpPr>
        <p:spPr>
          <a:xfrm>
            <a:off x="3725354" y="8371582"/>
            <a:ext cx="544195" cy="1365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FOLLOWER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2164110" y="8396546"/>
            <a:ext cx="1559560" cy="1690370"/>
            <a:chOff x="2164110" y="8396546"/>
            <a:chExt cx="1559560" cy="1690370"/>
          </a:xfrm>
        </p:grpSpPr>
        <p:sp>
          <p:nvSpPr>
            <p:cNvPr id="73" name="object 73"/>
            <p:cNvSpPr/>
            <p:nvPr/>
          </p:nvSpPr>
          <p:spPr>
            <a:xfrm>
              <a:off x="2740356" y="8396546"/>
              <a:ext cx="983615" cy="76835"/>
            </a:xfrm>
            <a:custGeom>
              <a:avLst/>
              <a:gdLst/>
              <a:ahLst/>
              <a:cxnLst/>
              <a:rect l="l" t="t" r="r" b="b"/>
              <a:pathLst>
                <a:path w="983614" h="76834">
                  <a:moveTo>
                    <a:pt x="89611" y="0"/>
                  </a:moveTo>
                  <a:lnTo>
                    <a:pt x="0" y="38404"/>
                  </a:lnTo>
                  <a:lnTo>
                    <a:pt x="89611" y="76809"/>
                  </a:lnTo>
                  <a:lnTo>
                    <a:pt x="88442" y="74409"/>
                  </a:lnTo>
                  <a:lnTo>
                    <a:pt x="87363" y="72009"/>
                  </a:lnTo>
                  <a:lnTo>
                    <a:pt x="80162" y="43205"/>
                  </a:lnTo>
                  <a:lnTo>
                    <a:pt x="80162" y="41998"/>
                  </a:lnTo>
                  <a:lnTo>
                    <a:pt x="45034" y="41998"/>
                  </a:lnTo>
                  <a:lnTo>
                    <a:pt x="45034" y="34810"/>
                  </a:lnTo>
                  <a:lnTo>
                    <a:pt x="80162" y="34810"/>
                  </a:lnTo>
                  <a:lnTo>
                    <a:pt x="80162" y="33604"/>
                  </a:lnTo>
                  <a:lnTo>
                    <a:pt x="88442" y="2400"/>
                  </a:lnTo>
                  <a:lnTo>
                    <a:pt x="89611" y="0"/>
                  </a:lnTo>
                  <a:close/>
                </a:path>
                <a:path w="983614" h="76834">
                  <a:moveTo>
                    <a:pt x="80162" y="34810"/>
                  </a:moveTo>
                  <a:lnTo>
                    <a:pt x="45034" y="34810"/>
                  </a:lnTo>
                  <a:lnTo>
                    <a:pt x="45034" y="41998"/>
                  </a:lnTo>
                  <a:lnTo>
                    <a:pt x="80162" y="41998"/>
                  </a:lnTo>
                  <a:lnTo>
                    <a:pt x="80162" y="34810"/>
                  </a:lnTo>
                  <a:close/>
                </a:path>
                <a:path w="983614" h="76834">
                  <a:moveTo>
                    <a:pt x="983246" y="34810"/>
                  </a:moveTo>
                  <a:lnTo>
                    <a:pt x="80162" y="34810"/>
                  </a:lnTo>
                  <a:lnTo>
                    <a:pt x="80162" y="41998"/>
                  </a:lnTo>
                  <a:lnTo>
                    <a:pt x="983246" y="41998"/>
                  </a:lnTo>
                  <a:lnTo>
                    <a:pt x="983246" y="3481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223600" y="9352880"/>
              <a:ext cx="542925" cy="491490"/>
            </a:xfrm>
            <a:custGeom>
              <a:avLst/>
              <a:gdLst/>
              <a:ahLst/>
              <a:cxnLst/>
              <a:rect l="l" t="t" r="r" b="b"/>
              <a:pathLst>
                <a:path w="542925" h="491490">
                  <a:moveTo>
                    <a:pt x="172987" y="0"/>
                  </a:moveTo>
                  <a:lnTo>
                    <a:pt x="125366" y="2161"/>
                  </a:lnTo>
                  <a:lnTo>
                    <a:pt x="82656" y="11275"/>
                  </a:lnTo>
                  <a:lnTo>
                    <a:pt x="46881" y="28218"/>
                  </a:lnTo>
                  <a:lnTo>
                    <a:pt x="4463" y="87540"/>
                  </a:lnTo>
                  <a:lnTo>
                    <a:pt x="0" y="126872"/>
                  </a:lnTo>
                  <a:lnTo>
                    <a:pt x="5187" y="170233"/>
                  </a:lnTo>
                  <a:lnTo>
                    <a:pt x="18541" y="215994"/>
                  </a:lnTo>
                  <a:lnTo>
                    <a:pt x="38577" y="262522"/>
                  </a:lnTo>
                  <a:lnTo>
                    <a:pt x="63808" y="308187"/>
                  </a:lnTo>
                  <a:lnTo>
                    <a:pt x="92751" y="351359"/>
                  </a:lnTo>
                  <a:lnTo>
                    <a:pt x="123919" y="390406"/>
                  </a:lnTo>
                  <a:lnTo>
                    <a:pt x="155828" y="423697"/>
                  </a:lnTo>
                  <a:lnTo>
                    <a:pt x="186992" y="449601"/>
                  </a:lnTo>
                  <a:lnTo>
                    <a:pt x="226502" y="472237"/>
                  </a:lnTo>
                  <a:lnTo>
                    <a:pt x="268447" y="486125"/>
                  </a:lnTo>
                  <a:lnTo>
                    <a:pt x="311566" y="491475"/>
                  </a:lnTo>
                  <a:lnTo>
                    <a:pt x="354597" y="488496"/>
                  </a:lnTo>
                  <a:lnTo>
                    <a:pt x="396280" y="477398"/>
                  </a:lnTo>
                  <a:lnTo>
                    <a:pt x="435352" y="458390"/>
                  </a:lnTo>
                  <a:lnTo>
                    <a:pt x="470552" y="431681"/>
                  </a:lnTo>
                  <a:lnTo>
                    <a:pt x="500619" y="397480"/>
                  </a:lnTo>
                  <a:lnTo>
                    <a:pt x="523255" y="357971"/>
                  </a:lnTo>
                  <a:lnTo>
                    <a:pt x="537143" y="316028"/>
                  </a:lnTo>
                  <a:lnTo>
                    <a:pt x="542494" y="272911"/>
                  </a:lnTo>
                  <a:lnTo>
                    <a:pt x="539516" y="229882"/>
                  </a:lnTo>
                  <a:lnTo>
                    <a:pt x="528419" y="188201"/>
                  </a:lnTo>
                  <a:lnTo>
                    <a:pt x="509413" y="149131"/>
                  </a:lnTo>
                  <a:lnTo>
                    <a:pt x="482707" y="113933"/>
                  </a:lnTo>
                  <a:lnTo>
                    <a:pt x="448511" y="83866"/>
                  </a:lnTo>
                  <a:lnTo>
                    <a:pt x="413923" y="62749"/>
                  </a:lnTo>
                  <a:lnTo>
                    <a:pt x="372104" y="43317"/>
                  </a:lnTo>
                  <a:lnTo>
                    <a:pt x="325077" y="26449"/>
                  </a:lnTo>
                  <a:lnTo>
                    <a:pt x="274867" y="13021"/>
                  </a:lnTo>
                  <a:lnTo>
                    <a:pt x="223495" y="3912"/>
                  </a:lnTo>
                  <a:lnTo>
                    <a:pt x="17298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" name="object 7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2500663" y="9579375"/>
              <a:ext cx="83804" cy="83808"/>
            </a:xfrm>
            <a:prstGeom prst="rect">
              <a:avLst/>
            </a:prstGeom>
          </p:spPr>
        </p:pic>
        <p:sp>
          <p:nvSpPr>
            <p:cNvPr id="76" name="object 76"/>
            <p:cNvSpPr/>
            <p:nvPr/>
          </p:nvSpPr>
          <p:spPr>
            <a:xfrm>
              <a:off x="2544980" y="9198842"/>
              <a:ext cx="0" cy="888365"/>
            </a:xfrm>
            <a:custGeom>
              <a:avLst/>
              <a:gdLst/>
              <a:ahLst/>
              <a:cxnLst/>
              <a:rect l="l" t="t" r="r" b="b"/>
              <a:pathLst>
                <a:path h="888365">
                  <a:moveTo>
                    <a:pt x="0" y="0"/>
                  </a:moveTo>
                  <a:lnTo>
                    <a:pt x="0" y="887768"/>
                  </a:lnTo>
                </a:path>
              </a:pathLst>
            </a:custGeom>
            <a:ln w="3175">
              <a:solidFill>
                <a:srgbClr val="6868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164110" y="9624891"/>
              <a:ext cx="687705" cy="0"/>
            </a:xfrm>
            <a:custGeom>
              <a:avLst/>
              <a:gdLst/>
              <a:ahLst/>
              <a:cxnLst/>
              <a:rect l="l" t="t" r="r" b="b"/>
              <a:pathLst>
                <a:path w="687705">
                  <a:moveTo>
                    <a:pt x="687412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6868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123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mechcam1.cdr</dc:title>
  <dc:creator>BY V.RYAN</dc:creator>
  <cp:keywords>PEAR SHAPED CAM - EXAMINATION QUESTIONS</cp:keywords>
  <cp:lastModifiedBy>Vincent RYan</cp:lastModifiedBy>
  <cp:revision>1</cp:revision>
  <dcterms:created xsi:type="dcterms:W3CDTF">2024-06-28T13:50:26Z</dcterms:created>
  <dcterms:modified xsi:type="dcterms:W3CDTF">2024-06-28T13:50:41Z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2024-06-28T00:00:00Z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2024-06-28T00:00:00Z</vt:filetime>
  </property>
  <property fmtid="{D5CDD505-2E9C-101B-9397-08002B2CF9AE}" pid="5" name="Producer">
    <vt:lpwstr>Corel PDF Engine Version 19.1.0.419</vt:lpwstr>
  </property>
</Properties>
</file>