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elec1/diode1.ht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354" y="851370"/>
            <a:ext cx="4768215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direction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TRUE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FALSE.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 dirty="0">
              <a:latin typeface="Arial"/>
              <a:cs typeface="Arial"/>
            </a:endParaRPr>
          </a:p>
          <a:p>
            <a:pPr marL="32384">
              <a:lnSpc>
                <a:spcPct val="100000"/>
              </a:lnSpc>
              <a:tabLst>
                <a:tab pos="4215130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 a common type of diode.</a:t>
            </a:r>
            <a:r>
              <a:rPr sz="12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endParaRPr lang="en-GB" sz="1200" spc="270" dirty="0">
              <a:solidFill>
                <a:srgbClr val="151616"/>
              </a:solidFill>
              <a:latin typeface="Arial"/>
              <a:cs typeface="Arial"/>
            </a:endParaRPr>
          </a:p>
          <a:p>
            <a:pPr marL="32384">
              <a:lnSpc>
                <a:spcPct val="100000"/>
              </a:lnSpc>
              <a:tabLst>
                <a:tab pos="4215130" algn="l"/>
              </a:tabLst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threshold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diode?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662" y="2665079"/>
            <a:ext cx="5032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current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flowing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becomes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happen?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49756" y="3500575"/>
            <a:ext cx="1032510" cy="1430020"/>
            <a:chOff x="4549756" y="3500575"/>
            <a:chExt cx="1032510" cy="1430020"/>
          </a:xfrm>
        </p:grpSpPr>
        <p:sp>
          <p:nvSpPr>
            <p:cNvPr id="5" name="object 5"/>
            <p:cNvSpPr/>
            <p:nvPr/>
          </p:nvSpPr>
          <p:spPr>
            <a:xfrm>
              <a:off x="4643347" y="3682364"/>
              <a:ext cx="867410" cy="1026794"/>
            </a:xfrm>
            <a:custGeom>
              <a:avLst/>
              <a:gdLst/>
              <a:ahLst/>
              <a:cxnLst/>
              <a:rect l="l" t="t" r="r" b="b"/>
              <a:pathLst>
                <a:path w="867410" h="1026795">
                  <a:moveTo>
                    <a:pt x="855552" y="319784"/>
                  </a:moveTo>
                  <a:lnTo>
                    <a:pt x="399841" y="995903"/>
                  </a:lnTo>
                </a:path>
                <a:path w="867410" h="1026795">
                  <a:moveTo>
                    <a:pt x="466402" y="34732"/>
                  </a:moveTo>
                  <a:lnTo>
                    <a:pt x="12957" y="707349"/>
                  </a:lnTo>
                </a:path>
                <a:path w="867410" h="1026795">
                  <a:moveTo>
                    <a:pt x="403999" y="983858"/>
                  </a:moveTo>
                  <a:lnTo>
                    <a:pt x="369642" y="1018037"/>
                  </a:lnTo>
                  <a:lnTo>
                    <a:pt x="332721" y="1026524"/>
                  </a:lnTo>
                  <a:lnTo>
                    <a:pt x="287815" y="1023425"/>
                  </a:lnTo>
                  <a:lnTo>
                    <a:pt x="237486" y="1009204"/>
                  </a:lnTo>
                  <a:lnTo>
                    <a:pt x="184295" y="984329"/>
                  </a:lnTo>
                  <a:lnTo>
                    <a:pt x="130803" y="949264"/>
                  </a:lnTo>
                  <a:lnTo>
                    <a:pt x="82578" y="907247"/>
                  </a:lnTo>
                  <a:lnTo>
                    <a:pt x="44244" y="862764"/>
                  </a:lnTo>
                  <a:lnTo>
                    <a:pt x="16942" y="818155"/>
                  </a:lnTo>
                  <a:lnTo>
                    <a:pt x="1814" y="775760"/>
                  </a:lnTo>
                  <a:lnTo>
                    <a:pt x="0" y="737918"/>
                  </a:lnTo>
                  <a:lnTo>
                    <a:pt x="12640" y="706970"/>
                  </a:lnTo>
                </a:path>
                <a:path w="867410" h="1026795">
                  <a:moveTo>
                    <a:pt x="470862" y="29026"/>
                  </a:moveTo>
                  <a:lnTo>
                    <a:pt x="497237" y="8487"/>
                  </a:lnTo>
                  <a:lnTo>
                    <a:pt x="534158" y="0"/>
                  </a:lnTo>
                  <a:lnTo>
                    <a:pt x="579064" y="3099"/>
                  </a:lnTo>
                  <a:lnTo>
                    <a:pt x="629393" y="17320"/>
                  </a:lnTo>
                  <a:lnTo>
                    <a:pt x="682585" y="42197"/>
                  </a:lnTo>
                  <a:lnTo>
                    <a:pt x="736079" y="77262"/>
                  </a:lnTo>
                  <a:lnTo>
                    <a:pt x="784324" y="119250"/>
                  </a:lnTo>
                  <a:lnTo>
                    <a:pt x="822709" y="163663"/>
                  </a:lnTo>
                  <a:lnTo>
                    <a:pt x="850080" y="208180"/>
                  </a:lnTo>
                  <a:lnTo>
                    <a:pt x="865277" y="250484"/>
                  </a:lnTo>
                  <a:lnTo>
                    <a:pt x="867145" y="288255"/>
                  </a:lnTo>
                  <a:lnTo>
                    <a:pt x="854526" y="319176"/>
                  </a:lnTo>
                  <a:lnTo>
                    <a:pt x="854237" y="319553"/>
                  </a:lnTo>
                  <a:lnTo>
                    <a:pt x="827861" y="340093"/>
                  </a:lnTo>
                  <a:lnTo>
                    <a:pt x="790939" y="348580"/>
                  </a:lnTo>
                  <a:lnTo>
                    <a:pt x="746034" y="345480"/>
                  </a:lnTo>
                  <a:lnTo>
                    <a:pt x="695705" y="331259"/>
                  </a:lnTo>
                  <a:lnTo>
                    <a:pt x="642514" y="306382"/>
                  </a:lnTo>
                  <a:lnTo>
                    <a:pt x="589022" y="271317"/>
                  </a:lnTo>
                  <a:lnTo>
                    <a:pt x="540797" y="229299"/>
                  </a:lnTo>
                  <a:lnTo>
                    <a:pt x="502464" y="184817"/>
                  </a:lnTo>
                  <a:lnTo>
                    <a:pt x="475162" y="140208"/>
                  </a:lnTo>
                  <a:lnTo>
                    <a:pt x="460034" y="97814"/>
                  </a:lnTo>
                  <a:lnTo>
                    <a:pt x="458221" y="59974"/>
                  </a:lnTo>
                  <a:lnTo>
                    <a:pt x="470862" y="29026"/>
                  </a:lnTo>
                </a:path>
                <a:path w="867410" h="1026795">
                  <a:moveTo>
                    <a:pt x="356639" y="196405"/>
                  </a:moveTo>
                  <a:lnTo>
                    <a:pt x="350583" y="224281"/>
                  </a:lnTo>
                  <a:lnTo>
                    <a:pt x="354644" y="255137"/>
                  </a:lnTo>
                  <a:lnTo>
                    <a:pt x="367737" y="287837"/>
                  </a:lnTo>
                  <a:lnTo>
                    <a:pt x="388776" y="321246"/>
                  </a:lnTo>
                  <a:lnTo>
                    <a:pt x="416677" y="354227"/>
                  </a:lnTo>
                  <a:lnTo>
                    <a:pt x="450355" y="385647"/>
                  </a:lnTo>
                  <a:lnTo>
                    <a:pt x="488727" y="414368"/>
                  </a:lnTo>
                  <a:lnTo>
                    <a:pt x="530707" y="439256"/>
                  </a:lnTo>
                  <a:lnTo>
                    <a:pt x="575211" y="459175"/>
                  </a:lnTo>
                  <a:lnTo>
                    <a:pt x="621154" y="472990"/>
                  </a:lnTo>
                  <a:lnTo>
                    <a:pt x="667451" y="479564"/>
                  </a:lnTo>
                  <a:lnTo>
                    <a:pt x="713018" y="477763"/>
                  </a:lnTo>
                  <a:lnTo>
                    <a:pt x="756771" y="466451"/>
                  </a:lnTo>
                </a:path>
                <a:path w="867410" h="1026795">
                  <a:moveTo>
                    <a:pt x="295917" y="288017"/>
                  </a:moveTo>
                  <a:lnTo>
                    <a:pt x="289799" y="315951"/>
                  </a:lnTo>
                  <a:lnTo>
                    <a:pt x="293685" y="346970"/>
                  </a:lnTo>
                  <a:lnTo>
                    <a:pt x="306509" y="379918"/>
                  </a:lnTo>
                  <a:lnTo>
                    <a:pt x="327209" y="413641"/>
                  </a:lnTo>
                  <a:lnTo>
                    <a:pt x="354720" y="446985"/>
                  </a:lnTo>
                  <a:lnTo>
                    <a:pt x="387977" y="478795"/>
                  </a:lnTo>
                  <a:lnTo>
                    <a:pt x="425918" y="507917"/>
                  </a:lnTo>
                  <a:lnTo>
                    <a:pt x="467476" y="533196"/>
                  </a:lnTo>
                  <a:lnTo>
                    <a:pt x="511590" y="553478"/>
                  </a:lnTo>
                  <a:lnTo>
                    <a:pt x="557193" y="567607"/>
                  </a:lnTo>
                  <a:lnTo>
                    <a:pt x="603222" y="574431"/>
                  </a:lnTo>
                  <a:lnTo>
                    <a:pt x="648613" y="572794"/>
                  </a:lnTo>
                  <a:lnTo>
                    <a:pt x="692302" y="561541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91853" y="3506926"/>
              <a:ext cx="283845" cy="355600"/>
            </a:xfrm>
            <a:custGeom>
              <a:avLst/>
              <a:gdLst/>
              <a:ahLst/>
              <a:cxnLst/>
              <a:rect l="l" t="t" r="r" b="b"/>
              <a:pathLst>
                <a:path w="283845" h="355600">
                  <a:moveTo>
                    <a:pt x="235920" y="0"/>
                  </a:moveTo>
                  <a:lnTo>
                    <a:pt x="7494" y="289514"/>
                  </a:lnTo>
                  <a:lnTo>
                    <a:pt x="0" y="319975"/>
                  </a:lnTo>
                  <a:lnTo>
                    <a:pt x="5266" y="334805"/>
                  </a:lnTo>
                  <a:lnTo>
                    <a:pt x="16162" y="346858"/>
                  </a:lnTo>
                  <a:lnTo>
                    <a:pt x="17066" y="347525"/>
                  </a:lnTo>
                  <a:lnTo>
                    <a:pt x="31803" y="354370"/>
                  </a:lnTo>
                  <a:lnTo>
                    <a:pt x="47527" y="355016"/>
                  </a:lnTo>
                  <a:lnTo>
                    <a:pt x="62357" y="349750"/>
                  </a:lnTo>
                  <a:lnTo>
                    <a:pt x="74411" y="338856"/>
                  </a:lnTo>
                  <a:lnTo>
                    <a:pt x="275953" y="65500"/>
                  </a:lnTo>
                  <a:lnTo>
                    <a:pt x="282798" y="50763"/>
                  </a:lnTo>
                  <a:lnTo>
                    <a:pt x="283446" y="35040"/>
                  </a:lnTo>
                  <a:lnTo>
                    <a:pt x="278180" y="20210"/>
                  </a:lnTo>
                  <a:lnTo>
                    <a:pt x="267284" y="8156"/>
                  </a:lnTo>
                  <a:lnTo>
                    <a:pt x="266381" y="7490"/>
                  </a:lnTo>
                  <a:lnTo>
                    <a:pt x="251644" y="646"/>
                  </a:lnTo>
                  <a:lnTo>
                    <a:pt x="23592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91853" y="3506926"/>
              <a:ext cx="283845" cy="355600"/>
            </a:xfrm>
            <a:custGeom>
              <a:avLst/>
              <a:gdLst/>
              <a:ahLst/>
              <a:cxnLst/>
              <a:rect l="l" t="t" r="r" b="b"/>
              <a:pathLst>
                <a:path w="283845" h="355600">
                  <a:moveTo>
                    <a:pt x="16162" y="346858"/>
                  </a:moveTo>
                  <a:lnTo>
                    <a:pt x="17066" y="347525"/>
                  </a:lnTo>
                  <a:lnTo>
                    <a:pt x="31803" y="354370"/>
                  </a:lnTo>
                  <a:lnTo>
                    <a:pt x="47527" y="355016"/>
                  </a:lnTo>
                  <a:lnTo>
                    <a:pt x="62357" y="349750"/>
                  </a:lnTo>
                  <a:lnTo>
                    <a:pt x="74411" y="338856"/>
                  </a:lnTo>
                  <a:lnTo>
                    <a:pt x="275953" y="65500"/>
                  </a:lnTo>
                  <a:lnTo>
                    <a:pt x="282798" y="50763"/>
                  </a:lnTo>
                  <a:lnTo>
                    <a:pt x="283446" y="35040"/>
                  </a:lnTo>
                  <a:lnTo>
                    <a:pt x="278180" y="20210"/>
                  </a:lnTo>
                  <a:lnTo>
                    <a:pt x="267284" y="8156"/>
                  </a:lnTo>
                  <a:lnTo>
                    <a:pt x="266381" y="7490"/>
                  </a:lnTo>
                  <a:lnTo>
                    <a:pt x="251644" y="646"/>
                  </a:lnTo>
                  <a:lnTo>
                    <a:pt x="235920" y="0"/>
                  </a:lnTo>
                  <a:lnTo>
                    <a:pt x="221090" y="5267"/>
                  </a:lnTo>
                  <a:lnTo>
                    <a:pt x="209036" y="16163"/>
                  </a:lnTo>
                  <a:lnTo>
                    <a:pt x="7494" y="289514"/>
                  </a:lnTo>
                  <a:lnTo>
                    <a:pt x="647" y="304251"/>
                  </a:lnTo>
                  <a:lnTo>
                    <a:pt x="0" y="319975"/>
                  </a:lnTo>
                  <a:lnTo>
                    <a:pt x="5266" y="334805"/>
                  </a:lnTo>
                  <a:lnTo>
                    <a:pt x="16162" y="346858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56107" y="4611053"/>
              <a:ext cx="254000" cy="313055"/>
            </a:xfrm>
            <a:custGeom>
              <a:avLst/>
              <a:gdLst/>
              <a:ahLst/>
              <a:cxnLst/>
              <a:rect l="l" t="t" r="r" b="b"/>
              <a:pathLst>
                <a:path w="254000" h="313054">
                  <a:moveTo>
                    <a:pt x="192130" y="0"/>
                  </a:moveTo>
                  <a:lnTo>
                    <a:pt x="6817" y="252881"/>
                  </a:lnTo>
                  <a:lnTo>
                    <a:pt x="592" y="266345"/>
                  </a:lnTo>
                  <a:lnTo>
                    <a:pt x="0" y="280695"/>
                  </a:lnTo>
                  <a:lnTo>
                    <a:pt x="4795" y="294223"/>
                  </a:lnTo>
                  <a:lnTo>
                    <a:pt x="14733" y="305221"/>
                  </a:lnTo>
                  <a:lnTo>
                    <a:pt x="15557" y="305829"/>
                  </a:lnTo>
                  <a:lnTo>
                    <a:pt x="29010" y="312063"/>
                  </a:lnTo>
                  <a:lnTo>
                    <a:pt x="43350" y="312647"/>
                  </a:lnTo>
                  <a:lnTo>
                    <a:pt x="56879" y="307844"/>
                  </a:lnTo>
                  <a:lnTo>
                    <a:pt x="67898" y="297914"/>
                  </a:lnTo>
                  <a:lnTo>
                    <a:pt x="253886" y="45708"/>
                  </a:lnTo>
                  <a:lnTo>
                    <a:pt x="237207" y="35179"/>
                  </a:lnTo>
                  <a:lnTo>
                    <a:pt x="210081" y="16361"/>
                  </a:lnTo>
                  <a:lnTo>
                    <a:pt x="1921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56107" y="3517354"/>
              <a:ext cx="1016000" cy="1406525"/>
            </a:xfrm>
            <a:custGeom>
              <a:avLst/>
              <a:gdLst/>
              <a:ahLst/>
              <a:cxnLst/>
              <a:rect l="l" t="t" r="r" b="b"/>
              <a:pathLst>
                <a:path w="1016000" h="1406525">
                  <a:moveTo>
                    <a:pt x="14733" y="1398920"/>
                  </a:moveTo>
                  <a:lnTo>
                    <a:pt x="15557" y="1399528"/>
                  </a:lnTo>
                  <a:lnTo>
                    <a:pt x="29010" y="1405761"/>
                  </a:lnTo>
                  <a:lnTo>
                    <a:pt x="43350" y="1406346"/>
                  </a:lnTo>
                  <a:lnTo>
                    <a:pt x="56879" y="1401542"/>
                  </a:lnTo>
                  <a:lnTo>
                    <a:pt x="98896" y="1349704"/>
                  </a:lnTo>
                  <a:lnTo>
                    <a:pt x="129894" y="1307645"/>
                  </a:lnTo>
                  <a:lnTo>
                    <a:pt x="160892" y="1265511"/>
                  </a:lnTo>
                  <a:lnTo>
                    <a:pt x="191890" y="1223376"/>
                  </a:lnTo>
                  <a:lnTo>
                    <a:pt x="222887" y="1181317"/>
                  </a:lnTo>
                  <a:lnTo>
                    <a:pt x="253886" y="1139407"/>
                  </a:lnTo>
                  <a:lnTo>
                    <a:pt x="237207" y="1128877"/>
                  </a:lnTo>
                  <a:lnTo>
                    <a:pt x="210081" y="1110060"/>
                  </a:lnTo>
                  <a:lnTo>
                    <a:pt x="192130" y="1093698"/>
                  </a:lnTo>
                  <a:lnTo>
                    <a:pt x="6817" y="1346579"/>
                  </a:lnTo>
                  <a:lnTo>
                    <a:pt x="592" y="1360044"/>
                  </a:lnTo>
                  <a:lnTo>
                    <a:pt x="0" y="1374394"/>
                  </a:lnTo>
                  <a:lnTo>
                    <a:pt x="4795" y="1387922"/>
                  </a:lnTo>
                  <a:lnTo>
                    <a:pt x="14733" y="1398920"/>
                  </a:lnTo>
                  <a:close/>
                </a:path>
                <a:path w="1016000" h="1406525">
                  <a:moveTo>
                    <a:pt x="948981" y="0"/>
                  </a:moveTo>
                  <a:lnTo>
                    <a:pt x="951264" y="24855"/>
                  </a:lnTo>
                  <a:lnTo>
                    <a:pt x="966424" y="44126"/>
                  </a:lnTo>
                  <a:lnTo>
                    <a:pt x="989547" y="53054"/>
                  </a:lnTo>
                  <a:lnTo>
                    <a:pt x="1015720" y="46883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81391" y="3964117"/>
            <a:ext cx="3940175" cy="54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anode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cathode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diode.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direction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electrical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flow.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354" y="5160355"/>
            <a:ext cx="2804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represents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diode.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354" y="6263135"/>
            <a:ext cx="5328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reverse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polarity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protection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required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device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radio.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699" y="8150947"/>
            <a:ext cx="313436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diagram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(opposite)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prevent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spike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(also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E.M.F.)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4662" y="7337879"/>
            <a:ext cx="1143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spike?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6340" y="-30742"/>
            <a:ext cx="1981200" cy="5067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32105">
              <a:lnSpc>
                <a:spcPct val="100000"/>
              </a:lnSpc>
              <a:spcBef>
                <a:spcPts val="780"/>
              </a:spcBef>
            </a:pPr>
            <a:r>
              <a:rPr sz="18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800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993066" y="8152376"/>
            <a:ext cx="2270760" cy="2396490"/>
            <a:chOff x="4993066" y="8152376"/>
            <a:chExt cx="2270760" cy="2396490"/>
          </a:xfrm>
        </p:grpSpPr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93066" y="8152376"/>
              <a:ext cx="203889" cy="22127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37199" y="8157931"/>
              <a:ext cx="203890" cy="22127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190613" y="8263016"/>
              <a:ext cx="1358900" cy="633095"/>
            </a:xfrm>
            <a:custGeom>
              <a:avLst/>
              <a:gdLst/>
              <a:ahLst/>
              <a:cxnLst/>
              <a:rect l="l" t="t" r="r" b="b"/>
              <a:pathLst>
                <a:path w="1358900" h="633095">
                  <a:moveTo>
                    <a:pt x="0" y="0"/>
                  </a:moveTo>
                  <a:lnTo>
                    <a:pt x="1358492" y="0"/>
                  </a:lnTo>
                </a:path>
                <a:path w="1358900" h="633095">
                  <a:moveTo>
                    <a:pt x="739414" y="0"/>
                  </a:moveTo>
                  <a:lnTo>
                    <a:pt x="739414" y="63248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58777" y="10327585"/>
              <a:ext cx="203889" cy="22127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78744" y="10327585"/>
              <a:ext cx="203889" cy="22127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256320" y="8895834"/>
              <a:ext cx="1529080" cy="1539875"/>
            </a:xfrm>
            <a:custGeom>
              <a:avLst/>
              <a:gdLst/>
              <a:ahLst/>
              <a:cxnLst/>
              <a:rect l="l" t="t" r="r" b="b"/>
              <a:pathLst>
                <a:path w="1529079" h="1539875">
                  <a:moveTo>
                    <a:pt x="0" y="1539612"/>
                  </a:moveTo>
                  <a:lnTo>
                    <a:pt x="1325452" y="1539612"/>
                  </a:lnTo>
                </a:path>
                <a:path w="1529079" h="1539875">
                  <a:moveTo>
                    <a:pt x="704653" y="750881"/>
                  </a:moveTo>
                  <a:lnTo>
                    <a:pt x="704653" y="1539612"/>
                  </a:lnTo>
                </a:path>
                <a:path w="1529079" h="1539875">
                  <a:moveTo>
                    <a:pt x="610786" y="0"/>
                  </a:moveTo>
                  <a:lnTo>
                    <a:pt x="1529013" y="0"/>
                  </a:lnTo>
                  <a:lnTo>
                    <a:pt x="1529013" y="749080"/>
                  </a:lnTo>
                  <a:lnTo>
                    <a:pt x="610786" y="749080"/>
                  </a:lnTo>
                  <a:lnTo>
                    <a:pt x="610786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84746" y="9001655"/>
              <a:ext cx="479425" cy="525780"/>
            </a:xfrm>
            <a:custGeom>
              <a:avLst/>
              <a:gdLst/>
              <a:ahLst/>
              <a:cxnLst/>
              <a:rect l="l" t="t" r="r" b="b"/>
              <a:pathLst>
                <a:path w="479425" h="525779">
                  <a:moveTo>
                    <a:pt x="472059" y="486194"/>
                  </a:moveTo>
                  <a:lnTo>
                    <a:pt x="459359" y="479844"/>
                  </a:lnTo>
                  <a:lnTo>
                    <a:pt x="393687" y="447027"/>
                  </a:lnTo>
                  <a:lnTo>
                    <a:pt x="393687" y="479844"/>
                  </a:lnTo>
                  <a:lnTo>
                    <a:pt x="584" y="479844"/>
                  </a:lnTo>
                  <a:lnTo>
                    <a:pt x="584" y="492544"/>
                  </a:lnTo>
                  <a:lnTo>
                    <a:pt x="393687" y="492544"/>
                  </a:lnTo>
                  <a:lnTo>
                    <a:pt x="393687" y="525399"/>
                  </a:lnTo>
                  <a:lnTo>
                    <a:pt x="459371" y="492544"/>
                  </a:lnTo>
                  <a:lnTo>
                    <a:pt x="472059" y="486194"/>
                  </a:lnTo>
                  <a:close/>
                </a:path>
                <a:path w="479425" h="525779">
                  <a:moveTo>
                    <a:pt x="479069" y="39166"/>
                  </a:moveTo>
                  <a:lnTo>
                    <a:pt x="466356" y="32816"/>
                  </a:lnTo>
                  <a:lnTo>
                    <a:pt x="400697" y="0"/>
                  </a:lnTo>
                  <a:lnTo>
                    <a:pt x="400697" y="32816"/>
                  </a:lnTo>
                  <a:lnTo>
                    <a:pt x="0" y="32816"/>
                  </a:lnTo>
                  <a:lnTo>
                    <a:pt x="0" y="45516"/>
                  </a:lnTo>
                  <a:lnTo>
                    <a:pt x="400697" y="45516"/>
                  </a:lnTo>
                  <a:lnTo>
                    <a:pt x="400697" y="78359"/>
                  </a:lnTo>
                  <a:lnTo>
                    <a:pt x="466369" y="45516"/>
                  </a:lnTo>
                  <a:lnTo>
                    <a:pt x="479069" y="391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93599" y="8267525"/>
              <a:ext cx="1292225" cy="2183130"/>
            </a:xfrm>
            <a:custGeom>
              <a:avLst/>
              <a:gdLst/>
              <a:ahLst/>
              <a:cxnLst/>
              <a:rect l="l" t="t" r="r" b="b"/>
              <a:pathLst>
                <a:path w="1292225" h="2183129">
                  <a:moveTo>
                    <a:pt x="1291734" y="628308"/>
                  </a:moveTo>
                  <a:lnTo>
                    <a:pt x="373507" y="1377388"/>
                  </a:lnTo>
                </a:path>
                <a:path w="1292225" h="2183129">
                  <a:moveTo>
                    <a:pt x="373507" y="628308"/>
                  </a:moveTo>
                  <a:lnTo>
                    <a:pt x="1291734" y="1377388"/>
                  </a:lnTo>
                </a:path>
                <a:path w="1292225" h="2183129">
                  <a:moveTo>
                    <a:pt x="0" y="721520"/>
                  </a:moveTo>
                  <a:lnTo>
                    <a:pt x="0" y="0"/>
                  </a:lnTo>
                </a:path>
                <a:path w="1292225" h="2183129">
                  <a:moveTo>
                    <a:pt x="0" y="1315645"/>
                  </a:moveTo>
                  <a:lnTo>
                    <a:pt x="0" y="2182886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977556" y="9095692"/>
            <a:ext cx="928369" cy="363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spc="-20" dirty="0">
                <a:solidFill>
                  <a:srgbClr val="DD2B1C"/>
                </a:solidFill>
                <a:latin typeface="Arial"/>
                <a:cs typeface="Arial"/>
              </a:rPr>
              <a:t>RELAY</a:t>
            </a:r>
            <a:endParaRPr sz="2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8602" y="500439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11201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https://technologystudent.com/elec1/diode1.htm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diodeqs.cdr</dc:title>
  <dc:creator>BY V.RYAN</dc:creator>
  <cp:keywords>DIODES - EXAMINATION QUESTIONS</cp:keywords>
  <cp:lastModifiedBy>Vincent RYan</cp:lastModifiedBy>
  <cp:revision>1</cp:revision>
  <dcterms:created xsi:type="dcterms:W3CDTF">2022-08-23T18:09:22Z</dcterms:created>
  <dcterms:modified xsi:type="dcterms:W3CDTF">2022-08-23T18:10:27Z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2022-08-23T00:00:00Z</vt:filetime>
  </property>
  <property fmtid="{D5CDD505-2E9C-101B-9397-08002B2CF9AE}" pid="5" name="Producer">
    <vt:lpwstr>Corel PDF Engine Version 19.1.0.419</vt:lpwstr>
  </property>
</Properties>
</file>