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hyperlink" Target="http://www.technologystudent.com/" TargetMode="External"/><Relationship Id="rId12" Type="http://schemas.openxmlformats.org/officeDocument/2006/relationships/hyperlink" Target="https://technologystudent.com/elec1/compn2.htm" TargetMode="External"/><Relationship Id="rId13" Type="http://schemas.openxmlformats.org/officeDocument/2006/relationships/hyperlink" Target="https://technologystudent.com/elec1/compn3.htm" TargetMode="External"/><Relationship Id="rId14" Type="http://schemas.openxmlformats.org/officeDocument/2006/relationships/hyperlink" Target="https://technologystudent.com/elec1/compn1.ht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hyperlink" Target="http://www.technologystudent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hyperlink" Target="http://www.technologystudent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hyperlink" Target="http://www.technologystudent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837" y="1359183"/>
            <a:ext cx="1297722" cy="9018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3293" y="2347326"/>
            <a:ext cx="1178028" cy="10643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2384" y="3545780"/>
            <a:ext cx="1035039" cy="11669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5075" y="6317971"/>
            <a:ext cx="662598" cy="135686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831815" y="5571367"/>
            <a:ext cx="1939289" cy="232410"/>
          </a:xfrm>
          <a:custGeom>
            <a:avLst/>
            <a:gdLst/>
            <a:ahLst/>
            <a:cxnLst/>
            <a:rect l="l" t="t" r="r" b="b"/>
            <a:pathLst>
              <a:path w="1939290" h="232410">
                <a:moveTo>
                  <a:pt x="477252" y="0"/>
                </a:moveTo>
                <a:lnTo>
                  <a:pt x="1449464" y="0"/>
                </a:lnTo>
                <a:lnTo>
                  <a:pt x="1494538" y="9159"/>
                </a:lnTo>
                <a:lnTo>
                  <a:pt x="1531449" y="34100"/>
                </a:lnTo>
                <a:lnTo>
                  <a:pt x="1556390" y="71011"/>
                </a:lnTo>
                <a:lnTo>
                  <a:pt x="1565550" y="116085"/>
                </a:lnTo>
                <a:lnTo>
                  <a:pt x="1556390" y="161158"/>
                </a:lnTo>
                <a:lnTo>
                  <a:pt x="1531449" y="198070"/>
                </a:lnTo>
                <a:lnTo>
                  <a:pt x="1494538" y="223011"/>
                </a:lnTo>
                <a:lnTo>
                  <a:pt x="1449464" y="232171"/>
                </a:lnTo>
                <a:lnTo>
                  <a:pt x="477252" y="232171"/>
                </a:lnTo>
                <a:lnTo>
                  <a:pt x="432177" y="223011"/>
                </a:lnTo>
                <a:lnTo>
                  <a:pt x="395265" y="198070"/>
                </a:lnTo>
                <a:lnTo>
                  <a:pt x="370325" y="161158"/>
                </a:lnTo>
                <a:lnTo>
                  <a:pt x="361166" y="116085"/>
                </a:lnTo>
                <a:lnTo>
                  <a:pt x="370325" y="71011"/>
                </a:lnTo>
                <a:lnTo>
                  <a:pt x="395265" y="34100"/>
                </a:lnTo>
                <a:lnTo>
                  <a:pt x="432177" y="9159"/>
                </a:lnTo>
                <a:lnTo>
                  <a:pt x="477252" y="0"/>
                </a:lnTo>
                <a:close/>
              </a:path>
              <a:path w="1939290" h="232410">
                <a:moveTo>
                  <a:pt x="0" y="134387"/>
                </a:moveTo>
                <a:lnTo>
                  <a:pt x="699408" y="134387"/>
                </a:lnTo>
                <a:lnTo>
                  <a:pt x="1018260" y="76405"/>
                </a:lnTo>
              </a:path>
              <a:path w="1939290" h="232410">
                <a:moveTo>
                  <a:pt x="760978" y="141634"/>
                </a:moveTo>
                <a:lnTo>
                  <a:pt x="1050872" y="87278"/>
                </a:lnTo>
                <a:lnTo>
                  <a:pt x="1938704" y="83652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2098" y="5316556"/>
            <a:ext cx="1747472" cy="71002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36071" y="1579021"/>
            <a:ext cx="14706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SLIDE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7000" y="6755441"/>
            <a:ext cx="1447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PUSH</a:t>
            </a:r>
            <a:r>
              <a:rPr dirty="0" sz="16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52588" y="7951637"/>
            <a:ext cx="1049166" cy="87541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12309" y="8200874"/>
            <a:ext cx="676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151616"/>
                </a:solidFill>
                <a:latin typeface="Arial"/>
                <a:cs typeface="Arial"/>
              </a:rPr>
              <a:t>RELAY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356886" y="9031726"/>
            <a:ext cx="812165" cy="1282065"/>
          </a:xfrm>
          <a:custGeom>
            <a:avLst/>
            <a:gdLst/>
            <a:ahLst/>
            <a:cxnLst/>
            <a:rect l="l" t="t" r="r" b="b"/>
            <a:pathLst>
              <a:path w="812164" h="1282065">
                <a:moveTo>
                  <a:pt x="384501" y="448809"/>
                </a:moveTo>
                <a:lnTo>
                  <a:pt x="811777" y="448809"/>
                </a:lnTo>
                <a:lnTo>
                  <a:pt x="590993" y="776347"/>
                </a:lnTo>
                <a:lnTo>
                  <a:pt x="384501" y="448809"/>
                </a:lnTo>
                <a:close/>
              </a:path>
              <a:path w="812164" h="1282065">
                <a:moveTo>
                  <a:pt x="590993" y="448809"/>
                </a:moveTo>
                <a:lnTo>
                  <a:pt x="590993" y="0"/>
                </a:lnTo>
              </a:path>
              <a:path w="812164" h="1282065">
                <a:moveTo>
                  <a:pt x="590993" y="776347"/>
                </a:moveTo>
                <a:lnTo>
                  <a:pt x="590993" y="1281941"/>
                </a:lnTo>
              </a:path>
              <a:path w="812164" h="1282065">
                <a:moveTo>
                  <a:pt x="477064" y="605458"/>
                </a:moveTo>
                <a:lnTo>
                  <a:pt x="0" y="605458"/>
                </a:lnTo>
              </a:path>
              <a:path w="812164" h="1282065">
                <a:moveTo>
                  <a:pt x="469946" y="769226"/>
                </a:moveTo>
                <a:lnTo>
                  <a:pt x="697798" y="76922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267485" y="9178839"/>
            <a:ext cx="676275" cy="88391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25145">
              <a:lnSpc>
                <a:spcPts val="1795"/>
              </a:lnSpc>
              <a:spcBef>
                <a:spcPts val="130"/>
              </a:spcBef>
            </a:pPr>
            <a:r>
              <a:rPr dirty="0" sz="1600" spc="15">
                <a:solidFill>
                  <a:srgbClr val="DD2B1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</a:pPr>
            <a:r>
              <a:rPr dirty="0" sz="1600" spc="20">
                <a:solidFill>
                  <a:srgbClr val="DD2B1C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  <a:spcBef>
                <a:spcPts val="1210"/>
              </a:spcBef>
            </a:pPr>
            <a:r>
              <a:rPr dirty="0" sz="1600" spc="20">
                <a:solidFill>
                  <a:srgbClr val="DD2B1C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5849" y="9140641"/>
            <a:ext cx="547299" cy="137320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664546" y="320739"/>
            <a:ext cx="25952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Many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components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01635" y="519372"/>
            <a:ext cx="292163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electronics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Either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component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its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symbol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symbols.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32587" y="41378"/>
            <a:ext cx="4903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ELECTRONIC</a:t>
            </a:r>
            <a:r>
              <a:rPr dirty="0" u="sng" sz="1800" spc="-7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COMPONENTS</a:t>
            </a:r>
            <a:r>
              <a:rPr dirty="0" u="sng" sz="18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5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SYMBOLS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73413" y="1207112"/>
            <a:ext cx="6986905" cy="9379585"/>
            <a:chOff x="373413" y="1207112"/>
            <a:chExt cx="6986905" cy="9379585"/>
          </a:xfrm>
        </p:grpSpPr>
        <p:sp>
          <p:nvSpPr>
            <p:cNvPr id="19" name="object 19" descr=""/>
            <p:cNvSpPr/>
            <p:nvPr/>
          </p:nvSpPr>
          <p:spPr>
            <a:xfrm>
              <a:off x="373413" y="2275042"/>
              <a:ext cx="6702425" cy="1193165"/>
            </a:xfrm>
            <a:custGeom>
              <a:avLst/>
              <a:gdLst/>
              <a:ahLst/>
              <a:cxnLst/>
              <a:rect l="l" t="t" r="r" b="b"/>
              <a:pathLst>
                <a:path w="6702425" h="1193164">
                  <a:moveTo>
                    <a:pt x="0" y="0"/>
                  </a:moveTo>
                  <a:lnTo>
                    <a:pt x="6702336" y="0"/>
                  </a:lnTo>
                </a:path>
                <a:path w="6702425" h="1193164">
                  <a:moveTo>
                    <a:pt x="0" y="1192968"/>
                  </a:moveTo>
                  <a:lnTo>
                    <a:pt x="6702336" y="1192968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449488" y="1230591"/>
              <a:ext cx="0" cy="6616700"/>
            </a:xfrm>
            <a:custGeom>
              <a:avLst/>
              <a:gdLst/>
              <a:ahLst/>
              <a:cxnLst/>
              <a:rect l="l" t="t" r="r" b="b"/>
              <a:pathLst>
                <a:path w="0" h="6616700">
                  <a:moveTo>
                    <a:pt x="0" y="0"/>
                  </a:moveTo>
                  <a:lnTo>
                    <a:pt x="0" y="6616602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73413" y="1230591"/>
              <a:ext cx="6702425" cy="9326880"/>
            </a:xfrm>
            <a:custGeom>
              <a:avLst/>
              <a:gdLst/>
              <a:ahLst/>
              <a:cxnLst/>
              <a:rect l="l" t="t" r="r" b="b"/>
              <a:pathLst>
                <a:path w="6702425" h="9326880">
                  <a:moveTo>
                    <a:pt x="0" y="3516537"/>
                  </a:moveTo>
                  <a:lnTo>
                    <a:pt x="6702336" y="3516537"/>
                  </a:lnTo>
                </a:path>
                <a:path w="6702425" h="9326880">
                  <a:moveTo>
                    <a:pt x="1542333" y="9326732"/>
                  </a:moveTo>
                  <a:lnTo>
                    <a:pt x="1542333" y="0"/>
                  </a:lnTo>
                </a:path>
                <a:path w="6702425" h="9326880">
                  <a:moveTo>
                    <a:pt x="0" y="4988703"/>
                  </a:moveTo>
                  <a:lnTo>
                    <a:pt x="6702336" y="4988703"/>
                  </a:lnTo>
                </a:path>
                <a:path w="6702425" h="9326880">
                  <a:moveTo>
                    <a:pt x="0" y="6561247"/>
                  </a:moveTo>
                  <a:lnTo>
                    <a:pt x="6702336" y="6561247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49488" y="8906710"/>
              <a:ext cx="0" cy="1661795"/>
            </a:xfrm>
            <a:custGeom>
              <a:avLst/>
              <a:gdLst/>
              <a:ahLst/>
              <a:cxnLst/>
              <a:rect l="l" t="t" r="r" b="b"/>
              <a:pathLst>
                <a:path w="0" h="1661795">
                  <a:moveTo>
                    <a:pt x="0" y="0"/>
                  </a:moveTo>
                  <a:lnTo>
                    <a:pt x="0" y="1661767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3413" y="1213463"/>
              <a:ext cx="6986905" cy="9366885"/>
            </a:xfrm>
            <a:custGeom>
              <a:avLst/>
              <a:gdLst/>
              <a:ahLst/>
              <a:cxnLst/>
              <a:rect l="l" t="t" r="r" b="b"/>
              <a:pathLst>
                <a:path w="6986905" h="9366885">
                  <a:moveTo>
                    <a:pt x="0" y="7738268"/>
                  </a:moveTo>
                  <a:lnTo>
                    <a:pt x="6702336" y="7738268"/>
                  </a:lnTo>
                </a:path>
                <a:path w="6986905" h="9366885">
                  <a:moveTo>
                    <a:pt x="0" y="9366577"/>
                  </a:moveTo>
                  <a:lnTo>
                    <a:pt x="6702336" y="9366577"/>
                  </a:lnTo>
                </a:path>
                <a:path w="6986905" h="9366885">
                  <a:moveTo>
                    <a:pt x="284446" y="0"/>
                  </a:moveTo>
                  <a:lnTo>
                    <a:pt x="6986783" y="0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3901" y="2967588"/>
              <a:ext cx="66539" cy="6653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5138" y="2967984"/>
              <a:ext cx="305470" cy="6653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073660" y="2704639"/>
              <a:ext cx="1113155" cy="299720"/>
            </a:xfrm>
            <a:custGeom>
              <a:avLst/>
              <a:gdLst/>
              <a:ahLst/>
              <a:cxnLst/>
              <a:rect l="l" t="t" r="r" b="b"/>
              <a:pathLst>
                <a:path w="1113154" h="299719">
                  <a:moveTo>
                    <a:pt x="647250" y="274996"/>
                  </a:moveTo>
                  <a:lnTo>
                    <a:pt x="1112626" y="0"/>
                  </a:lnTo>
                </a:path>
                <a:path w="1113154" h="299719">
                  <a:moveTo>
                    <a:pt x="593269" y="299218"/>
                  </a:moveTo>
                  <a:lnTo>
                    <a:pt x="0" y="299218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80000" y="7791429"/>
              <a:ext cx="0" cy="1160780"/>
            </a:xfrm>
            <a:custGeom>
              <a:avLst/>
              <a:gdLst/>
              <a:ahLst/>
              <a:cxnLst/>
              <a:rect l="l" t="t" r="r" b="b"/>
              <a:pathLst>
                <a:path w="0" h="1160779">
                  <a:moveTo>
                    <a:pt x="0" y="0"/>
                  </a:moveTo>
                  <a:lnTo>
                    <a:pt x="0" y="1160748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558153" y="3399586"/>
            <a:ext cx="21761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V.Ryan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 ©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2009-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2022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World</a:t>
            </a:r>
            <a:r>
              <a:rPr dirty="0" sz="600" spc="-35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Association of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Technology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30034" y="624267"/>
            <a:ext cx="3334385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9525">
              <a:lnSpc>
                <a:spcPct val="106800"/>
              </a:lnSpc>
              <a:spcBef>
                <a:spcPts val="100"/>
              </a:spcBef>
            </a:pPr>
            <a:r>
              <a:rPr dirty="0" sz="1200" spc="-10">
                <a:solidFill>
                  <a:srgbClr val="DD2B1C"/>
                </a:solidFill>
                <a:latin typeface="Arial"/>
                <a:cs typeface="Arial"/>
                <a:hlinkClick r:id="rId12"/>
              </a:rPr>
              <a:t>https://technologystudent.com/elec1/compn2.htm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  <a:hlinkClick r:id="rId13"/>
              </a:rPr>
              <a:t>https://technologystudent.com/elec1/compn3.htm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1142" y="411229"/>
            <a:ext cx="4199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33730" sz="2100" spc="-15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baseline="-33730" sz="2100" spc="-307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  <a:hlinkClick r:id="rId14"/>
              </a:rPr>
              <a:t>https://technologystudent.com/elec1/compn1.htm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31778" y="718097"/>
            <a:ext cx="5765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82335" y="435053"/>
            <a:ext cx="4286250" cy="643255"/>
          </a:xfrm>
          <a:custGeom>
            <a:avLst/>
            <a:gdLst/>
            <a:ahLst/>
            <a:cxnLst/>
            <a:rect l="l" t="t" r="r" b="b"/>
            <a:pathLst>
              <a:path w="4286250" h="643255">
                <a:moveTo>
                  <a:pt x="0" y="0"/>
                </a:moveTo>
                <a:lnTo>
                  <a:pt x="4286228" y="0"/>
                </a:lnTo>
                <a:lnTo>
                  <a:pt x="4286228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841" y="563104"/>
            <a:ext cx="810547" cy="105653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21818" y="1427672"/>
            <a:ext cx="2743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151616"/>
                </a:solidFill>
                <a:latin typeface="Arial"/>
                <a:cs typeface="Arial"/>
              </a:rPr>
              <a:t>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7678" y="1998784"/>
            <a:ext cx="394011" cy="11734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4421" y="4428900"/>
            <a:ext cx="654523" cy="106565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9376" y="3518628"/>
            <a:ext cx="1647819" cy="65452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7775" y="8537094"/>
            <a:ext cx="500569" cy="139878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37609" y="8887567"/>
            <a:ext cx="1612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73413" y="312570"/>
          <a:ext cx="6764655" cy="9764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15"/>
                <a:gridCol w="2533650"/>
                <a:gridCol w="1371600"/>
                <a:gridCol w="1316355"/>
              </a:tblGrid>
              <a:tr h="146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83820" marR="38735">
                        <a:lnSpc>
                          <a:spcPts val="1789"/>
                        </a:lnSpc>
                      </a:pPr>
                      <a:r>
                        <a:rPr dirty="0" sz="1600" spc="-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BATTERY</a:t>
                      </a:r>
                      <a:r>
                        <a:rPr dirty="0" sz="1600" spc="-4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POWER </a:t>
                      </a: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RAILS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CELLS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POWER </a:t>
                      </a:r>
                      <a:r>
                        <a:rPr dirty="0" sz="1600" spc="-2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RAI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</a:tr>
              <a:tr h="144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R="556895">
                        <a:lnSpc>
                          <a:spcPts val="2565"/>
                        </a:lnSpc>
                        <a:spcBef>
                          <a:spcPts val="2075"/>
                        </a:spcBef>
                      </a:pPr>
                      <a:r>
                        <a:rPr dirty="0" sz="215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71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DIODE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1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7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MOTOR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8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153670" marR="36830" indent="-41910">
                        <a:lnSpc>
                          <a:spcPts val="1789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LECTROLYTIC </a:t>
                      </a: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CAPACITOR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R w="19050">
                      <a:solidFill>
                        <a:srgbClr val="151616"/>
                      </a:solidFill>
                      <a:prstDash val="dot"/>
                    </a:lnR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dot"/>
                    </a:lnL>
                    <a:lnT w="19050">
                      <a:solidFill>
                        <a:srgbClr val="151616"/>
                      </a:solidFill>
                      <a:prstDash val="dot"/>
                    </a:lnT>
                    <a:lnB w="19050">
                      <a:solidFill>
                        <a:srgbClr val="151616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3554" y="5916476"/>
            <a:ext cx="1325203" cy="87436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428922" y="7407260"/>
            <a:ext cx="1361440" cy="839469"/>
            <a:chOff x="2428922" y="7407260"/>
            <a:chExt cx="1361440" cy="839469"/>
          </a:xfrm>
        </p:grpSpPr>
        <p:sp>
          <p:nvSpPr>
            <p:cNvPr id="12" name="object 12" descr=""/>
            <p:cNvSpPr/>
            <p:nvPr/>
          </p:nvSpPr>
          <p:spPr>
            <a:xfrm>
              <a:off x="3479050" y="7425259"/>
              <a:ext cx="236220" cy="707390"/>
            </a:xfrm>
            <a:custGeom>
              <a:avLst/>
              <a:gdLst/>
              <a:ahLst/>
              <a:cxnLst/>
              <a:rect l="l" t="t" r="r" b="b"/>
              <a:pathLst>
                <a:path w="236220" h="707390">
                  <a:moveTo>
                    <a:pt x="155455" y="706782"/>
                  </a:moveTo>
                  <a:lnTo>
                    <a:pt x="173114" y="631141"/>
                  </a:lnTo>
                  <a:lnTo>
                    <a:pt x="188506" y="559655"/>
                  </a:lnTo>
                  <a:lnTo>
                    <a:pt x="201668" y="492348"/>
                  </a:lnTo>
                  <a:lnTo>
                    <a:pt x="212636" y="429243"/>
                  </a:lnTo>
                  <a:lnTo>
                    <a:pt x="221446" y="370364"/>
                  </a:lnTo>
                  <a:lnTo>
                    <a:pt x="228133" y="315733"/>
                  </a:lnTo>
                  <a:lnTo>
                    <a:pt x="232735" y="265373"/>
                  </a:lnTo>
                  <a:lnTo>
                    <a:pt x="235286" y="219309"/>
                  </a:lnTo>
                  <a:lnTo>
                    <a:pt x="235824" y="177563"/>
                  </a:lnTo>
                  <a:lnTo>
                    <a:pt x="234384" y="140158"/>
                  </a:lnTo>
                  <a:lnTo>
                    <a:pt x="225716" y="78466"/>
                  </a:lnTo>
                  <a:lnTo>
                    <a:pt x="209569" y="34418"/>
                  </a:lnTo>
                  <a:lnTo>
                    <a:pt x="171960" y="1837"/>
                  </a:lnTo>
                  <a:lnTo>
                    <a:pt x="155998" y="0"/>
                  </a:lnTo>
                  <a:lnTo>
                    <a:pt x="138382" y="2713"/>
                  </a:lnTo>
                  <a:lnTo>
                    <a:pt x="98337" y="21884"/>
                  </a:lnTo>
                  <a:lnTo>
                    <a:pt x="52113" y="59536"/>
                  </a:lnTo>
                  <a:lnTo>
                    <a:pt x="26775" y="85350"/>
                  </a:lnTo>
                  <a:lnTo>
                    <a:pt x="0" y="115854"/>
                  </a:lnTo>
                </a:path>
              </a:pathLst>
            </a:custGeom>
            <a:ln w="35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89477" y="7622575"/>
              <a:ext cx="182880" cy="481965"/>
            </a:xfrm>
            <a:custGeom>
              <a:avLst/>
              <a:gdLst/>
              <a:ahLst/>
              <a:cxnLst/>
              <a:rect l="l" t="t" r="r" b="b"/>
              <a:pathLst>
                <a:path w="182879" h="481965">
                  <a:moveTo>
                    <a:pt x="179805" y="481365"/>
                  </a:moveTo>
                  <a:lnTo>
                    <a:pt x="180834" y="420801"/>
                  </a:lnTo>
                  <a:lnTo>
                    <a:pt x="181843" y="362572"/>
                  </a:lnTo>
                  <a:lnTo>
                    <a:pt x="182546" y="307112"/>
                  </a:lnTo>
                  <a:lnTo>
                    <a:pt x="182656" y="254853"/>
                  </a:lnTo>
                  <a:lnTo>
                    <a:pt x="181888" y="206229"/>
                  </a:lnTo>
                  <a:lnTo>
                    <a:pt x="179955" y="161671"/>
                  </a:lnTo>
                  <a:lnTo>
                    <a:pt x="176572" y="121613"/>
                  </a:lnTo>
                  <a:lnTo>
                    <a:pt x="164308" y="56728"/>
                  </a:lnTo>
                  <a:lnTo>
                    <a:pt x="142808" y="15036"/>
                  </a:lnTo>
                  <a:lnTo>
                    <a:pt x="109782" y="0"/>
                  </a:lnTo>
                  <a:lnTo>
                    <a:pt x="88232" y="3559"/>
                  </a:lnTo>
                  <a:lnTo>
                    <a:pt x="62942" y="15081"/>
                  </a:lnTo>
                  <a:lnTo>
                    <a:pt x="33627" y="34998"/>
                  </a:lnTo>
                  <a:lnTo>
                    <a:pt x="0" y="63744"/>
                  </a:lnTo>
                </a:path>
              </a:pathLst>
            </a:custGeom>
            <a:ln w="359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90206" y="7425668"/>
              <a:ext cx="1031875" cy="811530"/>
            </a:xfrm>
            <a:custGeom>
              <a:avLst/>
              <a:gdLst/>
              <a:ahLst/>
              <a:cxnLst/>
              <a:rect l="l" t="t" r="r" b="b"/>
              <a:pathLst>
                <a:path w="1031875" h="811529">
                  <a:moveTo>
                    <a:pt x="826491" y="0"/>
                  </a:moveTo>
                  <a:lnTo>
                    <a:pt x="0" y="388458"/>
                  </a:lnTo>
                  <a:lnTo>
                    <a:pt x="198644" y="811098"/>
                  </a:lnTo>
                  <a:lnTo>
                    <a:pt x="1025132" y="422636"/>
                  </a:lnTo>
                  <a:lnTo>
                    <a:pt x="1031310" y="368135"/>
                  </a:lnTo>
                  <a:lnTo>
                    <a:pt x="1030648" y="316847"/>
                  </a:lnTo>
                  <a:lnTo>
                    <a:pt x="1023542" y="268588"/>
                  </a:lnTo>
                  <a:lnTo>
                    <a:pt x="1010385" y="223173"/>
                  </a:lnTo>
                  <a:lnTo>
                    <a:pt x="991573" y="180415"/>
                  </a:lnTo>
                  <a:lnTo>
                    <a:pt x="967500" y="140130"/>
                  </a:lnTo>
                  <a:lnTo>
                    <a:pt x="938561" y="102131"/>
                  </a:lnTo>
                  <a:lnTo>
                    <a:pt x="905150" y="66233"/>
                  </a:lnTo>
                  <a:lnTo>
                    <a:pt x="867662" y="32251"/>
                  </a:lnTo>
                  <a:lnTo>
                    <a:pt x="826491" y="0"/>
                  </a:lnTo>
                  <a:close/>
                </a:path>
              </a:pathLst>
            </a:custGeom>
            <a:solidFill>
              <a:srgbClr val="FFD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90206" y="7425668"/>
              <a:ext cx="1031875" cy="811530"/>
            </a:xfrm>
            <a:custGeom>
              <a:avLst/>
              <a:gdLst/>
              <a:ahLst/>
              <a:cxnLst/>
              <a:rect l="l" t="t" r="r" b="b"/>
              <a:pathLst>
                <a:path w="1031875" h="811529">
                  <a:moveTo>
                    <a:pt x="198644" y="811098"/>
                  </a:moveTo>
                  <a:lnTo>
                    <a:pt x="244560" y="789516"/>
                  </a:lnTo>
                  <a:lnTo>
                    <a:pt x="290475" y="767935"/>
                  </a:lnTo>
                  <a:lnTo>
                    <a:pt x="336391" y="746354"/>
                  </a:lnTo>
                  <a:lnTo>
                    <a:pt x="382307" y="724773"/>
                  </a:lnTo>
                  <a:lnTo>
                    <a:pt x="428223" y="703192"/>
                  </a:lnTo>
                  <a:lnTo>
                    <a:pt x="474139" y="681610"/>
                  </a:lnTo>
                  <a:lnTo>
                    <a:pt x="520055" y="660029"/>
                  </a:lnTo>
                  <a:lnTo>
                    <a:pt x="565971" y="638448"/>
                  </a:lnTo>
                  <a:lnTo>
                    <a:pt x="611887" y="616867"/>
                  </a:lnTo>
                  <a:lnTo>
                    <a:pt x="657803" y="595286"/>
                  </a:lnTo>
                  <a:lnTo>
                    <a:pt x="703719" y="573705"/>
                  </a:lnTo>
                  <a:lnTo>
                    <a:pt x="749635" y="552124"/>
                  </a:lnTo>
                  <a:lnTo>
                    <a:pt x="795551" y="530543"/>
                  </a:lnTo>
                  <a:lnTo>
                    <a:pt x="841467" y="508961"/>
                  </a:lnTo>
                  <a:lnTo>
                    <a:pt x="887383" y="487380"/>
                  </a:lnTo>
                  <a:lnTo>
                    <a:pt x="933300" y="465799"/>
                  </a:lnTo>
                  <a:lnTo>
                    <a:pt x="979216" y="444218"/>
                  </a:lnTo>
                  <a:lnTo>
                    <a:pt x="1025132" y="422636"/>
                  </a:lnTo>
                  <a:lnTo>
                    <a:pt x="1031310" y="368135"/>
                  </a:lnTo>
                  <a:lnTo>
                    <a:pt x="1030648" y="316847"/>
                  </a:lnTo>
                  <a:lnTo>
                    <a:pt x="1023542" y="268588"/>
                  </a:lnTo>
                  <a:lnTo>
                    <a:pt x="1010385" y="223173"/>
                  </a:lnTo>
                  <a:lnTo>
                    <a:pt x="991573" y="180415"/>
                  </a:lnTo>
                  <a:lnTo>
                    <a:pt x="967500" y="140130"/>
                  </a:lnTo>
                  <a:lnTo>
                    <a:pt x="938561" y="102131"/>
                  </a:lnTo>
                  <a:lnTo>
                    <a:pt x="905150" y="66233"/>
                  </a:lnTo>
                  <a:lnTo>
                    <a:pt x="867662" y="32251"/>
                  </a:lnTo>
                  <a:lnTo>
                    <a:pt x="826491" y="0"/>
                  </a:lnTo>
                  <a:lnTo>
                    <a:pt x="0" y="388458"/>
                  </a:lnTo>
                  <a:lnTo>
                    <a:pt x="198644" y="8110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52887" y="7809941"/>
              <a:ext cx="273685" cy="431165"/>
            </a:xfrm>
            <a:custGeom>
              <a:avLst/>
              <a:gdLst/>
              <a:ahLst/>
              <a:cxnLst/>
              <a:rect l="l" t="t" r="r" b="b"/>
              <a:pathLst>
                <a:path w="273685" h="431165">
                  <a:moveTo>
                    <a:pt x="65836" y="0"/>
                  </a:moveTo>
                  <a:lnTo>
                    <a:pt x="37319" y="4186"/>
                  </a:lnTo>
                  <a:lnTo>
                    <a:pt x="15899" y="23470"/>
                  </a:lnTo>
                  <a:lnTo>
                    <a:pt x="3477" y="55318"/>
                  </a:lnTo>
                  <a:lnTo>
                    <a:pt x="0" y="97295"/>
                  </a:lnTo>
                  <a:lnTo>
                    <a:pt x="5416" y="146965"/>
                  </a:lnTo>
                  <a:lnTo>
                    <a:pt x="19675" y="201895"/>
                  </a:lnTo>
                  <a:lnTo>
                    <a:pt x="42723" y="259649"/>
                  </a:lnTo>
                  <a:lnTo>
                    <a:pt x="72481" y="314249"/>
                  </a:lnTo>
                  <a:lnTo>
                    <a:pt x="105675" y="360278"/>
                  </a:lnTo>
                  <a:lnTo>
                    <a:pt x="140462" y="396145"/>
                  </a:lnTo>
                  <a:lnTo>
                    <a:pt x="175000" y="420253"/>
                  </a:lnTo>
                  <a:lnTo>
                    <a:pt x="207448" y="431011"/>
                  </a:lnTo>
                  <a:lnTo>
                    <a:pt x="235964" y="426825"/>
                  </a:lnTo>
                  <a:lnTo>
                    <a:pt x="257383" y="407540"/>
                  </a:lnTo>
                  <a:lnTo>
                    <a:pt x="269806" y="375692"/>
                  </a:lnTo>
                  <a:lnTo>
                    <a:pt x="273283" y="333716"/>
                  </a:lnTo>
                  <a:lnTo>
                    <a:pt x="267867" y="284045"/>
                  </a:lnTo>
                  <a:lnTo>
                    <a:pt x="253609" y="229116"/>
                  </a:lnTo>
                  <a:lnTo>
                    <a:pt x="230560" y="171362"/>
                  </a:lnTo>
                  <a:lnTo>
                    <a:pt x="200802" y="116762"/>
                  </a:lnTo>
                  <a:lnTo>
                    <a:pt x="167609" y="70732"/>
                  </a:lnTo>
                  <a:lnTo>
                    <a:pt x="132822" y="34866"/>
                  </a:lnTo>
                  <a:lnTo>
                    <a:pt x="98284" y="10758"/>
                  </a:lnTo>
                  <a:lnTo>
                    <a:pt x="65836" y="0"/>
                  </a:lnTo>
                  <a:close/>
                </a:path>
              </a:pathLst>
            </a:custGeom>
            <a:solidFill>
              <a:srgbClr val="FFD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52887" y="7809941"/>
              <a:ext cx="273685" cy="431165"/>
            </a:xfrm>
            <a:custGeom>
              <a:avLst/>
              <a:gdLst/>
              <a:ahLst/>
              <a:cxnLst/>
              <a:rect l="l" t="t" r="r" b="b"/>
              <a:pathLst>
                <a:path w="273685" h="431165">
                  <a:moveTo>
                    <a:pt x="235964" y="426825"/>
                  </a:moveTo>
                  <a:lnTo>
                    <a:pt x="257383" y="407540"/>
                  </a:lnTo>
                  <a:lnTo>
                    <a:pt x="269806" y="375692"/>
                  </a:lnTo>
                  <a:lnTo>
                    <a:pt x="273283" y="333716"/>
                  </a:lnTo>
                  <a:lnTo>
                    <a:pt x="267867" y="284045"/>
                  </a:lnTo>
                  <a:lnTo>
                    <a:pt x="253609" y="229116"/>
                  </a:lnTo>
                  <a:lnTo>
                    <a:pt x="230560" y="171362"/>
                  </a:lnTo>
                  <a:lnTo>
                    <a:pt x="200802" y="116762"/>
                  </a:lnTo>
                  <a:lnTo>
                    <a:pt x="167609" y="70732"/>
                  </a:lnTo>
                  <a:lnTo>
                    <a:pt x="132822" y="34866"/>
                  </a:lnTo>
                  <a:lnTo>
                    <a:pt x="98284" y="10758"/>
                  </a:lnTo>
                  <a:lnTo>
                    <a:pt x="65836" y="0"/>
                  </a:lnTo>
                  <a:lnTo>
                    <a:pt x="37319" y="4186"/>
                  </a:lnTo>
                  <a:lnTo>
                    <a:pt x="15899" y="23470"/>
                  </a:lnTo>
                  <a:lnTo>
                    <a:pt x="3477" y="55318"/>
                  </a:lnTo>
                  <a:lnTo>
                    <a:pt x="0" y="97295"/>
                  </a:lnTo>
                  <a:lnTo>
                    <a:pt x="5416" y="146965"/>
                  </a:lnTo>
                  <a:lnTo>
                    <a:pt x="19675" y="201895"/>
                  </a:lnTo>
                  <a:lnTo>
                    <a:pt x="42723" y="259649"/>
                  </a:lnTo>
                  <a:lnTo>
                    <a:pt x="72481" y="314249"/>
                  </a:lnTo>
                  <a:lnTo>
                    <a:pt x="105675" y="360278"/>
                  </a:lnTo>
                  <a:lnTo>
                    <a:pt x="140462" y="396145"/>
                  </a:lnTo>
                  <a:lnTo>
                    <a:pt x="175000" y="420253"/>
                  </a:lnTo>
                  <a:lnTo>
                    <a:pt x="207448" y="431011"/>
                  </a:lnTo>
                  <a:lnTo>
                    <a:pt x="235964" y="42682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43852" y="7416885"/>
              <a:ext cx="279400" cy="472440"/>
            </a:xfrm>
            <a:custGeom>
              <a:avLst/>
              <a:gdLst/>
              <a:ahLst/>
              <a:cxnLst/>
              <a:rect l="l" t="t" r="r" b="b"/>
              <a:pathLst>
                <a:path w="279400" h="472440">
                  <a:moveTo>
                    <a:pt x="69710" y="0"/>
                  </a:moveTo>
                  <a:lnTo>
                    <a:pt x="0" y="32767"/>
                  </a:lnTo>
                  <a:lnTo>
                    <a:pt x="39908" y="64464"/>
                  </a:lnTo>
                  <a:lnTo>
                    <a:pt x="75920" y="98187"/>
                  </a:lnTo>
                  <a:lnTo>
                    <a:pt x="107909" y="133810"/>
                  </a:lnTo>
                  <a:lnTo>
                    <a:pt x="135751" y="171205"/>
                  </a:lnTo>
                  <a:lnTo>
                    <a:pt x="159320" y="210245"/>
                  </a:lnTo>
                  <a:lnTo>
                    <a:pt x="178490" y="250801"/>
                  </a:lnTo>
                  <a:lnTo>
                    <a:pt x="193135" y="292748"/>
                  </a:lnTo>
                  <a:lnTo>
                    <a:pt x="203131" y="335958"/>
                  </a:lnTo>
                  <a:lnTo>
                    <a:pt x="208351" y="380303"/>
                  </a:lnTo>
                  <a:lnTo>
                    <a:pt x="208670" y="425657"/>
                  </a:lnTo>
                  <a:lnTo>
                    <a:pt x="203962" y="471891"/>
                  </a:lnTo>
                  <a:lnTo>
                    <a:pt x="273672" y="439127"/>
                  </a:lnTo>
                  <a:lnTo>
                    <a:pt x="278992" y="390998"/>
                  </a:lnTo>
                  <a:lnTo>
                    <a:pt x="278935" y="344236"/>
                  </a:lnTo>
                  <a:lnTo>
                    <a:pt x="273700" y="298932"/>
                  </a:lnTo>
                  <a:lnTo>
                    <a:pt x="263492" y="255179"/>
                  </a:lnTo>
                  <a:lnTo>
                    <a:pt x="248510" y="213067"/>
                  </a:lnTo>
                  <a:lnTo>
                    <a:pt x="228958" y="172689"/>
                  </a:lnTo>
                  <a:lnTo>
                    <a:pt x="205038" y="134135"/>
                  </a:lnTo>
                  <a:lnTo>
                    <a:pt x="176951" y="97498"/>
                  </a:lnTo>
                  <a:lnTo>
                    <a:pt x="144899" y="62868"/>
                  </a:lnTo>
                  <a:lnTo>
                    <a:pt x="109085" y="30338"/>
                  </a:lnTo>
                  <a:lnTo>
                    <a:pt x="6971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43852" y="7416885"/>
              <a:ext cx="279400" cy="472440"/>
            </a:xfrm>
            <a:custGeom>
              <a:avLst/>
              <a:gdLst/>
              <a:ahLst/>
              <a:cxnLst/>
              <a:rect l="l" t="t" r="r" b="b"/>
              <a:pathLst>
                <a:path w="279400" h="472440">
                  <a:moveTo>
                    <a:pt x="273672" y="439127"/>
                  </a:moveTo>
                  <a:lnTo>
                    <a:pt x="256245" y="447317"/>
                  </a:lnTo>
                  <a:lnTo>
                    <a:pt x="238818" y="455508"/>
                  </a:lnTo>
                  <a:lnTo>
                    <a:pt x="221390" y="463699"/>
                  </a:lnTo>
                  <a:lnTo>
                    <a:pt x="203962" y="471891"/>
                  </a:lnTo>
                  <a:lnTo>
                    <a:pt x="208670" y="425657"/>
                  </a:lnTo>
                  <a:lnTo>
                    <a:pt x="208351" y="380303"/>
                  </a:lnTo>
                  <a:lnTo>
                    <a:pt x="203131" y="335958"/>
                  </a:lnTo>
                  <a:lnTo>
                    <a:pt x="193135" y="292748"/>
                  </a:lnTo>
                  <a:lnTo>
                    <a:pt x="178490" y="250801"/>
                  </a:lnTo>
                  <a:lnTo>
                    <a:pt x="159320" y="210245"/>
                  </a:lnTo>
                  <a:lnTo>
                    <a:pt x="135751" y="171205"/>
                  </a:lnTo>
                  <a:lnTo>
                    <a:pt x="107909" y="133810"/>
                  </a:lnTo>
                  <a:lnTo>
                    <a:pt x="75920" y="98187"/>
                  </a:lnTo>
                  <a:lnTo>
                    <a:pt x="39908" y="64464"/>
                  </a:lnTo>
                  <a:lnTo>
                    <a:pt x="0" y="32767"/>
                  </a:lnTo>
                  <a:lnTo>
                    <a:pt x="17428" y="24575"/>
                  </a:lnTo>
                  <a:lnTo>
                    <a:pt x="34856" y="16383"/>
                  </a:lnTo>
                  <a:lnTo>
                    <a:pt x="52283" y="8191"/>
                  </a:lnTo>
                  <a:lnTo>
                    <a:pt x="69710" y="0"/>
                  </a:lnTo>
                  <a:lnTo>
                    <a:pt x="109085" y="30338"/>
                  </a:lnTo>
                  <a:lnTo>
                    <a:pt x="144899" y="62868"/>
                  </a:lnTo>
                  <a:lnTo>
                    <a:pt x="176951" y="97498"/>
                  </a:lnTo>
                  <a:lnTo>
                    <a:pt x="205038" y="134135"/>
                  </a:lnTo>
                  <a:lnTo>
                    <a:pt x="228958" y="172689"/>
                  </a:lnTo>
                  <a:lnTo>
                    <a:pt x="248510" y="213067"/>
                  </a:lnTo>
                  <a:lnTo>
                    <a:pt x="263492" y="255179"/>
                  </a:lnTo>
                  <a:lnTo>
                    <a:pt x="273700" y="298932"/>
                  </a:lnTo>
                  <a:lnTo>
                    <a:pt x="278935" y="344236"/>
                  </a:lnTo>
                  <a:lnTo>
                    <a:pt x="278992" y="390998"/>
                  </a:lnTo>
                  <a:lnTo>
                    <a:pt x="273672" y="43912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825531" y="7779696"/>
              <a:ext cx="718185" cy="432434"/>
            </a:xfrm>
            <a:custGeom>
              <a:avLst/>
              <a:gdLst/>
              <a:ahLst/>
              <a:cxnLst/>
              <a:rect l="l" t="t" r="r" b="b"/>
              <a:pathLst>
                <a:path w="718185" h="432434">
                  <a:moveTo>
                    <a:pt x="715651" y="0"/>
                  </a:moveTo>
                  <a:lnTo>
                    <a:pt x="2286" y="335290"/>
                  </a:lnTo>
                  <a:lnTo>
                    <a:pt x="0" y="431881"/>
                  </a:lnTo>
                  <a:lnTo>
                    <a:pt x="717911" y="94457"/>
                  </a:lnTo>
                  <a:lnTo>
                    <a:pt x="715651" y="0"/>
                  </a:lnTo>
                  <a:close/>
                </a:path>
              </a:pathLst>
            </a:custGeom>
            <a:solidFill>
              <a:srgbClr val="FEAE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813561" y="7713355"/>
              <a:ext cx="727710" cy="408940"/>
            </a:xfrm>
            <a:custGeom>
              <a:avLst/>
              <a:gdLst/>
              <a:ahLst/>
              <a:cxnLst/>
              <a:rect l="l" t="t" r="r" b="b"/>
              <a:pathLst>
                <a:path w="727710" h="408940">
                  <a:moveTo>
                    <a:pt x="713369" y="0"/>
                  </a:moveTo>
                  <a:lnTo>
                    <a:pt x="0" y="335290"/>
                  </a:lnTo>
                  <a:lnTo>
                    <a:pt x="11696" y="408452"/>
                  </a:lnTo>
                  <a:lnTo>
                    <a:pt x="727485" y="72025"/>
                  </a:lnTo>
                  <a:lnTo>
                    <a:pt x="722881" y="60713"/>
                  </a:lnTo>
                  <a:lnTo>
                    <a:pt x="718295" y="35961"/>
                  </a:lnTo>
                  <a:lnTo>
                    <a:pt x="714775" y="11234"/>
                  </a:lnTo>
                  <a:lnTo>
                    <a:pt x="713369" y="0"/>
                  </a:lnTo>
                  <a:close/>
                </a:path>
              </a:pathLst>
            </a:custGeom>
            <a:solidFill>
              <a:srgbClr val="FFB4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56573" y="7471421"/>
              <a:ext cx="838200" cy="749935"/>
            </a:xfrm>
            <a:custGeom>
              <a:avLst/>
              <a:gdLst/>
              <a:ahLst/>
              <a:cxnLst/>
              <a:rect l="l" t="t" r="r" b="b"/>
              <a:pathLst>
                <a:path w="838200" h="749934">
                  <a:moveTo>
                    <a:pt x="830552" y="443447"/>
                  </a:moveTo>
                  <a:lnTo>
                    <a:pt x="837582" y="407959"/>
                  </a:lnTo>
                  <a:lnTo>
                    <a:pt x="834362" y="311860"/>
                  </a:lnTo>
                  <a:lnTo>
                    <a:pt x="784426" y="170692"/>
                  </a:lnTo>
                  <a:lnTo>
                    <a:pt x="651308" y="0"/>
                  </a:lnTo>
                </a:path>
                <a:path w="838200" h="749934">
                  <a:moveTo>
                    <a:pt x="792708" y="461234"/>
                  </a:moveTo>
                  <a:lnTo>
                    <a:pt x="799738" y="425747"/>
                  </a:lnTo>
                  <a:lnTo>
                    <a:pt x="796518" y="329647"/>
                  </a:lnTo>
                  <a:lnTo>
                    <a:pt x="746582" y="188479"/>
                  </a:lnTo>
                  <a:lnTo>
                    <a:pt x="613464" y="17787"/>
                  </a:lnTo>
                </a:path>
                <a:path w="838200" h="749934">
                  <a:moveTo>
                    <a:pt x="760837" y="476211"/>
                  </a:moveTo>
                  <a:lnTo>
                    <a:pt x="767868" y="440724"/>
                  </a:lnTo>
                  <a:lnTo>
                    <a:pt x="764650" y="344626"/>
                  </a:lnTo>
                  <a:lnTo>
                    <a:pt x="714715" y="203459"/>
                  </a:lnTo>
                  <a:lnTo>
                    <a:pt x="581597" y="32767"/>
                  </a:lnTo>
                </a:path>
                <a:path w="838200" h="749934">
                  <a:moveTo>
                    <a:pt x="726979" y="492127"/>
                  </a:moveTo>
                  <a:lnTo>
                    <a:pt x="734009" y="456640"/>
                  </a:lnTo>
                  <a:lnTo>
                    <a:pt x="730789" y="360540"/>
                  </a:lnTo>
                  <a:lnTo>
                    <a:pt x="680853" y="219372"/>
                  </a:lnTo>
                  <a:lnTo>
                    <a:pt x="547735" y="48679"/>
                  </a:lnTo>
                </a:path>
                <a:path w="838200" h="749934">
                  <a:moveTo>
                    <a:pt x="689137" y="509915"/>
                  </a:moveTo>
                  <a:lnTo>
                    <a:pt x="696167" y="474427"/>
                  </a:lnTo>
                  <a:lnTo>
                    <a:pt x="692947" y="378327"/>
                  </a:lnTo>
                  <a:lnTo>
                    <a:pt x="643011" y="237159"/>
                  </a:lnTo>
                  <a:lnTo>
                    <a:pt x="509893" y="66466"/>
                  </a:lnTo>
                </a:path>
                <a:path w="838200" h="749934">
                  <a:moveTo>
                    <a:pt x="657266" y="524893"/>
                  </a:moveTo>
                  <a:lnTo>
                    <a:pt x="664297" y="489406"/>
                  </a:lnTo>
                  <a:lnTo>
                    <a:pt x="661078" y="393306"/>
                  </a:lnTo>
                  <a:lnTo>
                    <a:pt x="611143" y="252138"/>
                  </a:lnTo>
                  <a:lnTo>
                    <a:pt x="478025" y="81446"/>
                  </a:lnTo>
                </a:path>
                <a:path w="838200" h="749934">
                  <a:moveTo>
                    <a:pt x="623408" y="540806"/>
                  </a:moveTo>
                  <a:lnTo>
                    <a:pt x="630438" y="505319"/>
                  </a:lnTo>
                  <a:lnTo>
                    <a:pt x="627218" y="409220"/>
                  </a:lnTo>
                  <a:lnTo>
                    <a:pt x="577282" y="268052"/>
                  </a:lnTo>
                  <a:lnTo>
                    <a:pt x="444164" y="97358"/>
                  </a:lnTo>
                </a:path>
                <a:path w="838200" h="749934">
                  <a:moveTo>
                    <a:pt x="591540" y="555786"/>
                  </a:moveTo>
                  <a:lnTo>
                    <a:pt x="598570" y="520298"/>
                  </a:lnTo>
                  <a:lnTo>
                    <a:pt x="595350" y="424199"/>
                  </a:lnTo>
                  <a:lnTo>
                    <a:pt x="545414" y="283030"/>
                  </a:lnTo>
                  <a:lnTo>
                    <a:pt x="412296" y="112337"/>
                  </a:lnTo>
                </a:path>
                <a:path w="838200" h="749934">
                  <a:moveTo>
                    <a:pt x="553694" y="573573"/>
                  </a:moveTo>
                  <a:lnTo>
                    <a:pt x="560725" y="538086"/>
                  </a:lnTo>
                  <a:lnTo>
                    <a:pt x="557506" y="441986"/>
                  </a:lnTo>
                  <a:lnTo>
                    <a:pt x="507571" y="300818"/>
                  </a:lnTo>
                  <a:lnTo>
                    <a:pt x="374454" y="130125"/>
                  </a:lnTo>
                </a:path>
                <a:path w="838200" h="749934">
                  <a:moveTo>
                    <a:pt x="521826" y="588553"/>
                  </a:moveTo>
                  <a:lnTo>
                    <a:pt x="528856" y="553065"/>
                  </a:lnTo>
                  <a:lnTo>
                    <a:pt x="525636" y="456965"/>
                  </a:lnTo>
                  <a:lnTo>
                    <a:pt x="475700" y="315797"/>
                  </a:lnTo>
                  <a:lnTo>
                    <a:pt x="342582" y="145105"/>
                  </a:lnTo>
                </a:path>
                <a:path w="838200" h="749934">
                  <a:moveTo>
                    <a:pt x="487969" y="604465"/>
                  </a:moveTo>
                  <a:lnTo>
                    <a:pt x="494999" y="568978"/>
                  </a:lnTo>
                  <a:lnTo>
                    <a:pt x="491779" y="472879"/>
                  </a:lnTo>
                  <a:lnTo>
                    <a:pt x="441843" y="331710"/>
                  </a:lnTo>
                  <a:lnTo>
                    <a:pt x="308725" y="161016"/>
                  </a:lnTo>
                </a:path>
                <a:path w="838200" h="749934">
                  <a:moveTo>
                    <a:pt x="450122" y="622253"/>
                  </a:moveTo>
                  <a:lnTo>
                    <a:pt x="457153" y="586765"/>
                  </a:lnTo>
                  <a:lnTo>
                    <a:pt x="453934" y="490665"/>
                  </a:lnTo>
                  <a:lnTo>
                    <a:pt x="403999" y="349497"/>
                  </a:lnTo>
                  <a:lnTo>
                    <a:pt x="270882" y="178804"/>
                  </a:lnTo>
                </a:path>
                <a:path w="838200" h="749934">
                  <a:moveTo>
                    <a:pt x="418255" y="637232"/>
                  </a:moveTo>
                  <a:lnTo>
                    <a:pt x="425285" y="601745"/>
                  </a:lnTo>
                  <a:lnTo>
                    <a:pt x="422065" y="505645"/>
                  </a:lnTo>
                  <a:lnTo>
                    <a:pt x="372129" y="364477"/>
                  </a:lnTo>
                  <a:lnTo>
                    <a:pt x="239011" y="193784"/>
                  </a:lnTo>
                </a:path>
                <a:path w="838200" h="749934">
                  <a:moveTo>
                    <a:pt x="384397" y="653144"/>
                  </a:moveTo>
                  <a:lnTo>
                    <a:pt x="391427" y="617657"/>
                  </a:lnTo>
                  <a:lnTo>
                    <a:pt x="388207" y="521559"/>
                  </a:lnTo>
                  <a:lnTo>
                    <a:pt x="338271" y="380392"/>
                  </a:lnTo>
                  <a:lnTo>
                    <a:pt x="205153" y="209699"/>
                  </a:lnTo>
                </a:path>
                <a:path w="838200" h="749934">
                  <a:moveTo>
                    <a:pt x="352526" y="668124"/>
                  </a:moveTo>
                  <a:lnTo>
                    <a:pt x="359557" y="632636"/>
                  </a:lnTo>
                  <a:lnTo>
                    <a:pt x="356338" y="536536"/>
                  </a:lnTo>
                  <a:lnTo>
                    <a:pt x="306402" y="395368"/>
                  </a:lnTo>
                  <a:lnTo>
                    <a:pt x="173282" y="224675"/>
                  </a:lnTo>
                </a:path>
                <a:path w="838200" h="749934">
                  <a:moveTo>
                    <a:pt x="314683" y="685911"/>
                  </a:moveTo>
                  <a:lnTo>
                    <a:pt x="321713" y="650424"/>
                  </a:lnTo>
                  <a:lnTo>
                    <a:pt x="318494" y="554324"/>
                  </a:lnTo>
                  <a:lnTo>
                    <a:pt x="268558" y="413156"/>
                  </a:lnTo>
                  <a:lnTo>
                    <a:pt x="135439" y="242463"/>
                  </a:lnTo>
                </a:path>
                <a:path w="838200" h="749934">
                  <a:moveTo>
                    <a:pt x="282816" y="700891"/>
                  </a:moveTo>
                  <a:lnTo>
                    <a:pt x="289846" y="665403"/>
                  </a:lnTo>
                  <a:lnTo>
                    <a:pt x="286626" y="569304"/>
                  </a:lnTo>
                  <a:lnTo>
                    <a:pt x="236690" y="428135"/>
                  </a:lnTo>
                  <a:lnTo>
                    <a:pt x="103572" y="257442"/>
                  </a:lnTo>
                </a:path>
                <a:path w="838200" h="749934">
                  <a:moveTo>
                    <a:pt x="248954" y="716803"/>
                  </a:moveTo>
                  <a:lnTo>
                    <a:pt x="255985" y="681316"/>
                  </a:lnTo>
                  <a:lnTo>
                    <a:pt x="252765" y="585217"/>
                  </a:lnTo>
                  <a:lnTo>
                    <a:pt x="202829" y="444049"/>
                  </a:lnTo>
                  <a:lnTo>
                    <a:pt x="69710" y="273354"/>
                  </a:lnTo>
                </a:path>
                <a:path w="838200" h="749934">
                  <a:moveTo>
                    <a:pt x="211110" y="734590"/>
                  </a:moveTo>
                  <a:lnTo>
                    <a:pt x="218141" y="699103"/>
                  </a:lnTo>
                  <a:lnTo>
                    <a:pt x="214922" y="603003"/>
                  </a:lnTo>
                  <a:lnTo>
                    <a:pt x="164986" y="461835"/>
                  </a:lnTo>
                  <a:lnTo>
                    <a:pt x="31866" y="291142"/>
                  </a:lnTo>
                </a:path>
                <a:path w="838200" h="749934">
                  <a:moveTo>
                    <a:pt x="179243" y="749570"/>
                  </a:moveTo>
                  <a:lnTo>
                    <a:pt x="186274" y="714083"/>
                  </a:lnTo>
                  <a:lnTo>
                    <a:pt x="183054" y="617983"/>
                  </a:lnTo>
                  <a:lnTo>
                    <a:pt x="133118" y="476814"/>
                  </a:lnTo>
                  <a:lnTo>
                    <a:pt x="0" y="306122"/>
                  </a:lnTo>
                </a:path>
              </a:pathLst>
            </a:custGeom>
            <a:ln w="12701">
              <a:solidFill>
                <a:srgbClr val="CF946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4852" y="7914211"/>
              <a:ext cx="162121" cy="24989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454641" y="7912688"/>
              <a:ext cx="307340" cy="331470"/>
            </a:xfrm>
            <a:custGeom>
              <a:avLst/>
              <a:gdLst/>
              <a:ahLst/>
              <a:cxnLst/>
              <a:rect l="l" t="t" r="r" b="b"/>
              <a:pathLst>
                <a:path w="307339" h="331470">
                  <a:moveTo>
                    <a:pt x="175486" y="0"/>
                  </a:moveTo>
                  <a:lnTo>
                    <a:pt x="0" y="82478"/>
                  </a:lnTo>
                  <a:lnTo>
                    <a:pt x="116931" y="331256"/>
                  </a:lnTo>
                  <a:lnTo>
                    <a:pt x="292413" y="248777"/>
                  </a:lnTo>
                  <a:lnTo>
                    <a:pt x="306523" y="212489"/>
                  </a:lnTo>
                  <a:lnTo>
                    <a:pt x="306875" y="169625"/>
                  </a:lnTo>
                  <a:lnTo>
                    <a:pt x="295560" y="124281"/>
                  </a:lnTo>
                  <a:lnTo>
                    <a:pt x="274672" y="80551"/>
                  </a:lnTo>
                  <a:lnTo>
                    <a:pt x="246302" y="42530"/>
                  </a:lnTo>
                  <a:lnTo>
                    <a:pt x="212542" y="14315"/>
                  </a:lnTo>
                  <a:lnTo>
                    <a:pt x="17548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454641" y="7912688"/>
              <a:ext cx="307340" cy="331470"/>
            </a:xfrm>
            <a:custGeom>
              <a:avLst/>
              <a:gdLst/>
              <a:ahLst/>
              <a:cxnLst/>
              <a:rect l="l" t="t" r="r" b="b"/>
              <a:pathLst>
                <a:path w="307339" h="331470">
                  <a:moveTo>
                    <a:pt x="116931" y="331256"/>
                  </a:moveTo>
                  <a:lnTo>
                    <a:pt x="160801" y="310636"/>
                  </a:lnTo>
                  <a:lnTo>
                    <a:pt x="204672" y="290017"/>
                  </a:lnTo>
                  <a:lnTo>
                    <a:pt x="248543" y="269397"/>
                  </a:lnTo>
                  <a:lnTo>
                    <a:pt x="292413" y="248777"/>
                  </a:lnTo>
                  <a:lnTo>
                    <a:pt x="306523" y="212489"/>
                  </a:lnTo>
                  <a:lnTo>
                    <a:pt x="306875" y="169625"/>
                  </a:lnTo>
                  <a:lnTo>
                    <a:pt x="295560" y="124281"/>
                  </a:lnTo>
                  <a:lnTo>
                    <a:pt x="274672" y="80551"/>
                  </a:lnTo>
                  <a:lnTo>
                    <a:pt x="246302" y="42530"/>
                  </a:lnTo>
                  <a:lnTo>
                    <a:pt x="212542" y="14315"/>
                  </a:lnTo>
                  <a:lnTo>
                    <a:pt x="175486" y="0"/>
                  </a:lnTo>
                  <a:lnTo>
                    <a:pt x="0" y="82478"/>
                  </a:lnTo>
                  <a:lnTo>
                    <a:pt x="116931" y="33125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8922" y="7994402"/>
              <a:ext cx="327042" cy="25232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339748" y="7456442"/>
              <a:ext cx="186690" cy="443865"/>
            </a:xfrm>
            <a:custGeom>
              <a:avLst/>
              <a:gdLst/>
              <a:ahLst/>
              <a:cxnLst/>
              <a:rect l="l" t="t" r="r" b="b"/>
              <a:pathLst>
                <a:path w="186689" h="443865">
                  <a:moveTo>
                    <a:pt x="179243" y="443448"/>
                  </a:moveTo>
                  <a:lnTo>
                    <a:pt x="186274" y="407961"/>
                  </a:lnTo>
                  <a:lnTo>
                    <a:pt x="183054" y="311862"/>
                  </a:lnTo>
                  <a:lnTo>
                    <a:pt x="133118" y="170693"/>
                  </a:lnTo>
                  <a:lnTo>
                    <a:pt x="0" y="0"/>
                  </a:lnTo>
                </a:path>
              </a:pathLst>
            </a:custGeom>
            <a:ln w="12701">
              <a:solidFill>
                <a:srgbClr val="CF94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5036976" y="7654784"/>
            <a:ext cx="1525270" cy="0"/>
          </a:xfrm>
          <a:custGeom>
            <a:avLst/>
            <a:gdLst/>
            <a:ahLst/>
            <a:cxnLst/>
            <a:rect l="l" t="t" r="r" b="b"/>
            <a:pathLst>
              <a:path w="1525270" h="0">
                <a:moveTo>
                  <a:pt x="0" y="0"/>
                </a:moveTo>
                <a:lnTo>
                  <a:pt x="1524815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026313" y="7745730"/>
            <a:ext cx="1503680" cy="367030"/>
          </a:xfrm>
          <a:custGeom>
            <a:avLst/>
            <a:gdLst/>
            <a:ahLst/>
            <a:cxnLst/>
            <a:rect l="l" t="t" r="r" b="b"/>
            <a:pathLst>
              <a:path w="1503679" h="367029">
                <a:moveTo>
                  <a:pt x="1503348" y="94450"/>
                </a:moveTo>
                <a:lnTo>
                  <a:pt x="1468289" y="52557"/>
                </a:lnTo>
                <a:lnTo>
                  <a:pt x="1430793" y="23481"/>
                </a:lnTo>
                <a:lnTo>
                  <a:pt x="1391967" y="6742"/>
                </a:lnTo>
                <a:lnTo>
                  <a:pt x="1352920" y="1861"/>
                </a:lnTo>
                <a:lnTo>
                  <a:pt x="1314759" y="8356"/>
                </a:lnTo>
                <a:lnTo>
                  <a:pt x="1278592" y="25748"/>
                </a:lnTo>
                <a:lnTo>
                  <a:pt x="1245529" y="53556"/>
                </a:lnTo>
                <a:lnTo>
                  <a:pt x="1216676" y="91300"/>
                </a:lnTo>
                <a:lnTo>
                  <a:pt x="1183891" y="53429"/>
                </a:lnTo>
                <a:lnTo>
                  <a:pt x="1149367" y="25778"/>
                </a:lnTo>
                <a:lnTo>
                  <a:pt x="1113702" y="8064"/>
                </a:lnTo>
                <a:lnTo>
                  <a:pt x="1077491" y="0"/>
                </a:lnTo>
                <a:lnTo>
                  <a:pt x="1041333" y="1301"/>
                </a:lnTo>
                <a:lnTo>
                  <a:pt x="1005822" y="11682"/>
                </a:lnTo>
                <a:lnTo>
                  <a:pt x="971557" y="30857"/>
                </a:lnTo>
                <a:lnTo>
                  <a:pt x="939135" y="58542"/>
                </a:lnTo>
                <a:lnTo>
                  <a:pt x="909151" y="94450"/>
                </a:lnTo>
                <a:lnTo>
                  <a:pt x="872327" y="57404"/>
                </a:lnTo>
                <a:lnTo>
                  <a:pt x="835918" y="30165"/>
                </a:lnTo>
                <a:lnTo>
                  <a:pt x="799638" y="12499"/>
                </a:lnTo>
                <a:lnTo>
                  <a:pt x="763203" y="4172"/>
                </a:lnTo>
                <a:lnTo>
                  <a:pt x="726327" y="4950"/>
                </a:lnTo>
                <a:lnTo>
                  <a:pt x="688725" y="14601"/>
                </a:lnTo>
                <a:lnTo>
                  <a:pt x="650111" y="32890"/>
                </a:lnTo>
                <a:lnTo>
                  <a:pt x="610199" y="59584"/>
                </a:lnTo>
                <a:lnTo>
                  <a:pt x="568706" y="94450"/>
                </a:lnTo>
                <a:lnTo>
                  <a:pt x="531195" y="54761"/>
                </a:lnTo>
                <a:lnTo>
                  <a:pt x="494053" y="25747"/>
                </a:lnTo>
                <a:lnTo>
                  <a:pt x="457060" y="7739"/>
                </a:lnTo>
                <a:lnTo>
                  <a:pt x="419992" y="1072"/>
                </a:lnTo>
                <a:lnTo>
                  <a:pt x="382628" y="6077"/>
                </a:lnTo>
                <a:lnTo>
                  <a:pt x="344748" y="23087"/>
                </a:lnTo>
                <a:lnTo>
                  <a:pt x="306129" y="52433"/>
                </a:lnTo>
                <a:lnTo>
                  <a:pt x="266550" y="94450"/>
                </a:lnTo>
                <a:lnTo>
                  <a:pt x="223794" y="53210"/>
                </a:lnTo>
                <a:lnTo>
                  <a:pt x="185285" y="23974"/>
                </a:lnTo>
                <a:lnTo>
                  <a:pt x="150249" y="6632"/>
                </a:lnTo>
                <a:lnTo>
                  <a:pt x="117909" y="1073"/>
                </a:lnTo>
                <a:lnTo>
                  <a:pt x="87490" y="7186"/>
                </a:lnTo>
                <a:lnTo>
                  <a:pt x="58215" y="24861"/>
                </a:lnTo>
                <a:lnTo>
                  <a:pt x="29311" y="53986"/>
                </a:lnTo>
                <a:lnTo>
                  <a:pt x="0" y="94450"/>
                </a:lnTo>
              </a:path>
              <a:path w="1503679" h="367029">
                <a:moveTo>
                  <a:pt x="565" y="92113"/>
                </a:moveTo>
                <a:lnTo>
                  <a:pt x="565" y="366495"/>
                </a:lnTo>
              </a:path>
              <a:path w="1503679" h="367029">
                <a:moveTo>
                  <a:pt x="1502100" y="90933"/>
                </a:moveTo>
                <a:lnTo>
                  <a:pt x="1502100" y="365314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576727" y="4604911"/>
            <a:ext cx="690880" cy="690880"/>
          </a:xfrm>
          <a:custGeom>
            <a:avLst/>
            <a:gdLst/>
            <a:ahLst/>
            <a:cxnLst/>
            <a:rect l="l" t="t" r="r" b="b"/>
            <a:pathLst>
              <a:path w="690879" h="690879">
                <a:moveTo>
                  <a:pt x="345254" y="0"/>
                </a:moveTo>
                <a:lnTo>
                  <a:pt x="392103" y="3151"/>
                </a:lnTo>
                <a:lnTo>
                  <a:pt x="437036" y="12332"/>
                </a:lnTo>
                <a:lnTo>
                  <a:pt x="479642" y="27131"/>
                </a:lnTo>
                <a:lnTo>
                  <a:pt x="519510" y="47137"/>
                </a:lnTo>
                <a:lnTo>
                  <a:pt x="556228" y="71938"/>
                </a:lnTo>
                <a:lnTo>
                  <a:pt x="589386" y="101123"/>
                </a:lnTo>
                <a:lnTo>
                  <a:pt x="618570" y="134280"/>
                </a:lnTo>
                <a:lnTo>
                  <a:pt x="643371" y="170998"/>
                </a:lnTo>
                <a:lnTo>
                  <a:pt x="663377" y="210866"/>
                </a:lnTo>
                <a:lnTo>
                  <a:pt x="678176" y="253472"/>
                </a:lnTo>
                <a:lnTo>
                  <a:pt x="687357" y="298405"/>
                </a:lnTo>
                <a:lnTo>
                  <a:pt x="690509" y="345254"/>
                </a:lnTo>
                <a:lnTo>
                  <a:pt x="687357" y="392103"/>
                </a:lnTo>
                <a:lnTo>
                  <a:pt x="678176" y="437036"/>
                </a:lnTo>
                <a:lnTo>
                  <a:pt x="663377" y="479642"/>
                </a:lnTo>
                <a:lnTo>
                  <a:pt x="643371" y="519509"/>
                </a:lnTo>
                <a:lnTo>
                  <a:pt x="618570" y="556227"/>
                </a:lnTo>
                <a:lnTo>
                  <a:pt x="589386" y="589384"/>
                </a:lnTo>
                <a:lnTo>
                  <a:pt x="556228" y="618569"/>
                </a:lnTo>
                <a:lnTo>
                  <a:pt x="519510" y="643370"/>
                </a:lnTo>
                <a:lnTo>
                  <a:pt x="479642" y="663375"/>
                </a:lnTo>
                <a:lnTo>
                  <a:pt x="437036" y="678174"/>
                </a:lnTo>
                <a:lnTo>
                  <a:pt x="392103" y="687356"/>
                </a:lnTo>
                <a:lnTo>
                  <a:pt x="345254" y="690507"/>
                </a:lnTo>
                <a:lnTo>
                  <a:pt x="298405" y="687356"/>
                </a:lnTo>
                <a:lnTo>
                  <a:pt x="253472" y="678174"/>
                </a:lnTo>
                <a:lnTo>
                  <a:pt x="210866" y="663375"/>
                </a:lnTo>
                <a:lnTo>
                  <a:pt x="170998" y="643370"/>
                </a:lnTo>
                <a:lnTo>
                  <a:pt x="134280" y="618569"/>
                </a:lnTo>
                <a:lnTo>
                  <a:pt x="101123" y="589384"/>
                </a:lnTo>
                <a:lnTo>
                  <a:pt x="71938" y="556227"/>
                </a:lnTo>
                <a:lnTo>
                  <a:pt x="47137" y="519509"/>
                </a:lnTo>
                <a:lnTo>
                  <a:pt x="27131" y="479642"/>
                </a:lnTo>
                <a:lnTo>
                  <a:pt x="12332" y="437036"/>
                </a:lnTo>
                <a:lnTo>
                  <a:pt x="3151" y="392103"/>
                </a:lnTo>
                <a:lnTo>
                  <a:pt x="0" y="345254"/>
                </a:lnTo>
                <a:lnTo>
                  <a:pt x="3151" y="298405"/>
                </a:lnTo>
                <a:lnTo>
                  <a:pt x="12332" y="253472"/>
                </a:lnTo>
                <a:lnTo>
                  <a:pt x="27131" y="210866"/>
                </a:lnTo>
                <a:lnTo>
                  <a:pt x="47137" y="170998"/>
                </a:lnTo>
                <a:lnTo>
                  <a:pt x="71938" y="134280"/>
                </a:lnTo>
                <a:lnTo>
                  <a:pt x="101123" y="101123"/>
                </a:lnTo>
                <a:lnTo>
                  <a:pt x="134280" y="71938"/>
                </a:lnTo>
                <a:lnTo>
                  <a:pt x="170998" y="47137"/>
                </a:lnTo>
                <a:lnTo>
                  <a:pt x="210866" y="27131"/>
                </a:lnTo>
                <a:lnTo>
                  <a:pt x="253472" y="12332"/>
                </a:lnTo>
                <a:lnTo>
                  <a:pt x="298405" y="3151"/>
                </a:lnTo>
                <a:lnTo>
                  <a:pt x="345254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834378" y="170612"/>
            <a:ext cx="21761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V.Ryan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 ©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2009-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2022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World</a:t>
            </a:r>
            <a:r>
              <a:rPr dirty="0" sz="600" spc="-3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Association of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Technology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65312" y="548077"/>
            <a:ext cx="552450" cy="1136650"/>
            <a:chOff x="2965312" y="548077"/>
            <a:chExt cx="552450" cy="1136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5312" y="548077"/>
              <a:ext cx="552311" cy="113636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80816" y="658999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89" h="104140">
                  <a:moveTo>
                    <a:pt x="10248" y="70523"/>
                  </a:moveTo>
                  <a:lnTo>
                    <a:pt x="0" y="70523"/>
                  </a:lnTo>
                  <a:lnTo>
                    <a:pt x="0" y="89573"/>
                  </a:lnTo>
                  <a:lnTo>
                    <a:pt x="10248" y="89573"/>
                  </a:lnTo>
                  <a:lnTo>
                    <a:pt x="10248" y="70523"/>
                  </a:lnTo>
                  <a:close/>
                </a:path>
                <a:path w="59689" h="104140">
                  <a:moveTo>
                    <a:pt x="59550" y="0"/>
                  </a:moveTo>
                  <a:lnTo>
                    <a:pt x="30492" y="0"/>
                  </a:lnTo>
                  <a:lnTo>
                    <a:pt x="30492" y="8890"/>
                  </a:lnTo>
                  <a:lnTo>
                    <a:pt x="48666" y="8890"/>
                  </a:lnTo>
                  <a:lnTo>
                    <a:pt x="48666" y="104140"/>
                  </a:lnTo>
                  <a:lnTo>
                    <a:pt x="59550" y="104140"/>
                  </a:lnTo>
                  <a:lnTo>
                    <a:pt x="59550" y="8890"/>
                  </a:lnTo>
                  <a:lnTo>
                    <a:pt x="595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11309" y="659005"/>
              <a:ext cx="29209" cy="104775"/>
            </a:xfrm>
            <a:custGeom>
              <a:avLst/>
              <a:gdLst/>
              <a:ahLst/>
              <a:cxnLst/>
              <a:rect l="l" t="t" r="r" b="b"/>
              <a:pathLst>
                <a:path w="29210" h="104775">
                  <a:moveTo>
                    <a:pt x="29066" y="104249"/>
                  </a:moveTo>
                  <a:lnTo>
                    <a:pt x="18180" y="104249"/>
                  </a:lnTo>
                  <a:lnTo>
                    <a:pt x="18180" y="8942"/>
                  </a:lnTo>
                  <a:lnTo>
                    <a:pt x="0" y="8942"/>
                  </a:lnTo>
                  <a:lnTo>
                    <a:pt x="0" y="0"/>
                  </a:lnTo>
                  <a:lnTo>
                    <a:pt x="29066" y="0"/>
                  </a:lnTo>
                  <a:lnTo>
                    <a:pt x="29066" y="1042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2596" y="788604"/>
            <a:ext cx="1856739" cy="448309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04495" marR="5080" indent="-392430">
              <a:lnSpc>
                <a:spcPts val="1600"/>
              </a:lnSpc>
              <a:spcBef>
                <a:spcPts val="254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NON-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ELECTROLYTIC CAPACITOR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135" y="3379139"/>
            <a:ext cx="1091792" cy="9549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727248" y="1855173"/>
            <a:ext cx="795020" cy="3890010"/>
            <a:chOff x="2727248" y="1855173"/>
            <a:chExt cx="795020" cy="389001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248" y="1855173"/>
              <a:ext cx="794617" cy="133619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1581" y="4562902"/>
              <a:ext cx="600897" cy="118203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46512" y="3459379"/>
            <a:ext cx="1061085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110489">
              <a:lnSpc>
                <a:spcPts val="1789"/>
              </a:lnSpc>
              <a:spcBef>
                <a:spcPts val="265"/>
              </a:spcBef>
            </a:pP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PRESET RESISTOR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448" y="4734910"/>
            <a:ext cx="1929764" cy="723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LDR</a:t>
            </a:r>
            <a:r>
              <a:rPr dirty="0" sz="16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151616"/>
                </a:solidFill>
                <a:latin typeface="Arial"/>
                <a:cs typeface="Arial"/>
              </a:rPr>
              <a:t>/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ts val="1789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6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DEPENDENT RESISTOR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73413" y="312570"/>
            <a:ext cx="6727825" cy="9761220"/>
            <a:chOff x="373413" y="312570"/>
            <a:chExt cx="6727825" cy="9761220"/>
          </a:xfrm>
        </p:grpSpPr>
        <p:sp>
          <p:nvSpPr>
            <p:cNvPr id="14" name="object 14" descr=""/>
            <p:cNvSpPr/>
            <p:nvPr/>
          </p:nvSpPr>
          <p:spPr>
            <a:xfrm>
              <a:off x="373413" y="316087"/>
              <a:ext cx="6702425" cy="9757410"/>
            </a:xfrm>
            <a:custGeom>
              <a:avLst/>
              <a:gdLst/>
              <a:ahLst/>
              <a:cxnLst/>
              <a:rect l="l" t="t" r="r" b="b"/>
              <a:pathLst>
                <a:path w="6702425" h="9757410">
                  <a:moveTo>
                    <a:pt x="0" y="2913310"/>
                  </a:moveTo>
                  <a:lnTo>
                    <a:pt x="6702336" y="2913310"/>
                  </a:lnTo>
                </a:path>
                <a:path w="6702425" h="9757410">
                  <a:moveTo>
                    <a:pt x="0" y="1463846"/>
                  </a:moveTo>
                  <a:lnTo>
                    <a:pt x="6702336" y="1463846"/>
                  </a:lnTo>
                </a:path>
                <a:path w="6702425" h="9757410">
                  <a:moveTo>
                    <a:pt x="4076075" y="9757281"/>
                  </a:moveTo>
                  <a:lnTo>
                    <a:pt x="4076075" y="0"/>
                  </a:lnTo>
                </a:path>
                <a:path w="6702425" h="9757410">
                  <a:moveTo>
                    <a:pt x="1542333" y="9746128"/>
                  </a:moveTo>
                  <a:lnTo>
                    <a:pt x="1542333" y="0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9248" y="5853283"/>
              <a:ext cx="1509220" cy="15444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06" y="7369873"/>
              <a:ext cx="643770" cy="129938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73413" y="318920"/>
              <a:ext cx="6727825" cy="8372475"/>
            </a:xfrm>
            <a:custGeom>
              <a:avLst/>
              <a:gdLst/>
              <a:ahLst/>
              <a:cxnLst/>
              <a:rect l="l" t="t" r="r" b="b"/>
              <a:pathLst>
                <a:path w="6727825" h="8372475">
                  <a:moveTo>
                    <a:pt x="0" y="5527944"/>
                  </a:moveTo>
                  <a:lnTo>
                    <a:pt x="6702336" y="5527944"/>
                  </a:lnTo>
                </a:path>
                <a:path w="6727825" h="8372475">
                  <a:moveTo>
                    <a:pt x="0" y="6977811"/>
                  </a:moveTo>
                  <a:lnTo>
                    <a:pt x="6702336" y="6977811"/>
                  </a:lnTo>
                </a:path>
                <a:path w="6727825" h="8372475">
                  <a:moveTo>
                    <a:pt x="0" y="8371911"/>
                  </a:moveTo>
                  <a:lnTo>
                    <a:pt x="6702336" y="8371911"/>
                  </a:lnTo>
                </a:path>
                <a:path w="6727825" h="8372475">
                  <a:moveTo>
                    <a:pt x="25146" y="4215996"/>
                  </a:moveTo>
                  <a:lnTo>
                    <a:pt x="6727482" y="4215996"/>
                  </a:lnTo>
                </a:path>
                <a:path w="6727825" h="8372475">
                  <a:moveTo>
                    <a:pt x="0" y="0"/>
                  </a:moveTo>
                  <a:lnTo>
                    <a:pt x="6702336" y="0"/>
                  </a:lnTo>
                </a:path>
              </a:pathLst>
            </a:custGeom>
            <a:ln w="12701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870253" y="9327754"/>
              <a:ext cx="1737360" cy="280035"/>
            </a:xfrm>
            <a:custGeom>
              <a:avLst/>
              <a:gdLst/>
              <a:ahLst/>
              <a:cxnLst/>
              <a:rect l="l" t="t" r="r" b="b"/>
              <a:pathLst>
                <a:path w="1737359" h="280034">
                  <a:moveTo>
                    <a:pt x="542245" y="279864"/>
                  </a:moveTo>
                  <a:lnTo>
                    <a:pt x="542245" y="0"/>
                  </a:lnTo>
                  <a:lnTo>
                    <a:pt x="1189436" y="0"/>
                  </a:lnTo>
                  <a:lnTo>
                    <a:pt x="1189436" y="279864"/>
                  </a:lnTo>
                  <a:lnTo>
                    <a:pt x="542245" y="279864"/>
                  </a:lnTo>
                  <a:close/>
                </a:path>
                <a:path w="1737359" h="280034">
                  <a:moveTo>
                    <a:pt x="1736765" y="122439"/>
                  </a:moveTo>
                  <a:lnTo>
                    <a:pt x="0" y="12243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5674" y="9274441"/>
              <a:ext cx="1432043" cy="36955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457664" y="6337396"/>
            <a:ext cx="10610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RESISTOR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483623" y="7441549"/>
            <a:ext cx="529590" cy="1103630"/>
          </a:xfrm>
          <a:custGeom>
            <a:avLst/>
            <a:gdLst/>
            <a:ahLst/>
            <a:cxnLst/>
            <a:rect l="l" t="t" r="r" b="b"/>
            <a:pathLst>
              <a:path w="529589" h="1103629">
                <a:moveTo>
                  <a:pt x="215165" y="367757"/>
                </a:moveTo>
                <a:lnTo>
                  <a:pt x="404975" y="367757"/>
                </a:lnTo>
                <a:lnTo>
                  <a:pt x="404975" y="806695"/>
                </a:lnTo>
                <a:lnTo>
                  <a:pt x="215165" y="806695"/>
                </a:lnTo>
                <a:lnTo>
                  <a:pt x="215165" y="367757"/>
                </a:lnTo>
                <a:close/>
              </a:path>
              <a:path w="529589" h="1103629">
                <a:moveTo>
                  <a:pt x="321931" y="367757"/>
                </a:moveTo>
                <a:lnTo>
                  <a:pt x="321931" y="0"/>
                </a:lnTo>
              </a:path>
              <a:path w="529589" h="1103629">
                <a:moveTo>
                  <a:pt x="321931" y="806695"/>
                </a:moveTo>
                <a:lnTo>
                  <a:pt x="321931" y="1103270"/>
                </a:lnTo>
              </a:path>
              <a:path w="529589" h="1103629">
                <a:moveTo>
                  <a:pt x="0" y="802389"/>
                </a:moveTo>
                <a:lnTo>
                  <a:pt x="529193" y="500702"/>
                </a:lnTo>
                <a:lnTo>
                  <a:pt x="517889" y="323776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882002" y="189657"/>
            <a:ext cx="21761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V.Ryan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 ©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2009-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2022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World</a:t>
            </a:r>
            <a:r>
              <a:rPr dirty="0" sz="600" spc="-3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Association of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Technology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7700" y="567074"/>
            <a:ext cx="694496" cy="91308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1997" y="790732"/>
            <a:ext cx="18135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NPN</a:t>
            </a:r>
            <a:r>
              <a:rPr dirty="0" sz="16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TRANSISTOR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576" y="508473"/>
            <a:ext cx="333950" cy="11208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0140" y="1869054"/>
            <a:ext cx="482233" cy="124669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215399" y="1913871"/>
            <a:ext cx="850900" cy="1149985"/>
            <a:chOff x="5215399" y="1913871"/>
            <a:chExt cx="850900" cy="1149985"/>
          </a:xfrm>
        </p:grpSpPr>
        <p:sp>
          <p:nvSpPr>
            <p:cNvPr id="7" name="object 7" descr=""/>
            <p:cNvSpPr/>
            <p:nvPr/>
          </p:nvSpPr>
          <p:spPr>
            <a:xfrm>
              <a:off x="5215399" y="1913871"/>
              <a:ext cx="849630" cy="1149985"/>
            </a:xfrm>
            <a:custGeom>
              <a:avLst/>
              <a:gdLst/>
              <a:ahLst/>
              <a:cxnLst/>
              <a:rect l="l" t="t" r="r" b="b"/>
              <a:pathLst>
                <a:path w="849629" h="1149985">
                  <a:moveTo>
                    <a:pt x="578267" y="264394"/>
                  </a:moveTo>
                  <a:lnTo>
                    <a:pt x="627028" y="268877"/>
                  </a:lnTo>
                  <a:lnTo>
                    <a:pt x="672921" y="281800"/>
                  </a:lnTo>
                  <a:lnTo>
                    <a:pt x="715181" y="302378"/>
                  </a:lnTo>
                  <a:lnTo>
                    <a:pt x="753041" y="329826"/>
                  </a:lnTo>
                  <a:lnTo>
                    <a:pt x="785736" y="363358"/>
                  </a:lnTo>
                  <a:lnTo>
                    <a:pt x="812498" y="402187"/>
                  </a:lnTo>
                  <a:lnTo>
                    <a:pt x="832563" y="445529"/>
                  </a:lnTo>
                  <a:lnTo>
                    <a:pt x="845164" y="492597"/>
                  </a:lnTo>
                  <a:lnTo>
                    <a:pt x="849534" y="542606"/>
                  </a:lnTo>
                  <a:lnTo>
                    <a:pt x="845164" y="592614"/>
                  </a:lnTo>
                  <a:lnTo>
                    <a:pt x="832563" y="639681"/>
                  </a:lnTo>
                  <a:lnTo>
                    <a:pt x="812498" y="683022"/>
                  </a:lnTo>
                  <a:lnTo>
                    <a:pt x="785736" y="721851"/>
                  </a:lnTo>
                  <a:lnTo>
                    <a:pt x="753041" y="755382"/>
                  </a:lnTo>
                  <a:lnTo>
                    <a:pt x="715181" y="782829"/>
                  </a:lnTo>
                  <a:lnTo>
                    <a:pt x="672921" y="803408"/>
                  </a:lnTo>
                  <a:lnTo>
                    <a:pt x="627028" y="816331"/>
                  </a:lnTo>
                  <a:lnTo>
                    <a:pt x="578267" y="820813"/>
                  </a:lnTo>
                  <a:lnTo>
                    <a:pt x="529506" y="816331"/>
                  </a:lnTo>
                  <a:lnTo>
                    <a:pt x="483612" y="803408"/>
                  </a:lnTo>
                  <a:lnTo>
                    <a:pt x="441352" y="782829"/>
                  </a:lnTo>
                  <a:lnTo>
                    <a:pt x="403491" y="755382"/>
                  </a:lnTo>
                  <a:lnTo>
                    <a:pt x="370796" y="721851"/>
                  </a:lnTo>
                  <a:lnTo>
                    <a:pt x="344033" y="683022"/>
                  </a:lnTo>
                  <a:lnTo>
                    <a:pt x="323968" y="639681"/>
                  </a:lnTo>
                  <a:lnTo>
                    <a:pt x="311367" y="592614"/>
                  </a:lnTo>
                  <a:lnTo>
                    <a:pt x="306997" y="542606"/>
                  </a:lnTo>
                  <a:lnTo>
                    <a:pt x="311367" y="492597"/>
                  </a:lnTo>
                  <a:lnTo>
                    <a:pt x="323968" y="445529"/>
                  </a:lnTo>
                  <a:lnTo>
                    <a:pt x="344033" y="402187"/>
                  </a:lnTo>
                  <a:lnTo>
                    <a:pt x="370796" y="363358"/>
                  </a:lnTo>
                  <a:lnTo>
                    <a:pt x="403491" y="329826"/>
                  </a:lnTo>
                  <a:lnTo>
                    <a:pt x="441352" y="302378"/>
                  </a:lnTo>
                  <a:lnTo>
                    <a:pt x="483612" y="281800"/>
                  </a:lnTo>
                  <a:lnTo>
                    <a:pt x="529506" y="268877"/>
                  </a:lnTo>
                  <a:lnTo>
                    <a:pt x="578267" y="264394"/>
                  </a:lnTo>
                  <a:close/>
                </a:path>
                <a:path w="849629" h="1149985">
                  <a:moveTo>
                    <a:pt x="351369" y="392986"/>
                  </a:moveTo>
                  <a:lnTo>
                    <a:pt x="351369" y="688319"/>
                  </a:lnTo>
                </a:path>
                <a:path w="849629" h="1149985">
                  <a:moveTo>
                    <a:pt x="351369" y="535889"/>
                  </a:moveTo>
                  <a:lnTo>
                    <a:pt x="688877" y="796287"/>
                  </a:lnTo>
                </a:path>
                <a:path w="849629" h="1149985">
                  <a:moveTo>
                    <a:pt x="348648" y="532349"/>
                  </a:moveTo>
                  <a:lnTo>
                    <a:pt x="0" y="532349"/>
                  </a:lnTo>
                </a:path>
                <a:path w="849629" h="1149985">
                  <a:moveTo>
                    <a:pt x="673710" y="287376"/>
                  </a:moveTo>
                  <a:lnTo>
                    <a:pt x="673710" y="0"/>
                  </a:lnTo>
                </a:path>
                <a:path w="849629" h="1149985">
                  <a:moveTo>
                    <a:pt x="687844" y="796171"/>
                  </a:moveTo>
                  <a:lnTo>
                    <a:pt x="687844" y="1149626"/>
                  </a:lnTo>
                </a:path>
                <a:path w="849629" h="1149985">
                  <a:moveTo>
                    <a:pt x="671978" y="286548"/>
                  </a:moveTo>
                  <a:lnTo>
                    <a:pt x="354002" y="53225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69402" y="2382454"/>
              <a:ext cx="69215" cy="64135"/>
            </a:xfrm>
            <a:custGeom>
              <a:avLst/>
              <a:gdLst/>
              <a:ahLst/>
              <a:cxnLst/>
              <a:rect l="l" t="t" r="r" b="b"/>
              <a:pathLst>
                <a:path w="69214" h="64135">
                  <a:moveTo>
                    <a:pt x="27675" y="0"/>
                  </a:moveTo>
                  <a:lnTo>
                    <a:pt x="0" y="63676"/>
                  </a:lnTo>
                  <a:lnTo>
                    <a:pt x="68597" y="52958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1826" y="3359952"/>
            <a:ext cx="576093" cy="109296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73626" y="3682604"/>
            <a:ext cx="1425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MICROPHONE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375873" y="4889549"/>
            <a:ext cx="1453515" cy="716280"/>
            <a:chOff x="2375873" y="4889549"/>
            <a:chExt cx="1453515" cy="71628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5936" y="4889549"/>
              <a:ext cx="1113419" cy="70432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402294" y="5332230"/>
              <a:ext cx="535940" cy="260985"/>
            </a:xfrm>
            <a:custGeom>
              <a:avLst/>
              <a:gdLst/>
              <a:ahLst/>
              <a:cxnLst/>
              <a:rect l="l" t="t" r="r" b="b"/>
              <a:pathLst>
                <a:path w="535939" h="260985">
                  <a:moveTo>
                    <a:pt x="535348" y="0"/>
                  </a:moveTo>
                  <a:lnTo>
                    <a:pt x="399769" y="14683"/>
                  </a:lnTo>
                  <a:lnTo>
                    <a:pt x="145224" y="60876"/>
                  </a:lnTo>
                  <a:lnTo>
                    <a:pt x="0" y="141794"/>
                  </a:lnTo>
                  <a:lnTo>
                    <a:pt x="192384" y="260653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88574" y="5277355"/>
              <a:ext cx="535940" cy="260985"/>
            </a:xfrm>
            <a:custGeom>
              <a:avLst/>
              <a:gdLst/>
              <a:ahLst/>
              <a:cxnLst/>
              <a:rect l="l" t="t" r="r" b="b"/>
              <a:pathLst>
                <a:path w="535939" h="260985">
                  <a:moveTo>
                    <a:pt x="535348" y="0"/>
                  </a:moveTo>
                  <a:lnTo>
                    <a:pt x="399769" y="14683"/>
                  </a:lnTo>
                  <a:lnTo>
                    <a:pt x="145224" y="60876"/>
                  </a:lnTo>
                  <a:lnTo>
                    <a:pt x="0" y="141795"/>
                  </a:lnTo>
                  <a:lnTo>
                    <a:pt x="192384" y="260654"/>
                  </a:lnTo>
                </a:path>
              </a:pathLst>
            </a:custGeom>
            <a:ln w="254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661660" y="6059003"/>
            <a:ext cx="718820" cy="1323975"/>
            <a:chOff x="2661660" y="6059003"/>
            <a:chExt cx="718820" cy="1323975"/>
          </a:xfrm>
        </p:grpSpPr>
        <p:sp>
          <p:nvSpPr>
            <p:cNvPr id="16" name="object 16" descr=""/>
            <p:cNvSpPr/>
            <p:nvPr/>
          </p:nvSpPr>
          <p:spPr>
            <a:xfrm>
              <a:off x="2761089" y="6428653"/>
              <a:ext cx="360045" cy="648335"/>
            </a:xfrm>
            <a:custGeom>
              <a:avLst/>
              <a:gdLst/>
              <a:ahLst/>
              <a:cxnLst/>
              <a:rect l="l" t="t" r="r" b="b"/>
              <a:pathLst>
                <a:path w="360044" h="648334">
                  <a:moveTo>
                    <a:pt x="62261" y="0"/>
                  </a:moveTo>
                  <a:lnTo>
                    <a:pt x="44094" y="47782"/>
                  </a:lnTo>
                  <a:lnTo>
                    <a:pt x="29136" y="98878"/>
                  </a:lnTo>
                  <a:lnTo>
                    <a:pt x="17317" y="152467"/>
                  </a:lnTo>
                  <a:lnTo>
                    <a:pt x="8568" y="207730"/>
                  </a:lnTo>
                  <a:lnTo>
                    <a:pt x="2818" y="263847"/>
                  </a:lnTo>
                  <a:lnTo>
                    <a:pt x="0" y="320000"/>
                  </a:lnTo>
                  <a:lnTo>
                    <a:pt x="42" y="375367"/>
                  </a:lnTo>
                  <a:lnTo>
                    <a:pt x="2876" y="429130"/>
                  </a:lnTo>
                  <a:lnTo>
                    <a:pt x="8433" y="480470"/>
                  </a:lnTo>
                  <a:lnTo>
                    <a:pt x="16642" y="528565"/>
                  </a:lnTo>
                  <a:lnTo>
                    <a:pt x="27435" y="572598"/>
                  </a:lnTo>
                  <a:lnTo>
                    <a:pt x="40742" y="611748"/>
                  </a:lnTo>
                  <a:lnTo>
                    <a:pt x="354275" y="647856"/>
                  </a:lnTo>
                  <a:lnTo>
                    <a:pt x="360042" y="2660"/>
                  </a:lnTo>
                  <a:lnTo>
                    <a:pt x="62261" y="0"/>
                  </a:lnTo>
                  <a:close/>
                </a:path>
              </a:pathLst>
            </a:custGeom>
            <a:solidFill>
              <a:srgbClr val="DAC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61089" y="6428653"/>
              <a:ext cx="360045" cy="648335"/>
            </a:xfrm>
            <a:custGeom>
              <a:avLst/>
              <a:gdLst/>
              <a:ahLst/>
              <a:cxnLst/>
              <a:rect l="l" t="t" r="r" b="b"/>
              <a:pathLst>
                <a:path w="360044" h="648334">
                  <a:moveTo>
                    <a:pt x="360042" y="2660"/>
                  </a:moveTo>
                  <a:lnTo>
                    <a:pt x="354275" y="647856"/>
                  </a:lnTo>
                  <a:lnTo>
                    <a:pt x="304645" y="647413"/>
                  </a:lnTo>
                  <a:lnTo>
                    <a:pt x="255014" y="646969"/>
                  </a:lnTo>
                  <a:lnTo>
                    <a:pt x="205384" y="646525"/>
                  </a:lnTo>
                  <a:lnTo>
                    <a:pt x="155753" y="646082"/>
                  </a:lnTo>
                  <a:lnTo>
                    <a:pt x="106123" y="645638"/>
                  </a:lnTo>
                  <a:lnTo>
                    <a:pt x="56493" y="645195"/>
                  </a:lnTo>
                  <a:lnTo>
                    <a:pt x="40742" y="611748"/>
                  </a:lnTo>
                  <a:lnTo>
                    <a:pt x="27435" y="572598"/>
                  </a:lnTo>
                  <a:lnTo>
                    <a:pt x="16642" y="528565"/>
                  </a:lnTo>
                  <a:lnTo>
                    <a:pt x="8433" y="480470"/>
                  </a:lnTo>
                  <a:lnTo>
                    <a:pt x="2876" y="429130"/>
                  </a:lnTo>
                  <a:lnTo>
                    <a:pt x="42" y="375367"/>
                  </a:lnTo>
                  <a:lnTo>
                    <a:pt x="0" y="320000"/>
                  </a:lnTo>
                  <a:lnTo>
                    <a:pt x="2818" y="263847"/>
                  </a:lnTo>
                  <a:lnTo>
                    <a:pt x="8568" y="207730"/>
                  </a:lnTo>
                  <a:lnTo>
                    <a:pt x="17317" y="152467"/>
                  </a:lnTo>
                  <a:lnTo>
                    <a:pt x="29136" y="98878"/>
                  </a:lnTo>
                  <a:lnTo>
                    <a:pt x="44094" y="47782"/>
                  </a:lnTo>
                  <a:lnTo>
                    <a:pt x="62261" y="0"/>
                  </a:lnTo>
                  <a:lnTo>
                    <a:pt x="360042" y="266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800400" y="6439669"/>
              <a:ext cx="313690" cy="84455"/>
            </a:xfrm>
            <a:custGeom>
              <a:avLst/>
              <a:gdLst/>
              <a:ahLst/>
              <a:cxnLst/>
              <a:rect l="l" t="t" r="r" b="b"/>
              <a:pathLst>
                <a:path w="313689" h="84454">
                  <a:moveTo>
                    <a:pt x="313394" y="0"/>
                  </a:moveTo>
                  <a:lnTo>
                    <a:pt x="26005" y="554"/>
                  </a:lnTo>
                  <a:lnTo>
                    <a:pt x="10907" y="41029"/>
                  </a:lnTo>
                  <a:lnTo>
                    <a:pt x="0" y="81540"/>
                  </a:lnTo>
                  <a:lnTo>
                    <a:pt x="309516" y="84308"/>
                  </a:lnTo>
                  <a:lnTo>
                    <a:pt x="313394" y="0"/>
                  </a:lnTo>
                  <a:close/>
                </a:path>
              </a:pathLst>
            </a:custGeom>
            <a:solidFill>
              <a:srgbClr val="AEA9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90957" y="6508386"/>
              <a:ext cx="322580" cy="56515"/>
            </a:xfrm>
            <a:custGeom>
              <a:avLst/>
              <a:gdLst/>
              <a:ahLst/>
              <a:cxnLst/>
              <a:rect l="l" t="t" r="r" b="b"/>
              <a:pathLst>
                <a:path w="322580" h="56515">
                  <a:moveTo>
                    <a:pt x="322225" y="0"/>
                  </a:moveTo>
                  <a:lnTo>
                    <a:pt x="12679" y="355"/>
                  </a:lnTo>
                  <a:lnTo>
                    <a:pt x="2137" y="38041"/>
                  </a:lnTo>
                  <a:lnTo>
                    <a:pt x="0" y="53347"/>
                  </a:lnTo>
                  <a:lnTo>
                    <a:pt x="321721" y="56224"/>
                  </a:lnTo>
                  <a:lnTo>
                    <a:pt x="322225" y="0"/>
                  </a:lnTo>
                  <a:close/>
                </a:path>
              </a:pathLst>
            </a:custGeom>
            <a:solidFill>
              <a:srgbClr val="A7A2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968739" y="6127415"/>
              <a:ext cx="229235" cy="1253490"/>
            </a:xfrm>
            <a:custGeom>
              <a:avLst/>
              <a:gdLst/>
              <a:ahLst/>
              <a:cxnLst/>
              <a:rect l="l" t="t" r="r" b="b"/>
              <a:pathLst>
                <a:path w="229235" h="1253490">
                  <a:moveTo>
                    <a:pt x="154095" y="0"/>
                  </a:moveTo>
                  <a:lnTo>
                    <a:pt x="113101" y="57990"/>
                  </a:lnTo>
                  <a:lnTo>
                    <a:pt x="95019" y="93015"/>
                  </a:lnTo>
                  <a:lnTo>
                    <a:pt x="78536" y="131611"/>
                  </a:lnTo>
                  <a:lnTo>
                    <a:pt x="63646" y="173439"/>
                  </a:lnTo>
                  <a:lnTo>
                    <a:pt x="50339" y="218164"/>
                  </a:lnTo>
                  <a:lnTo>
                    <a:pt x="38609" y="265448"/>
                  </a:lnTo>
                  <a:lnTo>
                    <a:pt x="28448" y="314954"/>
                  </a:lnTo>
                  <a:lnTo>
                    <a:pt x="19848" y="366344"/>
                  </a:lnTo>
                  <a:lnTo>
                    <a:pt x="12802" y="419283"/>
                  </a:lnTo>
                  <a:lnTo>
                    <a:pt x="7302" y="473432"/>
                  </a:lnTo>
                  <a:lnTo>
                    <a:pt x="3339" y="528454"/>
                  </a:lnTo>
                  <a:lnTo>
                    <a:pt x="908" y="584013"/>
                  </a:lnTo>
                  <a:lnTo>
                    <a:pt x="0" y="639771"/>
                  </a:lnTo>
                  <a:lnTo>
                    <a:pt x="606" y="695391"/>
                  </a:lnTo>
                  <a:lnTo>
                    <a:pt x="2721" y="750537"/>
                  </a:lnTo>
                  <a:lnTo>
                    <a:pt x="6335" y="804870"/>
                  </a:lnTo>
                  <a:lnTo>
                    <a:pt x="11442" y="858054"/>
                  </a:lnTo>
                  <a:lnTo>
                    <a:pt x="18033" y="909752"/>
                  </a:lnTo>
                  <a:lnTo>
                    <a:pt x="26102" y="959626"/>
                  </a:lnTo>
                  <a:lnTo>
                    <a:pt x="35639" y="1007340"/>
                  </a:lnTo>
                  <a:lnTo>
                    <a:pt x="46639" y="1052557"/>
                  </a:lnTo>
                  <a:lnTo>
                    <a:pt x="59092" y="1094938"/>
                  </a:lnTo>
                  <a:lnTo>
                    <a:pt x="72992" y="1134148"/>
                  </a:lnTo>
                  <a:lnTo>
                    <a:pt x="88331" y="1169849"/>
                  </a:lnTo>
                  <a:lnTo>
                    <a:pt x="123293" y="1229375"/>
                  </a:lnTo>
                  <a:lnTo>
                    <a:pt x="217865" y="1253196"/>
                  </a:lnTo>
                  <a:lnTo>
                    <a:pt x="229058" y="670"/>
                  </a:lnTo>
                  <a:lnTo>
                    <a:pt x="154095" y="0"/>
                  </a:lnTo>
                  <a:close/>
                </a:path>
              </a:pathLst>
            </a:custGeom>
            <a:solidFill>
              <a:srgbClr val="DAC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968739" y="6127415"/>
              <a:ext cx="229235" cy="1253490"/>
            </a:xfrm>
            <a:custGeom>
              <a:avLst/>
              <a:gdLst/>
              <a:ahLst/>
              <a:cxnLst/>
              <a:rect l="l" t="t" r="r" b="b"/>
              <a:pathLst>
                <a:path w="229235" h="1253490">
                  <a:moveTo>
                    <a:pt x="229058" y="670"/>
                  </a:moveTo>
                  <a:lnTo>
                    <a:pt x="217865" y="1253196"/>
                  </a:lnTo>
                  <a:lnTo>
                    <a:pt x="199124" y="1253029"/>
                  </a:lnTo>
                  <a:lnTo>
                    <a:pt x="180383" y="1252861"/>
                  </a:lnTo>
                  <a:lnTo>
                    <a:pt x="161643" y="1252694"/>
                  </a:lnTo>
                  <a:lnTo>
                    <a:pt x="142902" y="1252527"/>
                  </a:lnTo>
                  <a:lnTo>
                    <a:pt x="123293" y="1229375"/>
                  </a:lnTo>
                  <a:lnTo>
                    <a:pt x="88331" y="1169849"/>
                  </a:lnTo>
                  <a:lnTo>
                    <a:pt x="72992" y="1134148"/>
                  </a:lnTo>
                  <a:lnTo>
                    <a:pt x="59092" y="1094938"/>
                  </a:lnTo>
                  <a:lnTo>
                    <a:pt x="46639" y="1052557"/>
                  </a:lnTo>
                  <a:lnTo>
                    <a:pt x="35639" y="1007340"/>
                  </a:lnTo>
                  <a:lnTo>
                    <a:pt x="26102" y="959626"/>
                  </a:lnTo>
                  <a:lnTo>
                    <a:pt x="18033" y="909752"/>
                  </a:lnTo>
                  <a:lnTo>
                    <a:pt x="11442" y="858054"/>
                  </a:lnTo>
                  <a:lnTo>
                    <a:pt x="6335" y="804870"/>
                  </a:lnTo>
                  <a:lnTo>
                    <a:pt x="2721" y="750537"/>
                  </a:lnTo>
                  <a:lnTo>
                    <a:pt x="606" y="695391"/>
                  </a:lnTo>
                  <a:lnTo>
                    <a:pt x="0" y="639771"/>
                  </a:lnTo>
                  <a:lnTo>
                    <a:pt x="908" y="584013"/>
                  </a:lnTo>
                  <a:lnTo>
                    <a:pt x="3339" y="528454"/>
                  </a:lnTo>
                  <a:lnTo>
                    <a:pt x="7302" y="473432"/>
                  </a:lnTo>
                  <a:lnTo>
                    <a:pt x="12802" y="419283"/>
                  </a:lnTo>
                  <a:lnTo>
                    <a:pt x="19848" y="366344"/>
                  </a:lnTo>
                  <a:lnTo>
                    <a:pt x="28448" y="314954"/>
                  </a:lnTo>
                  <a:lnTo>
                    <a:pt x="38609" y="265448"/>
                  </a:lnTo>
                  <a:lnTo>
                    <a:pt x="50339" y="218164"/>
                  </a:lnTo>
                  <a:lnTo>
                    <a:pt x="63646" y="173439"/>
                  </a:lnTo>
                  <a:lnTo>
                    <a:pt x="78536" y="131611"/>
                  </a:lnTo>
                  <a:lnTo>
                    <a:pt x="95019" y="93015"/>
                  </a:lnTo>
                  <a:lnTo>
                    <a:pt x="113101" y="57990"/>
                  </a:lnTo>
                  <a:lnTo>
                    <a:pt x="154095" y="0"/>
                  </a:lnTo>
                  <a:lnTo>
                    <a:pt x="229058" y="67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18989" y="6128045"/>
              <a:ext cx="360045" cy="1253490"/>
            </a:xfrm>
            <a:custGeom>
              <a:avLst/>
              <a:gdLst/>
              <a:ahLst/>
              <a:cxnLst/>
              <a:rect l="l" t="t" r="r" b="b"/>
              <a:pathLst>
                <a:path w="360045" h="1253490">
                  <a:moveTo>
                    <a:pt x="185507" y="0"/>
                  </a:moveTo>
                  <a:lnTo>
                    <a:pt x="146784" y="14108"/>
                  </a:lnTo>
                  <a:lnTo>
                    <a:pt x="110706" y="55106"/>
                  </a:lnTo>
                  <a:lnTo>
                    <a:pt x="78176" y="119946"/>
                  </a:lnTo>
                  <a:lnTo>
                    <a:pt x="63526" y="160353"/>
                  </a:lnTo>
                  <a:lnTo>
                    <a:pt x="50102" y="205576"/>
                  </a:lnTo>
                  <a:lnTo>
                    <a:pt x="38019" y="255235"/>
                  </a:lnTo>
                  <a:lnTo>
                    <a:pt x="27389" y="308947"/>
                  </a:lnTo>
                  <a:lnTo>
                    <a:pt x="18325" y="366332"/>
                  </a:lnTo>
                  <a:lnTo>
                    <a:pt x="10941" y="427009"/>
                  </a:lnTo>
                  <a:lnTo>
                    <a:pt x="5350" y="490595"/>
                  </a:lnTo>
                  <a:lnTo>
                    <a:pt x="1665" y="556711"/>
                  </a:lnTo>
                  <a:lnTo>
                    <a:pt x="0" y="624974"/>
                  </a:lnTo>
                  <a:lnTo>
                    <a:pt x="445" y="693256"/>
                  </a:lnTo>
                  <a:lnTo>
                    <a:pt x="2948" y="759427"/>
                  </a:lnTo>
                  <a:lnTo>
                    <a:pt x="7401" y="823104"/>
                  </a:lnTo>
                  <a:lnTo>
                    <a:pt x="13700" y="883903"/>
                  </a:lnTo>
                  <a:lnTo>
                    <a:pt x="21736" y="941441"/>
                  </a:lnTo>
                  <a:lnTo>
                    <a:pt x="31404" y="995335"/>
                  </a:lnTo>
                  <a:lnTo>
                    <a:pt x="42598" y="1045201"/>
                  </a:lnTo>
                  <a:lnTo>
                    <a:pt x="55211" y="1090657"/>
                  </a:lnTo>
                  <a:lnTo>
                    <a:pt x="69137" y="1131319"/>
                  </a:lnTo>
                  <a:lnTo>
                    <a:pt x="84269" y="1166804"/>
                  </a:lnTo>
                  <a:lnTo>
                    <a:pt x="117728" y="1220711"/>
                  </a:lnTo>
                  <a:lnTo>
                    <a:pt x="154737" y="1249311"/>
                  </a:lnTo>
                  <a:lnTo>
                    <a:pt x="174307" y="1253163"/>
                  </a:lnTo>
                  <a:lnTo>
                    <a:pt x="193943" y="1249662"/>
                  </a:lnTo>
                  <a:lnTo>
                    <a:pt x="231457" y="1221729"/>
                  </a:lnTo>
                  <a:lnTo>
                    <a:pt x="265875" y="1168429"/>
                  </a:lnTo>
                  <a:lnTo>
                    <a:pt x="281639" y="1133219"/>
                  </a:lnTo>
                  <a:lnTo>
                    <a:pt x="296290" y="1092812"/>
                  </a:lnTo>
                  <a:lnTo>
                    <a:pt x="309713" y="1047589"/>
                  </a:lnTo>
                  <a:lnTo>
                    <a:pt x="321797" y="997930"/>
                  </a:lnTo>
                  <a:lnTo>
                    <a:pt x="332427" y="944218"/>
                  </a:lnTo>
                  <a:lnTo>
                    <a:pt x="341491" y="886832"/>
                  </a:lnTo>
                  <a:lnTo>
                    <a:pt x="348875" y="826156"/>
                  </a:lnTo>
                  <a:lnTo>
                    <a:pt x="354467" y="762569"/>
                  </a:lnTo>
                  <a:lnTo>
                    <a:pt x="358152" y="696453"/>
                  </a:lnTo>
                  <a:lnTo>
                    <a:pt x="359818" y="628190"/>
                  </a:lnTo>
                  <a:lnTo>
                    <a:pt x="359373" y="559907"/>
                  </a:lnTo>
                  <a:lnTo>
                    <a:pt x="356870" y="493736"/>
                  </a:lnTo>
                  <a:lnTo>
                    <a:pt x="352416" y="430060"/>
                  </a:lnTo>
                  <a:lnTo>
                    <a:pt x="346118" y="369261"/>
                  </a:lnTo>
                  <a:lnTo>
                    <a:pt x="338081" y="311723"/>
                  </a:lnTo>
                  <a:lnTo>
                    <a:pt x="328412" y="257829"/>
                  </a:lnTo>
                  <a:lnTo>
                    <a:pt x="317218" y="207963"/>
                  </a:lnTo>
                  <a:lnTo>
                    <a:pt x="304605" y="162507"/>
                  </a:lnTo>
                  <a:lnTo>
                    <a:pt x="290679" y="121844"/>
                  </a:lnTo>
                  <a:lnTo>
                    <a:pt x="275546" y="86359"/>
                  </a:lnTo>
                  <a:lnTo>
                    <a:pt x="242087" y="32452"/>
                  </a:lnTo>
                  <a:lnTo>
                    <a:pt x="205077" y="3852"/>
                  </a:lnTo>
                  <a:lnTo>
                    <a:pt x="185507" y="0"/>
                  </a:lnTo>
                  <a:close/>
                </a:path>
              </a:pathLst>
            </a:custGeom>
            <a:solidFill>
              <a:srgbClr val="DAC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018989" y="6128045"/>
              <a:ext cx="360045" cy="1253490"/>
            </a:xfrm>
            <a:custGeom>
              <a:avLst/>
              <a:gdLst/>
              <a:ahLst/>
              <a:cxnLst/>
              <a:rect l="l" t="t" r="r" b="b"/>
              <a:pathLst>
                <a:path w="360045" h="1253490">
                  <a:moveTo>
                    <a:pt x="359818" y="628190"/>
                  </a:moveTo>
                  <a:lnTo>
                    <a:pt x="358152" y="696453"/>
                  </a:lnTo>
                  <a:lnTo>
                    <a:pt x="354467" y="762569"/>
                  </a:lnTo>
                  <a:lnTo>
                    <a:pt x="348875" y="826156"/>
                  </a:lnTo>
                  <a:lnTo>
                    <a:pt x="341491" y="886832"/>
                  </a:lnTo>
                  <a:lnTo>
                    <a:pt x="332427" y="944218"/>
                  </a:lnTo>
                  <a:lnTo>
                    <a:pt x="321797" y="997930"/>
                  </a:lnTo>
                  <a:lnTo>
                    <a:pt x="309713" y="1047589"/>
                  </a:lnTo>
                  <a:lnTo>
                    <a:pt x="296290" y="1092812"/>
                  </a:lnTo>
                  <a:lnTo>
                    <a:pt x="281639" y="1133219"/>
                  </a:lnTo>
                  <a:lnTo>
                    <a:pt x="265875" y="1168429"/>
                  </a:lnTo>
                  <a:lnTo>
                    <a:pt x="231457" y="1221729"/>
                  </a:lnTo>
                  <a:lnTo>
                    <a:pt x="193943" y="1249662"/>
                  </a:lnTo>
                  <a:lnTo>
                    <a:pt x="174307" y="1253163"/>
                  </a:lnTo>
                  <a:lnTo>
                    <a:pt x="154737" y="1249311"/>
                  </a:lnTo>
                  <a:lnTo>
                    <a:pt x="117728" y="1220711"/>
                  </a:lnTo>
                  <a:lnTo>
                    <a:pt x="84269" y="1166804"/>
                  </a:lnTo>
                  <a:lnTo>
                    <a:pt x="69137" y="1131319"/>
                  </a:lnTo>
                  <a:lnTo>
                    <a:pt x="55211" y="1090657"/>
                  </a:lnTo>
                  <a:lnTo>
                    <a:pt x="42598" y="1045201"/>
                  </a:lnTo>
                  <a:lnTo>
                    <a:pt x="31404" y="995335"/>
                  </a:lnTo>
                  <a:lnTo>
                    <a:pt x="21736" y="941441"/>
                  </a:lnTo>
                  <a:lnTo>
                    <a:pt x="13700" y="883903"/>
                  </a:lnTo>
                  <a:lnTo>
                    <a:pt x="7401" y="823104"/>
                  </a:lnTo>
                  <a:lnTo>
                    <a:pt x="2948" y="759427"/>
                  </a:lnTo>
                  <a:lnTo>
                    <a:pt x="445" y="693256"/>
                  </a:lnTo>
                  <a:lnTo>
                    <a:pt x="0" y="624974"/>
                  </a:lnTo>
                  <a:lnTo>
                    <a:pt x="1665" y="556711"/>
                  </a:lnTo>
                  <a:lnTo>
                    <a:pt x="5350" y="490595"/>
                  </a:lnTo>
                  <a:lnTo>
                    <a:pt x="10941" y="427009"/>
                  </a:lnTo>
                  <a:lnTo>
                    <a:pt x="18325" y="366332"/>
                  </a:lnTo>
                  <a:lnTo>
                    <a:pt x="27389" y="308947"/>
                  </a:lnTo>
                  <a:lnTo>
                    <a:pt x="38019" y="255235"/>
                  </a:lnTo>
                  <a:lnTo>
                    <a:pt x="50102" y="205576"/>
                  </a:lnTo>
                  <a:lnTo>
                    <a:pt x="63526" y="160353"/>
                  </a:lnTo>
                  <a:lnTo>
                    <a:pt x="78176" y="119946"/>
                  </a:lnTo>
                  <a:lnTo>
                    <a:pt x="93941" y="84737"/>
                  </a:lnTo>
                  <a:lnTo>
                    <a:pt x="128358" y="31436"/>
                  </a:lnTo>
                  <a:lnTo>
                    <a:pt x="165872" y="3502"/>
                  </a:lnTo>
                  <a:lnTo>
                    <a:pt x="185507" y="0"/>
                  </a:lnTo>
                  <a:lnTo>
                    <a:pt x="205077" y="3852"/>
                  </a:lnTo>
                  <a:lnTo>
                    <a:pt x="242087" y="32452"/>
                  </a:lnTo>
                  <a:lnTo>
                    <a:pt x="275546" y="86359"/>
                  </a:lnTo>
                  <a:lnTo>
                    <a:pt x="290679" y="121844"/>
                  </a:lnTo>
                  <a:lnTo>
                    <a:pt x="304605" y="162507"/>
                  </a:lnTo>
                  <a:lnTo>
                    <a:pt x="317218" y="207963"/>
                  </a:lnTo>
                  <a:lnTo>
                    <a:pt x="328412" y="257829"/>
                  </a:lnTo>
                  <a:lnTo>
                    <a:pt x="338081" y="311723"/>
                  </a:lnTo>
                  <a:lnTo>
                    <a:pt x="346118" y="369261"/>
                  </a:lnTo>
                  <a:lnTo>
                    <a:pt x="352416" y="430060"/>
                  </a:lnTo>
                  <a:lnTo>
                    <a:pt x="356870" y="493736"/>
                  </a:lnTo>
                  <a:lnTo>
                    <a:pt x="359373" y="559907"/>
                  </a:lnTo>
                  <a:lnTo>
                    <a:pt x="359818" y="62819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065500" y="6217981"/>
              <a:ext cx="276860" cy="1092200"/>
            </a:xfrm>
            <a:custGeom>
              <a:avLst/>
              <a:gdLst/>
              <a:ahLst/>
              <a:cxnLst/>
              <a:rect l="l" t="t" r="r" b="b"/>
              <a:pathLst>
                <a:path w="276860" h="1092200">
                  <a:moveTo>
                    <a:pt x="143021" y="0"/>
                  </a:moveTo>
                  <a:lnTo>
                    <a:pt x="106122" y="19172"/>
                  </a:lnTo>
                  <a:lnTo>
                    <a:pt x="72630" y="73911"/>
                  </a:lnTo>
                  <a:lnTo>
                    <a:pt x="57588" y="112996"/>
                  </a:lnTo>
                  <a:lnTo>
                    <a:pt x="43909" y="159025"/>
                  </a:lnTo>
                  <a:lnTo>
                    <a:pt x="31763" y="211351"/>
                  </a:lnTo>
                  <a:lnTo>
                    <a:pt x="21321" y="269323"/>
                  </a:lnTo>
                  <a:lnTo>
                    <a:pt x="12753" y="332292"/>
                  </a:lnTo>
                  <a:lnTo>
                    <a:pt x="6230" y="399611"/>
                  </a:lnTo>
                  <a:lnTo>
                    <a:pt x="1922" y="470629"/>
                  </a:lnTo>
                  <a:lnTo>
                    <a:pt x="0" y="544697"/>
                  </a:lnTo>
                  <a:lnTo>
                    <a:pt x="598" y="618788"/>
                  </a:lnTo>
                  <a:lnTo>
                    <a:pt x="3636" y="689871"/>
                  </a:lnTo>
                  <a:lnTo>
                    <a:pt x="8956" y="757294"/>
                  </a:lnTo>
                  <a:lnTo>
                    <a:pt x="16397" y="820407"/>
                  </a:lnTo>
                  <a:lnTo>
                    <a:pt x="25801" y="878556"/>
                  </a:lnTo>
                  <a:lnTo>
                    <a:pt x="37010" y="931089"/>
                  </a:lnTo>
                  <a:lnTo>
                    <a:pt x="49864" y="977356"/>
                  </a:lnTo>
                  <a:lnTo>
                    <a:pt x="64205" y="1016703"/>
                  </a:lnTo>
                  <a:lnTo>
                    <a:pt x="96712" y="1072032"/>
                  </a:lnTo>
                  <a:lnTo>
                    <a:pt x="133261" y="1091860"/>
                  </a:lnTo>
                  <a:lnTo>
                    <a:pt x="152050" y="1087045"/>
                  </a:lnTo>
                  <a:lnTo>
                    <a:pt x="187414" y="1049440"/>
                  </a:lnTo>
                  <a:lnTo>
                    <a:pt x="218690" y="978865"/>
                  </a:lnTo>
                  <a:lnTo>
                    <a:pt x="232369" y="932835"/>
                  </a:lnTo>
                  <a:lnTo>
                    <a:pt x="244515" y="880510"/>
                  </a:lnTo>
                  <a:lnTo>
                    <a:pt x="254957" y="822538"/>
                  </a:lnTo>
                  <a:lnTo>
                    <a:pt x="263526" y="759569"/>
                  </a:lnTo>
                  <a:lnTo>
                    <a:pt x="270049" y="692251"/>
                  </a:lnTo>
                  <a:lnTo>
                    <a:pt x="274358" y="621234"/>
                  </a:lnTo>
                  <a:lnTo>
                    <a:pt x="276282" y="547166"/>
                  </a:lnTo>
                  <a:lnTo>
                    <a:pt x="275682" y="473075"/>
                  </a:lnTo>
                  <a:lnTo>
                    <a:pt x="272643" y="401991"/>
                  </a:lnTo>
                  <a:lnTo>
                    <a:pt x="267324" y="334567"/>
                  </a:lnTo>
                  <a:lnTo>
                    <a:pt x="259883" y="271454"/>
                  </a:lnTo>
                  <a:lnTo>
                    <a:pt x="250479" y="213305"/>
                  </a:lnTo>
                  <a:lnTo>
                    <a:pt x="239270" y="160771"/>
                  </a:lnTo>
                  <a:lnTo>
                    <a:pt x="226416" y="114505"/>
                  </a:lnTo>
                  <a:lnTo>
                    <a:pt x="212075" y="75157"/>
                  </a:lnTo>
                  <a:lnTo>
                    <a:pt x="179569" y="19828"/>
                  </a:lnTo>
                  <a:lnTo>
                    <a:pt x="14302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065500" y="6217981"/>
              <a:ext cx="276860" cy="1092200"/>
            </a:xfrm>
            <a:custGeom>
              <a:avLst/>
              <a:gdLst/>
              <a:ahLst/>
              <a:cxnLst/>
              <a:rect l="l" t="t" r="r" b="b"/>
              <a:pathLst>
                <a:path w="276860" h="1092200">
                  <a:moveTo>
                    <a:pt x="276282" y="547166"/>
                  </a:moveTo>
                  <a:lnTo>
                    <a:pt x="274358" y="621234"/>
                  </a:lnTo>
                  <a:lnTo>
                    <a:pt x="270049" y="692251"/>
                  </a:lnTo>
                  <a:lnTo>
                    <a:pt x="263526" y="759569"/>
                  </a:lnTo>
                  <a:lnTo>
                    <a:pt x="254957" y="822538"/>
                  </a:lnTo>
                  <a:lnTo>
                    <a:pt x="244515" y="880510"/>
                  </a:lnTo>
                  <a:lnTo>
                    <a:pt x="232369" y="932835"/>
                  </a:lnTo>
                  <a:lnTo>
                    <a:pt x="218690" y="978865"/>
                  </a:lnTo>
                  <a:lnTo>
                    <a:pt x="203648" y="1017949"/>
                  </a:lnTo>
                  <a:lnTo>
                    <a:pt x="170158" y="1072688"/>
                  </a:lnTo>
                  <a:lnTo>
                    <a:pt x="133261" y="1091860"/>
                  </a:lnTo>
                  <a:lnTo>
                    <a:pt x="114561" y="1086710"/>
                  </a:lnTo>
                  <a:lnTo>
                    <a:pt x="79874" y="1048479"/>
                  </a:lnTo>
                  <a:lnTo>
                    <a:pt x="49864" y="977356"/>
                  </a:lnTo>
                  <a:lnTo>
                    <a:pt x="37010" y="931089"/>
                  </a:lnTo>
                  <a:lnTo>
                    <a:pt x="25801" y="878556"/>
                  </a:lnTo>
                  <a:lnTo>
                    <a:pt x="16397" y="820407"/>
                  </a:lnTo>
                  <a:lnTo>
                    <a:pt x="8956" y="757294"/>
                  </a:lnTo>
                  <a:lnTo>
                    <a:pt x="3636" y="689871"/>
                  </a:lnTo>
                  <a:lnTo>
                    <a:pt x="598" y="618788"/>
                  </a:lnTo>
                  <a:lnTo>
                    <a:pt x="0" y="544697"/>
                  </a:lnTo>
                  <a:lnTo>
                    <a:pt x="1922" y="470629"/>
                  </a:lnTo>
                  <a:lnTo>
                    <a:pt x="6230" y="399611"/>
                  </a:lnTo>
                  <a:lnTo>
                    <a:pt x="12753" y="332292"/>
                  </a:lnTo>
                  <a:lnTo>
                    <a:pt x="21321" y="269323"/>
                  </a:lnTo>
                  <a:lnTo>
                    <a:pt x="31763" y="211351"/>
                  </a:lnTo>
                  <a:lnTo>
                    <a:pt x="43909" y="159025"/>
                  </a:lnTo>
                  <a:lnTo>
                    <a:pt x="57588" y="112996"/>
                  </a:lnTo>
                  <a:lnTo>
                    <a:pt x="72630" y="73911"/>
                  </a:lnTo>
                  <a:lnTo>
                    <a:pt x="106122" y="19172"/>
                  </a:lnTo>
                  <a:lnTo>
                    <a:pt x="143021" y="0"/>
                  </a:lnTo>
                  <a:lnTo>
                    <a:pt x="161721" y="5150"/>
                  </a:lnTo>
                  <a:lnTo>
                    <a:pt x="196407" y="43381"/>
                  </a:lnTo>
                  <a:lnTo>
                    <a:pt x="226416" y="114505"/>
                  </a:lnTo>
                  <a:lnTo>
                    <a:pt x="239270" y="160771"/>
                  </a:lnTo>
                  <a:lnTo>
                    <a:pt x="250479" y="213305"/>
                  </a:lnTo>
                  <a:lnTo>
                    <a:pt x="259883" y="271454"/>
                  </a:lnTo>
                  <a:lnTo>
                    <a:pt x="267324" y="334567"/>
                  </a:lnTo>
                  <a:lnTo>
                    <a:pt x="272643" y="401991"/>
                  </a:lnTo>
                  <a:lnTo>
                    <a:pt x="275682" y="473075"/>
                  </a:lnTo>
                  <a:lnTo>
                    <a:pt x="276282" y="54716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11119" y="6260487"/>
              <a:ext cx="216535" cy="1015365"/>
            </a:xfrm>
            <a:custGeom>
              <a:avLst/>
              <a:gdLst/>
              <a:ahLst/>
              <a:cxnLst/>
              <a:rect l="l" t="t" r="r" b="b"/>
              <a:pathLst>
                <a:path w="216535" h="1015365">
                  <a:moveTo>
                    <a:pt x="207937" y="630275"/>
                  </a:moveTo>
                  <a:lnTo>
                    <a:pt x="71450" y="522859"/>
                  </a:lnTo>
                  <a:lnTo>
                    <a:pt x="0" y="828344"/>
                  </a:lnTo>
                  <a:lnTo>
                    <a:pt x="13131" y="882396"/>
                  </a:lnTo>
                  <a:lnTo>
                    <a:pt x="27025" y="930744"/>
                  </a:lnTo>
                  <a:lnTo>
                    <a:pt x="42037" y="970762"/>
                  </a:lnTo>
                  <a:lnTo>
                    <a:pt x="58534" y="999832"/>
                  </a:lnTo>
                  <a:lnTo>
                    <a:pt x="76835" y="1015301"/>
                  </a:lnTo>
                  <a:lnTo>
                    <a:pt x="97320" y="1014564"/>
                  </a:lnTo>
                  <a:lnTo>
                    <a:pt x="136575" y="968578"/>
                  </a:lnTo>
                  <a:lnTo>
                    <a:pt x="164528" y="899312"/>
                  </a:lnTo>
                  <a:lnTo>
                    <a:pt x="176225" y="856475"/>
                  </a:lnTo>
                  <a:lnTo>
                    <a:pt x="186423" y="808139"/>
                  </a:lnTo>
                  <a:lnTo>
                    <a:pt x="195110" y="754341"/>
                  </a:lnTo>
                  <a:lnTo>
                    <a:pt x="202272" y="695045"/>
                  </a:lnTo>
                  <a:lnTo>
                    <a:pt x="207937" y="630275"/>
                  </a:lnTo>
                  <a:close/>
                </a:path>
                <a:path w="216535" h="1015365">
                  <a:moveTo>
                    <a:pt x="216344" y="387311"/>
                  </a:moveTo>
                  <a:lnTo>
                    <a:pt x="211848" y="322453"/>
                  </a:lnTo>
                  <a:lnTo>
                    <a:pt x="205740" y="263042"/>
                  </a:lnTo>
                  <a:lnTo>
                    <a:pt x="198031" y="209092"/>
                  </a:lnTo>
                  <a:lnTo>
                    <a:pt x="188696" y="160591"/>
                  </a:lnTo>
                  <a:lnTo>
                    <a:pt x="177761" y="117538"/>
                  </a:lnTo>
                  <a:lnTo>
                    <a:pt x="165214" y="79946"/>
                  </a:lnTo>
                  <a:lnTo>
                    <a:pt x="135280" y="21094"/>
                  </a:lnTo>
                  <a:lnTo>
                    <a:pt x="92163" y="0"/>
                  </a:lnTo>
                  <a:lnTo>
                    <a:pt x="73571" y="15151"/>
                  </a:lnTo>
                  <a:lnTo>
                    <a:pt x="56578" y="43916"/>
                  </a:lnTo>
                  <a:lnTo>
                    <a:pt x="40843" y="83667"/>
                  </a:lnTo>
                  <a:lnTo>
                    <a:pt x="26085" y="131762"/>
                  </a:lnTo>
                  <a:lnTo>
                    <a:pt x="11988" y="185559"/>
                  </a:lnTo>
                  <a:lnTo>
                    <a:pt x="77965" y="492277"/>
                  </a:lnTo>
                  <a:lnTo>
                    <a:pt x="216344" y="387311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54917" y="6618448"/>
              <a:ext cx="69215" cy="271780"/>
            </a:xfrm>
            <a:custGeom>
              <a:avLst/>
              <a:gdLst/>
              <a:ahLst/>
              <a:cxnLst/>
              <a:rect l="l" t="t" r="r" b="b"/>
              <a:pathLst>
                <a:path w="69214" h="271779">
                  <a:moveTo>
                    <a:pt x="35596" y="0"/>
                  </a:moveTo>
                  <a:lnTo>
                    <a:pt x="22117" y="10558"/>
                  </a:lnTo>
                  <a:lnTo>
                    <a:pt x="10928" y="39580"/>
                  </a:lnTo>
                  <a:lnTo>
                    <a:pt x="3173" y="82703"/>
                  </a:lnTo>
                  <a:lnTo>
                    <a:pt x="0" y="135566"/>
                  </a:lnTo>
                  <a:lnTo>
                    <a:pt x="2230" y="188478"/>
                  </a:lnTo>
                  <a:lnTo>
                    <a:pt x="9212" y="231733"/>
                  </a:lnTo>
                  <a:lnTo>
                    <a:pt x="19880" y="260949"/>
                  </a:lnTo>
                  <a:lnTo>
                    <a:pt x="33167" y="271746"/>
                  </a:lnTo>
                  <a:lnTo>
                    <a:pt x="46644" y="261188"/>
                  </a:lnTo>
                  <a:lnTo>
                    <a:pt x="57832" y="232166"/>
                  </a:lnTo>
                  <a:lnTo>
                    <a:pt x="65586" y="189043"/>
                  </a:lnTo>
                  <a:lnTo>
                    <a:pt x="68760" y="136180"/>
                  </a:lnTo>
                  <a:lnTo>
                    <a:pt x="66532" y="83268"/>
                  </a:lnTo>
                  <a:lnTo>
                    <a:pt x="59550" y="40013"/>
                  </a:lnTo>
                  <a:lnTo>
                    <a:pt x="48883" y="10797"/>
                  </a:lnTo>
                  <a:lnTo>
                    <a:pt x="35596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154917" y="6618448"/>
              <a:ext cx="69215" cy="271780"/>
            </a:xfrm>
            <a:custGeom>
              <a:avLst/>
              <a:gdLst/>
              <a:ahLst/>
              <a:cxnLst/>
              <a:rect l="l" t="t" r="r" b="b"/>
              <a:pathLst>
                <a:path w="69214" h="271779">
                  <a:moveTo>
                    <a:pt x="68760" y="136180"/>
                  </a:moveTo>
                  <a:lnTo>
                    <a:pt x="65586" y="189043"/>
                  </a:lnTo>
                  <a:lnTo>
                    <a:pt x="57832" y="232166"/>
                  </a:lnTo>
                  <a:lnTo>
                    <a:pt x="46644" y="261188"/>
                  </a:lnTo>
                  <a:lnTo>
                    <a:pt x="33167" y="271746"/>
                  </a:lnTo>
                  <a:lnTo>
                    <a:pt x="19880" y="260949"/>
                  </a:lnTo>
                  <a:lnTo>
                    <a:pt x="9212" y="231733"/>
                  </a:lnTo>
                  <a:lnTo>
                    <a:pt x="2230" y="188478"/>
                  </a:lnTo>
                  <a:lnTo>
                    <a:pt x="0" y="135566"/>
                  </a:lnTo>
                  <a:lnTo>
                    <a:pt x="3173" y="82703"/>
                  </a:lnTo>
                  <a:lnTo>
                    <a:pt x="10928" y="39580"/>
                  </a:lnTo>
                  <a:lnTo>
                    <a:pt x="22117" y="10558"/>
                  </a:lnTo>
                  <a:lnTo>
                    <a:pt x="35596" y="0"/>
                  </a:lnTo>
                  <a:lnTo>
                    <a:pt x="48883" y="10797"/>
                  </a:lnTo>
                  <a:lnTo>
                    <a:pt x="59550" y="40013"/>
                  </a:lnTo>
                  <a:lnTo>
                    <a:pt x="66532" y="83268"/>
                  </a:lnTo>
                  <a:lnTo>
                    <a:pt x="68760" y="13618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24765" y="6459342"/>
              <a:ext cx="93980" cy="27940"/>
            </a:xfrm>
            <a:custGeom>
              <a:avLst/>
              <a:gdLst/>
              <a:ahLst/>
              <a:cxnLst/>
              <a:rect l="l" t="t" r="r" b="b"/>
              <a:pathLst>
                <a:path w="93980" h="27939">
                  <a:moveTo>
                    <a:pt x="46807" y="0"/>
                  </a:moveTo>
                  <a:lnTo>
                    <a:pt x="28625" y="927"/>
                  </a:lnTo>
                  <a:lnTo>
                    <a:pt x="13759" y="3768"/>
                  </a:lnTo>
                  <a:lnTo>
                    <a:pt x="3716" y="8090"/>
                  </a:lnTo>
                  <a:lnTo>
                    <a:pt x="0" y="13460"/>
                  </a:lnTo>
                  <a:lnTo>
                    <a:pt x="3620" y="18895"/>
                  </a:lnTo>
                  <a:lnTo>
                    <a:pt x="13585" y="23396"/>
                  </a:lnTo>
                  <a:lnTo>
                    <a:pt x="28398" y="26503"/>
                  </a:lnTo>
                  <a:lnTo>
                    <a:pt x="46558" y="27755"/>
                  </a:lnTo>
                  <a:lnTo>
                    <a:pt x="64739" y="26828"/>
                  </a:lnTo>
                  <a:lnTo>
                    <a:pt x="79604" y="23986"/>
                  </a:lnTo>
                  <a:lnTo>
                    <a:pt x="89648" y="19665"/>
                  </a:lnTo>
                  <a:lnTo>
                    <a:pt x="93365" y="14296"/>
                  </a:lnTo>
                  <a:lnTo>
                    <a:pt x="89745" y="8860"/>
                  </a:lnTo>
                  <a:lnTo>
                    <a:pt x="79780" y="4359"/>
                  </a:lnTo>
                  <a:lnTo>
                    <a:pt x="64968" y="1252"/>
                  </a:lnTo>
                  <a:lnTo>
                    <a:pt x="46807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24765" y="6459342"/>
              <a:ext cx="93980" cy="27940"/>
            </a:xfrm>
            <a:custGeom>
              <a:avLst/>
              <a:gdLst/>
              <a:ahLst/>
              <a:cxnLst/>
              <a:rect l="l" t="t" r="r" b="b"/>
              <a:pathLst>
                <a:path w="93980" h="27939">
                  <a:moveTo>
                    <a:pt x="93365" y="14296"/>
                  </a:moveTo>
                  <a:lnTo>
                    <a:pt x="89648" y="19665"/>
                  </a:lnTo>
                  <a:lnTo>
                    <a:pt x="79604" y="23986"/>
                  </a:lnTo>
                  <a:lnTo>
                    <a:pt x="64739" y="26828"/>
                  </a:lnTo>
                  <a:lnTo>
                    <a:pt x="46558" y="27755"/>
                  </a:lnTo>
                  <a:lnTo>
                    <a:pt x="28398" y="26503"/>
                  </a:lnTo>
                  <a:lnTo>
                    <a:pt x="13585" y="23396"/>
                  </a:lnTo>
                  <a:lnTo>
                    <a:pt x="3620" y="18895"/>
                  </a:lnTo>
                  <a:lnTo>
                    <a:pt x="0" y="13460"/>
                  </a:lnTo>
                  <a:lnTo>
                    <a:pt x="3716" y="8090"/>
                  </a:lnTo>
                  <a:lnTo>
                    <a:pt x="13759" y="3768"/>
                  </a:lnTo>
                  <a:lnTo>
                    <a:pt x="28625" y="927"/>
                  </a:lnTo>
                  <a:lnTo>
                    <a:pt x="46807" y="0"/>
                  </a:lnTo>
                  <a:lnTo>
                    <a:pt x="64968" y="1252"/>
                  </a:lnTo>
                  <a:lnTo>
                    <a:pt x="79780" y="4359"/>
                  </a:lnTo>
                  <a:lnTo>
                    <a:pt x="89745" y="8860"/>
                  </a:lnTo>
                  <a:lnTo>
                    <a:pt x="93365" y="1429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674360" y="6071703"/>
              <a:ext cx="257175" cy="429259"/>
            </a:xfrm>
            <a:custGeom>
              <a:avLst/>
              <a:gdLst/>
              <a:ahLst/>
              <a:cxnLst/>
              <a:rect l="l" t="t" r="r" b="b"/>
              <a:pathLst>
                <a:path w="257175" h="429260">
                  <a:moveTo>
                    <a:pt x="214913" y="399011"/>
                  </a:moveTo>
                  <a:lnTo>
                    <a:pt x="231841" y="313555"/>
                  </a:lnTo>
                  <a:lnTo>
                    <a:pt x="256820" y="139430"/>
                  </a:lnTo>
                  <a:lnTo>
                    <a:pt x="251139" y="0"/>
                  </a:lnTo>
                  <a:lnTo>
                    <a:pt x="176086" y="18629"/>
                  </a:lnTo>
                  <a:lnTo>
                    <a:pt x="79588" y="160774"/>
                  </a:lnTo>
                  <a:lnTo>
                    <a:pt x="26723" y="293082"/>
                  </a:lnTo>
                  <a:lnTo>
                    <a:pt x="4518" y="390696"/>
                  </a:lnTo>
                  <a:lnTo>
                    <a:pt x="0" y="428759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686248" y="6175062"/>
              <a:ext cx="205740" cy="607060"/>
            </a:xfrm>
            <a:custGeom>
              <a:avLst/>
              <a:gdLst/>
              <a:ahLst/>
              <a:cxnLst/>
              <a:rect l="l" t="t" r="r" b="b"/>
              <a:pathLst>
                <a:path w="205739" h="607059">
                  <a:moveTo>
                    <a:pt x="164354" y="291787"/>
                  </a:moveTo>
                  <a:lnTo>
                    <a:pt x="174148" y="241786"/>
                  </a:lnTo>
                  <a:lnTo>
                    <a:pt x="193035" y="134136"/>
                  </a:lnTo>
                  <a:lnTo>
                    <a:pt x="205271" y="32364"/>
                  </a:lnTo>
                  <a:lnTo>
                    <a:pt x="195112" y="0"/>
                  </a:lnTo>
                  <a:lnTo>
                    <a:pt x="164425" y="37113"/>
                  </a:lnTo>
                  <a:lnTo>
                    <a:pt x="127294" y="105838"/>
                  </a:lnTo>
                  <a:lnTo>
                    <a:pt x="107121" y="154124"/>
                  </a:lnTo>
                  <a:lnTo>
                    <a:pt x="86309" y="212796"/>
                  </a:lnTo>
                  <a:lnTo>
                    <a:pt x="65182" y="282681"/>
                  </a:lnTo>
                  <a:lnTo>
                    <a:pt x="44063" y="364608"/>
                  </a:lnTo>
                  <a:lnTo>
                    <a:pt x="21423" y="461615"/>
                  </a:lnTo>
                  <a:lnTo>
                    <a:pt x="8026" y="523577"/>
                  </a:lnTo>
                  <a:lnTo>
                    <a:pt x="0" y="579576"/>
                  </a:lnTo>
                  <a:lnTo>
                    <a:pt x="887" y="592222"/>
                  </a:lnTo>
                  <a:lnTo>
                    <a:pt x="2054" y="607035"/>
                  </a:lnTo>
                </a:path>
              </a:pathLst>
            </a:custGeom>
            <a:ln w="254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3474643" y="6596240"/>
            <a:ext cx="9525" cy="239395"/>
          </a:xfrm>
          <a:custGeom>
            <a:avLst/>
            <a:gdLst/>
            <a:ahLst/>
            <a:cxnLst/>
            <a:rect l="l" t="t" r="r" b="b"/>
            <a:pathLst>
              <a:path w="9525" h="239395">
                <a:moveTo>
                  <a:pt x="0" y="0"/>
                </a:moveTo>
                <a:lnTo>
                  <a:pt x="3052" y="25099"/>
                </a:lnTo>
                <a:lnTo>
                  <a:pt x="8140" y="86832"/>
                </a:lnTo>
                <a:lnTo>
                  <a:pt x="9158" y="164845"/>
                </a:lnTo>
                <a:lnTo>
                  <a:pt x="0" y="238787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550622" y="6487700"/>
            <a:ext cx="32384" cy="499745"/>
          </a:xfrm>
          <a:custGeom>
            <a:avLst/>
            <a:gdLst/>
            <a:ahLst/>
            <a:cxnLst/>
            <a:rect l="l" t="t" r="r" b="b"/>
            <a:pathLst>
              <a:path w="32385" h="499745">
                <a:moveTo>
                  <a:pt x="0" y="0"/>
                </a:moveTo>
                <a:lnTo>
                  <a:pt x="11349" y="66644"/>
                </a:lnTo>
                <a:lnTo>
                  <a:pt x="20917" y="137999"/>
                </a:lnTo>
                <a:lnTo>
                  <a:pt x="28976" y="224085"/>
                </a:lnTo>
                <a:lnTo>
                  <a:pt x="31870" y="281567"/>
                </a:lnTo>
                <a:lnTo>
                  <a:pt x="32246" y="339748"/>
                </a:lnTo>
                <a:lnTo>
                  <a:pt x="29364" y="396708"/>
                </a:lnTo>
                <a:lnTo>
                  <a:pt x="22480" y="450526"/>
                </a:lnTo>
                <a:lnTo>
                  <a:pt x="10853" y="499283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659161" y="6346598"/>
            <a:ext cx="60325" cy="825500"/>
          </a:xfrm>
          <a:custGeom>
            <a:avLst/>
            <a:gdLst/>
            <a:ahLst/>
            <a:cxnLst/>
            <a:rect l="l" t="t" r="r" b="b"/>
            <a:pathLst>
              <a:path w="60325" h="825500">
                <a:moveTo>
                  <a:pt x="0" y="0"/>
                </a:moveTo>
                <a:lnTo>
                  <a:pt x="21107" y="49797"/>
                </a:lnTo>
                <a:lnTo>
                  <a:pt x="35569" y="128368"/>
                </a:lnTo>
                <a:lnTo>
                  <a:pt x="42214" y="177682"/>
                </a:lnTo>
                <a:lnTo>
                  <a:pt x="48155" y="232087"/>
                </a:lnTo>
                <a:lnTo>
                  <a:pt x="53158" y="290390"/>
                </a:lnTo>
                <a:lnTo>
                  <a:pt x="56989" y="351395"/>
                </a:lnTo>
                <a:lnTo>
                  <a:pt x="59412" y="413908"/>
                </a:lnTo>
                <a:lnTo>
                  <a:pt x="60193" y="476733"/>
                </a:lnTo>
                <a:lnTo>
                  <a:pt x="59099" y="538676"/>
                </a:lnTo>
                <a:lnTo>
                  <a:pt x="55894" y="598543"/>
                </a:lnTo>
                <a:lnTo>
                  <a:pt x="50343" y="655138"/>
                </a:lnTo>
                <a:lnTo>
                  <a:pt x="42213" y="707266"/>
                </a:lnTo>
                <a:lnTo>
                  <a:pt x="31269" y="753733"/>
                </a:lnTo>
                <a:lnTo>
                  <a:pt x="17276" y="793344"/>
                </a:lnTo>
                <a:lnTo>
                  <a:pt x="0" y="824904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566256" y="5033504"/>
            <a:ext cx="838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BUZZER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6259" y="8212464"/>
            <a:ext cx="1169484" cy="765219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548986" y="8119730"/>
            <a:ext cx="1320165" cy="72326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700" marR="5080">
              <a:lnSpc>
                <a:spcPts val="1789"/>
              </a:lnSpc>
              <a:spcBef>
                <a:spcPts val="265"/>
              </a:spcBef>
            </a:pPr>
            <a:r>
              <a:rPr dirty="0" sz="1600" spc="-25">
                <a:solidFill>
                  <a:srgbClr val="151616"/>
                </a:solidFill>
                <a:latin typeface="Arial"/>
                <a:cs typeface="Arial"/>
              </a:rPr>
              <a:t>IC INTEGRATED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CIRCUIT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373413" y="316087"/>
            <a:ext cx="6862445" cy="8972550"/>
          </a:xfrm>
          <a:custGeom>
            <a:avLst/>
            <a:gdLst/>
            <a:ahLst/>
            <a:cxnLst/>
            <a:rect l="l" t="t" r="r" b="b"/>
            <a:pathLst>
              <a:path w="6862445" h="8972550">
                <a:moveTo>
                  <a:pt x="0" y="1463846"/>
                </a:moveTo>
                <a:lnTo>
                  <a:pt x="6702336" y="1463846"/>
                </a:lnTo>
              </a:path>
              <a:path w="6862445" h="8972550">
                <a:moveTo>
                  <a:pt x="0" y="2913310"/>
                </a:moveTo>
                <a:lnTo>
                  <a:pt x="6702336" y="2913310"/>
                </a:lnTo>
              </a:path>
              <a:path w="6862445" h="8972550">
                <a:moveTo>
                  <a:pt x="4076075" y="8955698"/>
                </a:moveTo>
                <a:lnTo>
                  <a:pt x="4076075" y="0"/>
                </a:lnTo>
              </a:path>
              <a:path w="6862445" h="8972550">
                <a:moveTo>
                  <a:pt x="1542333" y="8966851"/>
                </a:moveTo>
                <a:lnTo>
                  <a:pt x="1542333" y="0"/>
                </a:lnTo>
              </a:path>
              <a:path w="6862445" h="8972550">
                <a:moveTo>
                  <a:pt x="0" y="5530777"/>
                </a:moveTo>
                <a:lnTo>
                  <a:pt x="6702336" y="5530777"/>
                </a:lnTo>
              </a:path>
              <a:path w="6862445" h="8972550">
                <a:moveTo>
                  <a:pt x="0" y="7382145"/>
                </a:moveTo>
                <a:lnTo>
                  <a:pt x="6702336" y="7382145"/>
                </a:lnTo>
              </a:path>
              <a:path w="6862445" h="8972550">
                <a:moveTo>
                  <a:pt x="160074" y="8972149"/>
                </a:moveTo>
                <a:lnTo>
                  <a:pt x="6862410" y="8972149"/>
                </a:lnTo>
              </a:path>
              <a:path w="6862445" h="8972550">
                <a:moveTo>
                  <a:pt x="25146" y="4218829"/>
                </a:moveTo>
                <a:lnTo>
                  <a:pt x="6727482" y="4218829"/>
                </a:lnTo>
              </a:path>
              <a:path w="6862445" h="8972550">
                <a:moveTo>
                  <a:pt x="0" y="2833"/>
                </a:moveTo>
                <a:lnTo>
                  <a:pt x="6702336" y="2833"/>
                </a:lnTo>
              </a:path>
            </a:pathLst>
          </a:custGeom>
          <a:ln w="12701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2824852" y="208708"/>
            <a:ext cx="21761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V.Ryan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 ©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2009-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2022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World</a:t>
            </a:r>
            <a:r>
              <a:rPr dirty="0" sz="600" spc="-3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60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Association of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Technology</a:t>
            </a:r>
            <a:r>
              <a:rPr dirty="0" sz="600" spc="-1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600" spc="-1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D2B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ELECTRONICS STARTERS - COMPONENTS</cp:keywords>
  <dc:title>elec1.cdr</dc:title>
  <dcterms:created xsi:type="dcterms:W3CDTF">2022-08-19T12:24:47Z</dcterms:created>
  <dcterms:modified xsi:type="dcterms:W3CDTF">2022-08-19T12:24:47Z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2022-08-19T00:00:00Z</vt:filetime>
  </property>
  <property fmtid="{D5CDD505-2E9C-101B-9397-08002B2CF9AE}" pid="5" name="Producer">
    <vt:lpwstr>Corel PDF Engine Version 19.1.0.419</vt:lpwstr>
  </property>
</Properties>
</file>