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778" y="-509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8/22/2022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8/22/2022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8/22/2022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11" Type="http://schemas.openxmlformats.org/officeDocument/2006/relationships/hyperlink" Target="https://technologystudent.com/elec1/battery1.htm" TargetMode="External"/><Relationship Id="rId5" Type="http://schemas.openxmlformats.org/officeDocument/2006/relationships/image" Target="../media/image4.png"/><Relationship Id="rId10" Type="http://schemas.openxmlformats.org/officeDocument/2006/relationships/hyperlink" Target="http://www.technologystudent.com/" TargetMode="External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technologystudent.com/elec1/battery1.htm" TargetMode="External"/><Relationship Id="rId2" Type="http://schemas.openxmlformats.org/officeDocument/2006/relationships/hyperlink" Target="http://www.technologystudent.com/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471870" y="1879945"/>
            <a:ext cx="365125" cy="2026285"/>
            <a:chOff x="1471870" y="1879945"/>
            <a:chExt cx="365125" cy="202628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471870" y="1901190"/>
              <a:ext cx="364692" cy="1946607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1527924" y="1879952"/>
              <a:ext cx="163195" cy="2026285"/>
            </a:xfrm>
            <a:custGeom>
              <a:avLst/>
              <a:gdLst/>
              <a:ahLst/>
              <a:cxnLst/>
              <a:rect l="l" t="t" r="r" b="b"/>
              <a:pathLst>
                <a:path w="163194" h="2026285">
                  <a:moveTo>
                    <a:pt x="144259" y="0"/>
                  </a:moveTo>
                  <a:lnTo>
                    <a:pt x="0" y="0"/>
                  </a:lnTo>
                  <a:lnTo>
                    <a:pt x="0" y="294779"/>
                  </a:lnTo>
                  <a:lnTo>
                    <a:pt x="144259" y="294779"/>
                  </a:lnTo>
                  <a:lnTo>
                    <a:pt x="144259" y="0"/>
                  </a:lnTo>
                  <a:close/>
                </a:path>
                <a:path w="163194" h="2026285">
                  <a:moveTo>
                    <a:pt x="163068" y="1731086"/>
                  </a:moveTo>
                  <a:lnTo>
                    <a:pt x="50177" y="1731086"/>
                  </a:lnTo>
                  <a:lnTo>
                    <a:pt x="50177" y="2025865"/>
                  </a:lnTo>
                  <a:lnTo>
                    <a:pt x="163068" y="2025865"/>
                  </a:lnTo>
                  <a:lnTo>
                    <a:pt x="163068" y="173108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614677" y="2376191"/>
            <a:ext cx="252095" cy="1400175"/>
            <a:chOff x="614677" y="2376191"/>
            <a:chExt cx="252095" cy="1400175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14677" y="2390870"/>
              <a:ext cx="251990" cy="1345045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653402" y="2376192"/>
              <a:ext cx="113030" cy="1400175"/>
            </a:xfrm>
            <a:custGeom>
              <a:avLst/>
              <a:gdLst/>
              <a:ahLst/>
              <a:cxnLst/>
              <a:rect l="l" t="t" r="r" b="b"/>
              <a:pathLst>
                <a:path w="113029" h="1400175">
                  <a:moveTo>
                    <a:pt x="99682" y="0"/>
                  </a:moveTo>
                  <a:lnTo>
                    <a:pt x="0" y="0"/>
                  </a:lnTo>
                  <a:lnTo>
                    <a:pt x="0" y="203695"/>
                  </a:lnTo>
                  <a:lnTo>
                    <a:pt x="99682" y="203695"/>
                  </a:lnTo>
                  <a:lnTo>
                    <a:pt x="99682" y="0"/>
                  </a:lnTo>
                  <a:close/>
                </a:path>
                <a:path w="113029" h="1400175">
                  <a:moveTo>
                    <a:pt x="112687" y="1196124"/>
                  </a:moveTo>
                  <a:lnTo>
                    <a:pt x="34671" y="1196124"/>
                  </a:lnTo>
                  <a:lnTo>
                    <a:pt x="34671" y="1399819"/>
                  </a:lnTo>
                  <a:lnTo>
                    <a:pt x="112687" y="1399819"/>
                  </a:lnTo>
                  <a:lnTo>
                    <a:pt x="112687" y="11961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398870" y="3749877"/>
            <a:ext cx="1731645" cy="3067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718310" algn="l"/>
              </a:tabLst>
            </a:pPr>
            <a:r>
              <a:rPr sz="1850" u="sng" spc="45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50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AAA</a:t>
            </a:r>
            <a:r>
              <a:rPr sz="1850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	</a:t>
            </a:r>
            <a:endParaRPr sz="1850" dirty="0">
              <a:latin typeface="Arial"/>
              <a:cs typeface="Arial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421840" y="724251"/>
            <a:ext cx="723265" cy="1456690"/>
            <a:chOff x="421840" y="724251"/>
            <a:chExt cx="723265" cy="1456690"/>
          </a:xfrm>
        </p:grpSpPr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21840" y="741851"/>
              <a:ext cx="722700" cy="1438989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481103" y="724251"/>
              <a:ext cx="540385" cy="229235"/>
            </a:xfrm>
            <a:custGeom>
              <a:avLst/>
              <a:gdLst/>
              <a:ahLst/>
              <a:cxnLst/>
              <a:rect l="l" t="t" r="r" b="b"/>
              <a:pathLst>
                <a:path w="540385" h="229234">
                  <a:moveTo>
                    <a:pt x="540216" y="0"/>
                  </a:moveTo>
                  <a:lnTo>
                    <a:pt x="0" y="0"/>
                  </a:lnTo>
                  <a:lnTo>
                    <a:pt x="0" y="228740"/>
                  </a:lnTo>
                  <a:lnTo>
                    <a:pt x="540216" y="228740"/>
                  </a:lnTo>
                  <a:lnTo>
                    <a:pt x="54021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1356937" y="1606808"/>
            <a:ext cx="113030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25" dirty="0">
                <a:solidFill>
                  <a:srgbClr val="151616"/>
                </a:solidFill>
                <a:latin typeface="Arial"/>
                <a:cs typeface="Arial"/>
              </a:rPr>
              <a:t>VOLTAGE</a:t>
            </a:r>
            <a:r>
              <a:rPr sz="1600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50" dirty="0">
                <a:solidFill>
                  <a:srgbClr val="151616"/>
                </a:solidFill>
                <a:latin typeface="Arial"/>
                <a:cs typeface="Arial"/>
              </a:rPr>
              <a:t>=</a:t>
            </a:r>
            <a:endParaRPr sz="16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22945" y="3794914"/>
            <a:ext cx="1706245" cy="0"/>
          </a:xfrm>
          <a:custGeom>
            <a:avLst/>
            <a:gdLst/>
            <a:ahLst/>
            <a:cxnLst/>
            <a:rect l="l" t="t" r="r" b="b"/>
            <a:pathLst>
              <a:path w="1706245">
                <a:moveTo>
                  <a:pt x="0" y="0"/>
                </a:moveTo>
                <a:lnTo>
                  <a:pt x="1705897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4" name="object 14"/>
          <p:cNvGrpSpPr/>
          <p:nvPr/>
        </p:nvGrpSpPr>
        <p:grpSpPr>
          <a:xfrm>
            <a:off x="937599" y="3941326"/>
            <a:ext cx="2073910" cy="1781810"/>
            <a:chOff x="937599" y="3941326"/>
            <a:chExt cx="2073910" cy="1781810"/>
          </a:xfrm>
        </p:grpSpPr>
        <p:sp>
          <p:nvSpPr>
            <p:cNvPr id="15" name="object 15"/>
            <p:cNvSpPr/>
            <p:nvPr/>
          </p:nvSpPr>
          <p:spPr>
            <a:xfrm>
              <a:off x="2463448" y="3942913"/>
              <a:ext cx="478155" cy="292100"/>
            </a:xfrm>
            <a:custGeom>
              <a:avLst/>
              <a:gdLst/>
              <a:ahLst/>
              <a:cxnLst/>
              <a:rect l="l" t="t" r="r" b="b"/>
              <a:pathLst>
                <a:path w="478155" h="292100">
                  <a:moveTo>
                    <a:pt x="427452" y="0"/>
                  </a:moveTo>
                  <a:lnTo>
                    <a:pt x="394777" y="11784"/>
                  </a:lnTo>
                  <a:lnTo>
                    <a:pt x="360138" y="40128"/>
                  </a:lnTo>
                  <a:lnTo>
                    <a:pt x="323661" y="74016"/>
                  </a:lnTo>
                  <a:lnTo>
                    <a:pt x="285472" y="102427"/>
                  </a:lnTo>
                  <a:lnTo>
                    <a:pt x="245699" y="114346"/>
                  </a:lnTo>
                  <a:lnTo>
                    <a:pt x="159320" y="119560"/>
                  </a:lnTo>
                  <a:lnTo>
                    <a:pt x="80193" y="131029"/>
                  </a:lnTo>
                  <a:lnTo>
                    <a:pt x="22394" y="142499"/>
                  </a:lnTo>
                  <a:lnTo>
                    <a:pt x="0" y="147712"/>
                  </a:lnTo>
                  <a:lnTo>
                    <a:pt x="0" y="291795"/>
                  </a:lnTo>
                  <a:lnTo>
                    <a:pt x="477809" y="291795"/>
                  </a:lnTo>
                  <a:lnTo>
                    <a:pt x="477809" y="266"/>
                  </a:lnTo>
                  <a:lnTo>
                    <a:pt x="427452" y="0"/>
                  </a:lnTo>
                  <a:close/>
                </a:path>
              </a:pathLst>
            </a:custGeom>
            <a:solidFill>
              <a:srgbClr val="C4C5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463448" y="3942913"/>
              <a:ext cx="478155" cy="292100"/>
            </a:xfrm>
            <a:custGeom>
              <a:avLst/>
              <a:gdLst/>
              <a:ahLst/>
              <a:cxnLst/>
              <a:rect l="l" t="t" r="r" b="b"/>
              <a:pathLst>
                <a:path w="478155" h="292100">
                  <a:moveTo>
                    <a:pt x="0" y="147712"/>
                  </a:moveTo>
                  <a:lnTo>
                    <a:pt x="0" y="291795"/>
                  </a:lnTo>
                  <a:lnTo>
                    <a:pt x="477809" y="291795"/>
                  </a:lnTo>
                  <a:lnTo>
                    <a:pt x="477809" y="266"/>
                  </a:lnTo>
                  <a:lnTo>
                    <a:pt x="427452" y="0"/>
                  </a:lnTo>
                  <a:lnTo>
                    <a:pt x="394777" y="11784"/>
                  </a:lnTo>
                  <a:lnTo>
                    <a:pt x="360138" y="40128"/>
                  </a:lnTo>
                  <a:lnTo>
                    <a:pt x="323661" y="74016"/>
                  </a:lnTo>
                  <a:lnTo>
                    <a:pt x="285472" y="102427"/>
                  </a:lnTo>
                  <a:lnTo>
                    <a:pt x="245699" y="114346"/>
                  </a:lnTo>
                  <a:lnTo>
                    <a:pt x="159320" y="119560"/>
                  </a:lnTo>
                  <a:lnTo>
                    <a:pt x="80193" y="131029"/>
                  </a:lnTo>
                  <a:lnTo>
                    <a:pt x="22394" y="142499"/>
                  </a:lnTo>
                  <a:lnTo>
                    <a:pt x="0" y="147712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387613" y="4128544"/>
              <a:ext cx="622300" cy="144145"/>
            </a:xfrm>
            <a:custGeom>
              <a:avLst/>
              <a:gdLst/>
              <a:ahLst/>
              <a:cxnLst/>
              <a:rect l="l" t="t" r="r" b="b"/>
              <a:pathLst>
                <a:path w="622300" h="144145">
                  <a:moveTo>
                    <a:pt x="621838" y="0"/>
                  </a:moveTo>
                  <a:lnTo>
                    <a:pt x="0" y="0"/>
                  </a:lnTo>
                  <a:lnTo>
                    <a:pt x="0" y="144082"/>
                  </a:lnTo>
                  <a:lnTo>
                    <a:pt x="621838" y="144082"/>
                  </a:lnTo>
                  <a:lnTo>
                    <a:pt x="621838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387613" y="4128544"/>
              <a:ext cx="622300" cy="144145"/>
            </a:xfrm>
            <a:custGeom>
              <a:avLst/>
              <a:gdLst/>
              <a:ahLst/>
              <a:cxnLst/>
              <a:rect l="l" t="t" r="r" b="b"/>
              <a:pathLst>
                <a:path w="622300" h="144145">
                  <a:moveTo>
                    <a:pt x="0" y="0"/>
                  </a:moveTo>
                  <a:lnTo>
                    <a:pt x="621838" y="0"/>
                  </a:lnTo>
                  <a:lnTo>
                    <a:pt x="621838" y="144082"/>
                  </a:lnTo>
                  <a:lnTo>
                    <a:pt x="0" y="14408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939186" y="4742798"/>
              <a:ext cx="288290" cy="932815"/>
            </a:xfrm>
            <a:custGeom>
              <a:avLst/>
              <a:gdLst/>
              <a:ahLst/>
              <a:cxnLst/>
              <a:rect l="l" t="t" r="r" b="b"/>
              <a:pathLst>
                <a:path w="288290" h="932814">
                  <a:moveTo>
                    <a:pt x="288168" y="0"/>
                  </a:moveTo>
                  <a:lnTo>
                    <a:pt x="0" y="0"/>
                  </a:lnTo>
                  <a:lnTo>
                    <a:pt x="0" y="932756"/>
                  </a:lnTo>
                  <a:lnTo>
                    <a:pt x="288168" y="932756"/>
                  </a:lnTo>
                  <a:lnTo>
                    <a:pt x="288168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939186" y="4742798"/>
              <a:ext cx="288290" cy="932815"/>
            </a:xfrm>
            <a:custGeom>
              <a:avLst/>
              <a:gdLst/>
              <a:ahLst/>
              <a:cxnLst/>
              <a:rect l="l" t="t" r="r" b="b"/>
              <a:pathLst>
                <a:path w="288290" h="932814">
                  <a:moveTo>
                    <a:pt x="0" y="0"/>
                  </a:moveTo>
                  <a:lnTo>
                    <a:pt x="288168" y="0"/>
                  </a:lnTo>
                  <a:lnTo>
                    <a:pt x="288168" y="932756"/>
                  </a:lnTo>
                  <a:lnTo>
                    <a:pt x="0" y="932756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942976" y="4697297"/>
              <a:ext cx="280670" cy="83820"/>
            </a:xfrm>
            <a:custGeom>
              <a:avLst/>
              <a:gdLst/>
              <a:ahLst/>
              <a:cxnLst/>
              <a:rect l="l" t="t" r="r" b="b"/>
              <a:pathLst>
                <a:path w="280669" h="83820">
                  <a:moveTo>
                    <a:pt x="140293" y="0"/>
                  </a:moveTo>
                  <a:lnTo>
                    <a:pt x="85685" y="3277"/>
                  </a:lnTo>
                  <a:lnTo>
                    <a:pt x="41091" y="12216"/>
                  </a:lnTo>
                  <a:lnTo>
                    <a:pt x="11025" y="25473"/>
                  </a:lnTo>
                  <a:lnTo>
                    <a:pt x="0" y="41706"/>
                  </a:lnTo>
                  <a:lnTo>
                    <a:pt x="11025" y="57941"/>
                  </a:lnTo>
                  <a:lnTo>
                    <a:pt x="41091" y="71199"/>
                  </a:lnTo>
                  <a:lnTo>
                    <a:pt x="85685" y="80138"/>
                  </a:lnTo>
                  <a:lnTo>
                    <a:pt x="140293" y="83416"/>
                  </a:lnTo>
                  <a:lnTo>
                    <a:pt x="194902" y="80138"/>
                  </a:lnTo>
                  <a:lnTo>
                    <a:pt x="239496" y="71199"/>
                  </a:lnTo>
                  <a:lnTo>
                    <a:pt x="269563" y="57941"/>
                  </a:lnTo>
                  <a:lnTo>
                    <a:pt x="280588" y="41706"/>
                  </a:lnTo>
                  <a:lnTo>
                    <a:pt x="269563" y="25473"/>
                  </a:lnTo>
                  <a:lnTo>
                    <a:pt x="239496" y="12216"/>
                  </a:lnTo>
                  <a:lnTo>
                    <a:pt x="194902" y="3277"/>
                  </a:lnTo>
                  <a:lnTo>
                    <a:pt x="140293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942976" y="4697297"/>
              <a:ext cx="280670" cy="83820"/>
            </a:xfrm>
            <a:custGeom>
              <a:avLst/>
              <a:gdLst/>
              <a:ahLst/>
              <a:cxnLst/>
              <a:rect l="l" t="t" r="r" b="b"/>
              <a:pathLst>
                <a:path w="280669" h="83820">
                  <a:moveTo>
                    <a:pt x="140293" y="0"/>
                  </a:moveTo>
                  <a:lnTo>
                    <a:pt x="194902" y="3277"/>
                  </a:lnTo>
                  <a:lnTo>
                    <a:pt x="239496" y="12216"/>
                  </a:lnTo>
                  <a:lnTo>
                    <a:pt x="269563" y="25473"/>
                  </a:lnTo>
                  <a:lnTo>
                    <a:pt x="280588" y="41706"/>
                  </a:lnTo>
                  <a:lnTo>
                    <a:pt x="269563" y="57941"/>
                  </a:lnTo>
                  <a:lnTo>
                    <a:pt x="239496" y="71199"/>
                  </a:lnTo>
                  <a:lnTo>
                    <a:pt x="194902" y="80138"/>
                  </a:lnTo>
                  <a:lnTo>
                    <a:pt x="140293" y="83416"/>
                  </a:lnTo>
                  <a:lnTo>
                    <a:pt x="85685" y="80138"/>
                  </a:lnTo>
                  <a:lnTo>
                    <a:pt x="41091" y="71199"/>
                  </a:lnTo>
                  <a:lnTo>
                    <a:pt x="11025" y="57941"/>
                  </a:lnTo>
                  <a:lnTo>
                    <a:pt x="0" y="41706"/>
                  </a:lnTo>
                  <a:lnTo>
                    <a:pt x="11025" y="25473"/>
                  </a:lnTo>
                  <a:lnTo>
                    <a:pt x="41091" y="12216"/>
                  </a:lnTo>
                  <a:lnTo>
                    <a:pt x="85685" y="3277"/>
                  </a:lnTo>
                  <a:lnTo>
                    <a:pt x="140293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939186" y="5182632"/>
              <a:ext cx="288290" cy="538480"/>
            </a:xfrm>
            <a:custGeom>
              <a:avLst/>
              <a:gdLst/>
              <a:ahLst/>
              <a:cxnLst/>
              <a:rect l="l" t="t" r="r" b="b"/>
              <a:pathLst>
                <a:path w="288290" h="538479">
                  <a:moveTo>
                    <a:pt x="288168" y="0"/>
                  </a:moveTo>
                  <a:lnTo>
                    <a:pt x="247000" y="26000"/>
                  </a:lnTo>
                  <a:lnTo>
                    <a:pt x="205832" y="43334"/>
                  </a:lnTo>
                  <a:lnTo>
                    <a:pt x="164665" y="52001"/>
                  </a:lnTo>
                  <a:lnTo>
                    <a:pt x="123498" y="52001"/>
                  </a:lnTo>
                  <a:lnTo>
                    <a:pt x="82331" y="43334"/>
                  </a:lnTo>
                  <a:lnTo>
                    <a:pt x="41165" y="26000"/>
                  </a:lnTo>
                  <a:lnTo>
                    <a:pt x="0" y="0"/>
                  </a:lnTo>
                  <a:lnTo>
                    <a:pt x="0" y="492922"/>
                  </a:lnTo>
                  <a:lnTo>
                    <a:pt x="52239" y="518200"/>
                  </a:lnTo>
                  <a:lnTo>
                    <a:pt x="102794" y="533367"/>
                  </a:lnTo>
                  <a:lnTo>
                    <a:pt x="151665" y="538423"/>
                  </a:lnTo>
                  <a:lnTo>
                    <a:pt x="198851" y="533367"/>
                  </a:lnTo>
                  <a:lnTo>
                    <a:pt x="244352" y="518200"/>
                  </a:lnTo>
                  <a:lnTo>
                    <a:pt x="288168" y="492922"/>
                  </a:lnTo>
                  <a:lnTo>
                    <a:pt x="288168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939186" y="5182632"/>
              <a:ext cx="288290" cy="538480"/>
            </a:xfrm>
            <a:custGeom>
              <a:avLst/>
              <a:gdLst/>
              <a:ahLst/>
              <a:cxnLst/>
              <a:rect l="l" t="t" r="r" b="b"/>
              <a:pathLst>
                <a:path w="288290" h="538479">
                  <a:moveTo>
                    <a:pt x="0" y="0"/>
                  </a:moveTo>
                  <a:lnTo>
                    <a:pt x="41165" y="26000"/>
                  </a:lnTo>
                  <a:lnTo>
                    <a:pt x="82331" y="43334"/>
                  </a:lnTo>
                  <a:lnTo>
                    <a:pt x="123498" y="52001"/>
                  </a:lnTo>
                  <a:lnTo>
                    <a:pt x="164665" y="52001"/>
                  </a:lnTo>
                  <a:lnTo>
                    <a:pt x="205832" y="43334"/>
                  </a:lnTo>
                  <a:lnTo>
                    <a:pt x="247000" y="26000"/>
                  </a:lnTo>
                  <a:lnTo>
                    <a:pt x="288168" y="0"/>
                  </a:lnTo>
                  <a:lnTo>
                    <a:pt x="288168" y="49292"/>
                  </a:lnTo>
                  <a:lnTo>
                    <a:pt x="288168" y="492922"/>
                  </a:lnTo>
                  <a:lnTo>
                    <a:pt x="244352" y="518200"/>
                  </a:lnTo>
                  <a:lnTo>
                    <a:pt x="198851" y="533367"/>
                  </a:lnTo>
                  <a:lnTo>
                    <a:pt x="151665" y="538423"/>
                  </a:lnTo>
                  <a:lnTo>
                    <a:pt x="102794" y="533367"/>
                  </a:lnTo>
                  <a:lnTo>
                    <a:pt x="52239" y="518200"/>
                  </a:lnTo>
                  <a:lnTo>
                    <a:pt x="0" y="492922"/>
                  </a:lnTo>
                  <a:lnTo>
                    <a:pt x="0" y="443630"/>
                  </a:lnTo>
                  <a:lnTo>
                    <a:pt x="0" y="394338"/>
                  </a:lnTo>
                  <a:lnTo>
                    <a:pt x="0" y="4929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940558" y="4757859"/>
            <a:ext cx="285750" cy="22923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82550">
              <a:lnSpc>
                <a:spcPct val="100000"/>
              </a:lnSpc>
              <a:spcBef>
                <a:spcPts val="130"/>
              </a:spcBef>
            </a:pPr>
            <a:r>
              <a:rPr sz="1300" spc="15" dirty="0">
                <a:solidFill>
                  <a:srgbClr val="151616"/>
                </a:solidFill>
                <a:latin typeface="Arial"/>
                <a:cs typeface="Arial"/>
              </a:rPr>
              <a:t>+</a:t>
            </a:r>
            <a:endParaRPr sz="1300">
              <a:latin typeface="Arial"/>
              <a:cs typeface="Arial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1028815" y="4658007"/>
            <a:ext cx="868044" cy="1064895"/>
            <a:chOff x="1028815" y="4658007"/>
            <a:chExt cx="868044" cy="1064895"/>
          </a:xfrm>
        </p:grpSpPr>
        <p:sp>
          <p:nvSpPr>
            <p:cNvPr id="27" name="object 27"/>
            <p:cNvSpPr/>
            <p:nvPr/>
          </p:nvSpPr>
          <p:spPr>
            <a:xfrm>
              <a:off x="1606524" y="4742798"/>
              <a:ext cx="288290" cy="932815"/>
            </a:xfrm>
            <a:custGeom>
              <a:avLst/>
              <a:gdLst/>
              <a:ahLst/>
              <a:cxnLst/>
              <a:rect l="l" t="t" r="r" b="b"/>
              <a:pathLst>
                <a:path w="288289" h="932814">
                  <a:moveTo>
                    <a:pt x="288166" y="0"/>
                  </a:moveTo>
                  <a:lnTo>
                    <a:pt x="0" y="0"/>
                  </a:lnTo>
                  <a:lnTo>
                    <a:pt x="0" y="932756"/>
                  </a:lnTo>
                  <a:lnTo>
                    <a:pt x="288166" y="932756"/>
                  </a:lnTo>
                  <a:lnTo>
                    <a:pt x="288166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606524" y="4742798"/>
              <a:ext cx="288290" cy="932815"/>
            </a:xfrm>
            <a:custGeom>
              <a:avLst/>
              <a:gdLst/>
              <a:ahLst/>
              <a:cxnLst/>
              <a:rect l="l" t="t" r="r" b="b"/>
              <a:pathLst>
                <a:path w="288289" h="932814">
                  <a:moveTo>
                    <a:pt x="0" y="0"/>
                  </a:moveTo>
                  <a:lnTo>
                    <a:pt x="288166" y="0"/>
                  </a:lnTo>
                  <a:lnTo>
                    <a:pt x="288166" y="932756"/>
                  </a:lnTo>
                  <a:lnTo>
                    <a:pt x="0" y="932756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610315" y="4697297"/>
              <a:ext cx="280670" cy="83820"/>
            </a:xfrm>
            <a:custGeom>
              <a:avLst/>
              <a:gdLst/>
              <a:ahLst/>
              <a:cxnLst/>
              <a:rect l="l" t="t" r="r" b="b"/>
              <a:pathLst>
                <a:path w="280669" h="83820">
                  <a:moveTo>
                    <a:pt x="140291" y="0"/>
                  </a:moveTo>
                  <a:lnTo>
                    <a:pt x="85684" y="3277"/>
                  </a:lnTo>
                  <a:lnTo>
                    <a:pt x="41091" y="12216"/>
                  </a:lnTo>
                  <a:lnTo>
                    <a:pt x="11025" y="25473"/>
                  </a:lnTo>
                  <a:lnTo>
                    <a:pt x="0" y="41706"/>
                  </a:lnTo>
                  <a:lnTo>
                    <a:pt x="11025" y="57941"/>
                  </a:lnTo>
                  <a:lnTo>
                    <a:pt x="41091" y="71199"/>
                  </a:lnTo>
                  <a:lnTo>
                    <a:pt x="85684" y="80138"/>
                  </a:lnTo>
                  <a:lnTo>
                    <a:pt x="140291" y="83416"/>
                  </a:lnTo>
                  <a:lnTo>
                    <a:pt x="194899" y="80138"/>
                  </a:lnTo>
                  <a:lnTo>
                    <a:pt x="239493" y="71199"/>
                  </a:lnTo>
                  <a:lnTo>
                    <a:pt x="269559" y="57941"/>
                  </a:lnTo>
                  <a:lnTo>
                    <a:pt x="280584" y="41706"/>
                  </a:lnTo>
                  <a:lnTo>
                    <a:pt x="269559" y="25473"/>
                  </a:lnTo>
                  <a:lnTo>
                    <a:pt x="239493" y="12216"/>
                  </a:lnTo>
                  <a:lnTo>
                    <a:pt x="194899" y="3277"/>
                  </a:lnTo>
                  <a:lnTo>
                    <a:pt x="140291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610315" y="4697297"/>
              <a:ext cx="280670" cy="83820"/>
            </a:xfrm>
            <a:custGeom>
              <a:avLst/>
              <a:gdLst/>
              <a:ahLst/>
              <a:cxnLst/>
              <a:rect l="l" t="t" r="r" b="b"/>
              <a:pathLst>
                <a:path w="280669" h="83820">
                  <a:moveTo>
                    <a:pt x="140291" y="0"/>
                  </a:moveTo>
                  <a:lnTo>
                    <a:pt x="194899" y="3277"/>
                  </a:lnTo>
                  <a:lnTo>
                    <a:pt x="239493" y="12216"/>
                  </a:lnTo>
                  <a:lnTo>
                    <a:pt x="269559" y="25473"/>
                  </a:lnTo>
                  <a:lnTo>
                    <a:pt x="280584" y="41706"/>
                  </a:lnTo>
                  <a:lnTo>
                    <a:pt x="269559" y="57941"/>
                  </a:lnTo>
                  <a:lnTo>
                    <a:pt x="239493" y="71199"/>
                  </a:lnTo>
                  <a:lnTo>
                    <a:pt x="194899" y="80138"/>
                  </a:lnTo>
                  <a:lnTo>
                    <a:pt x="140291" y="83416"/>
                  </a:lnTo>
                  <a:lnTo>
                    <a:pt x="85684" y="80138"/>
                  </a:lnTo>
                  <a:lnTo>
                    <a:pt x="41091" y="71199"/>
                  </a:lnTo>
                  <a:lnTo>
                    <a:pt x="11025" y="57941"/>
                  </a:lnTo>
                  <a:lnTo>
                    <a:pt x="0" y="41706"/>
                  </a:lnTo>
                  <a:lnTo>
                    <a:pt x="11025" y="25473"/>
                  </a:lnTo>
                  <a:lnTo>
                    <a:pt x="41091" y="12216"/>
                  </a:lnTo>
                  <a:lnTo>
                    <a:pt x="85684" y="3277"/>
                  </a:lnTo>
                  <a:lnTo>
                    <a:pt x="140291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606524" y="5182632"/>
              <a:ext cx="288290" cy="538480"/>
            </a:xfrm>
            <a:custGeom>
              <a:avLst/>
              <a:gdLst/>
              <a:ahLst/>
              <a:cxnLst/>
              <a:rect l="l" t="t" r="r" b="b"/>
              <a:pathLst>
                <a:path w="288289" h="538479">
                  <a:moveTo>
                    <a:pt x="288166" y="0"/>
                  </a:moveTo>
                  <a:lnTo>
                    <a:pt x="246998" y="26000"/>
                  </a:lnTo>
                  <a:lnTo>
                    <a:pt x="205831" y="43334"/>
                  </a:lnTo>
                  <a:lnTo>
                    <a:pt x="164664" y="52001"/>
                  </a:lnTo>
                  <a:lnTo>
                    <a:pt x="123497" y="52001"/>
                  </a:lnTo>
                  <a:lnTo>
                    <a:pt x="82331" y="43334"/>
                  </a:lnTo>
                  <a:lnTo>
                    <a:pt x="41165" y="26000"/>
                  </a:lnTo>
                  <a:lnTo>
                    <a:pt x="0" y="0"/>
                  </a:lnTo>
                  <a:lnTo>
                    <a:pt x="0" y="492922"/>
                  </a:lnTo>
                  <a:lnTo>
                    <a:pt x="52238" y="518200"/>
                  </a:lnTo>
                  <a:lnTo>
                    <a:pt x="102793" y="533367"/>
                  </a:lnTo>
                  <a:lnTo>
                    <a:pt x="151663" y="538423"/>
                  </a:lnTo>
                  <a:lnTo>
                    <a:pt x="198849" y="533367"/>
                  </a:lnTo>
                  <a:lnTo>
                    <a:pt x="244350" y="518200"/>
                  </a:lnTo>
                  <a:lnTo>
                    <a:pt x="288166" y="492922"/>
                  </a:lnTo>
                  <a:lnTo>
                    <a:pt x="288166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606524" y="5182632"/>
              <a:ext cx="288290" cy="538480"/>
            </a:xfrm>
            <a:custGeom>
              <a:avLst/>
              <a:gdLst/>
              <a:ahLst/>
              <a:cxnLst/>
              <a:rect l="l" t="t" r="r" b="b"/>
              <a:pathLst>
                <a:path w="288289" h="538479">
                  <a:moveTo>
                    <a:pt x="0" y="0"/>
                  </a:moveTo>
                  <a:lnTo>
                    <a:pt x="41165" y="26000"/>
                  </a:lnTo>
                  <a:lnTo>
                    <a:pt x="82331" y="43334"/>
                  </a:lnTo>
                  <a:lnTo>
                    <a:pt x="123497" y="52001"/>
                  </a:lnTo>
                  <a:lnTo>
                    <a:pt x="164664" y="52001"/>
                  </a:lnTo>
                  <a:lnTo>
                    <a:pt x="205831" y="43334"/>
                  </a:lnTo>
                  <a:lnTo>
                    <a:pt x="246998" y="26000"/>
                  </a:lnTo>
                  <a:lnTo>
                    <a:pt x="288166" y="0"/>
                  </a:lnTo>
                  <a:lnTo>
                    <a:pt x="288166" y="49292"/>
                  </a:lnTo>
                  <a:lnTo>
                    <a:pt x="288166" y="492922"/>
                  </a:lnTo>
                  <a:lnTo>
                    <a:pt x="244350" y="518200"/>
                  </a:lnTo>
                  <a:lnTo>
                    <a:pt x="198849" y="533367"/>
                  </a:lnTo>
                  <a:lnTo>
                    <a:pt x="151663" y="538423"/>
                  </a:lnTo>
                  <a:lnTo>
                    <a:pt x="102793" y="533367"/>
                  </a:lnTo>
                  <a:lnTo>
                    <a:pt x="52238" y="518200"/>
                  </a:lnTo>
                  <a:lnTo>
                    <a:pt x="0" y="492922"/>
                  </a:lnTo>
                  <a:lnTo>
                    <a:pt x="0" y="443630"/>
                  </a:lnTo>
                  <a:lnTo>
                    <a:pt x="0" y="394338"/>
                  </a:lnTo>
                  <a:lnTo>
                    <a:pt x="0" y="4929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3" name="object 3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28815" y="4658007"/>
              <a:ext cx="108910" cy="91571"/>
            </a:xfrm>
            <a:prstGeom prst="rect">
              <a:avLst/>
            </a:prstGeom>
          </p:spPr>
        </p:pic>
      </p:grpSp>
      <p:sp>
        <p:nvSpPr>
          <p:cNvPr id="34" name="object 34"/>
          <p:cNvSpPr txBox="1"/>
          <p:nvPr/>
        </p:nvSpPr>
        <p:spPr>
          <a:xfrm>
            <a:off x="1607896" y="4757859"/>
            <a:ext cx="285750" cy="22923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82550">
              <a:lnSpc>
                <a:spcPct val="100000"/>
              </a:lnSpc>
              <a:spcBef>
                <a:spcPts val="130"/>
              </a:spcBef>
            </a:pPr>
            <a:r>
              <a:rPr sz="1300" spc="15" dirty="0">
                <a:solidFill>
                  <a:srgbClr val="151616"/>
                </a:solidFill>
                <a:latin typeface="Arial"/>
                <a:cs typeface="Arial"/>
              </a:rPr>
              <a:t>+</a:t>
            </a:r>
            <a:endParaRPr sz="1300">
              <a:latin typeface="Arial"/>
              <a:cs typeface="Arial"/>
            </a:endParaRPr>
          </a:p>
        </p:txBody>
      </p:sp>
      <p:grpSp>
        <p:nvGrpSpPr>
          <p:cNvPr id="35" name="object 35"/>
          <p:cNvGrpSpPr/>
          <p:nvPr/>
        </p:nvGrpSpPr>
        <p:grpSpPr>
          <a:xfrm>
            <a:off x="303264" y="4141779"/>
            <a:ext cx="2971800" cy="1811020"/>
            <a:chOff x="303264" y="4141779"/>
            <a:chExt cx="2971800" cy="1811020"/>
          </a:xfrm>
        </p:grpSpPr>
        <p:pic>
          <p:nvPicPr>
            <p:cNvPr id="36" name="object 3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696154" y="4658007"/>
              <a:ext cx="108906" cy="91571"/>
            </a:xfrm>
            <a:prstGeom prst="rect">
              <a:avLst/>
            </a:prstGeom>
          </p:spPr>
        </p:pic>
        <p:sp>
          <p:nvSpPr>
            <p:cNvPr id="37" name="object 37"/>
            <p:cNvSpPr/>
            <p:nvPr/>
          </p:nvSpPr>
          <p:spPr>
            <a:xfrm>
              <a:off x="460846" y="4201451"/>
              <a:ext cx="2179955" cy="1638300"/>
            </a:xfrm>
            <a:custGeom>
              <a:avLst/>
              <a:gdLst/>
              <a:ahLst/>
              <a:cxnLst/>
              <a:rect l="l" t="t" r="r" b="b"/>
              <a:pathLst>
                <a:path w="2179955" h="1638300">
                  <a:moveTo>
                    <a:pt x="2179364" y="0"/>
                  </a:moveTo>
                  <a:lnTo>
                    <a:pt x="2011608" y="0"/>
                  </a:lnTo>
                  <a:lnTo>
                    <a:pt x="2011608" y="320756"/>
                  </a:lnTo>
                  <a:lnTo>
                    <a:pt x="1295655" y="320756"/>
                  </a:lnTo>
                  <a:lnTo>
                    <a:pt x="1295655" y="472471"/>
                  </a:lnTo>
                </a:path>
                <a:path w="2179955" h="1638300">
                  <a:moveTo>
                    <a:pt x="617667" y="1493010"/>
                  </a:moveTo>
                  <a:lnTo>
                    <a:pt x="617667" y="1637939"/>
                  </a:lnTo>
                  <a:lnTo>
                    <a:pt x="261586" y="1637939"/>
                  </a:lnTo>
                  <a:lnTo>
                    <a:pt x="261586" y="319932"/>
                  </a:lnTo>
                  <a:lnTo>
                    <a:pt x="0" y="319932"/>
                  </a:lnTo>
                  <a:lnTo>
                    <a:pt x="0" y="464659"/>
                  </a:lnTo>
                </a:path>
              </a:pathLst>
            </a:custGeom>
            <a:ln w="12701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60714" y="5686844"/>
              <a:ext cx="0" cy="260985"/>
            </a:xfrm>
            <a:custGeom>
              <a:avLst/>
              <a:gdLst/>
              <a:ahLst/>
              <a:cxnLst/>
              <a:rect l="l" t="t" r="r" b="b"/>
              <a:pathLst>
                <a:path h="260985">
                  <a:moveTo>
                    <a:pt x="0" y="0"/>
                  </a:moveTo>
                  <a:lnTo>
                    <a:pt x="0" y="260384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9" name="object 3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005866" y="4642231"/>
              <a:ext cx="227970" cy="234609"/>
            </a:xfrm>
            <a:prstGeom prst="rect">
              <a:avLst/>
            </a:prstGeom>
          </p:spPr>
        </p:pic>
        <p:pic>
          <p:nvPicPr>
            <p:cNvPr id="40" name="object 4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004494" y="4640859"/>
              <a:ext cx="230713" cy="237352"/>
            </a:xfrm>
            <a:prstGeom prst="rect">
              <a:avLst/>
            </a:prstGeom>
          </p:spPr>
        </p:pic>
        <p:pic>
          <p:nvPicPr>
            <p:cNvPr id="41" name="object 4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975216" y="4876797"/>
              <a:ext cx="298072" cy="39452"/>
            </a:xfrm>
            <a:prstGeom prst="rect">
              <a:avLst/>
            </a:prstGeom>
          </p:spPr>
        </p:pic>
        <p:sp>
          <p:nvSpPr>
            <p:cNvPr id="42" name="object 42"/>
            <p:cNvSpPr/>
            <p:nvPr/>
          </p:nvSpPr>
          <p:spPr>
            <a:xfrm>
              <a:off x="2975216" y="4876796"/>
              <a:ext cx="298450" cy="330200"/>
            </a:xfrm>
            <a:custGeom>
              <a:avLst/>
              <a:gdLst/>
              <a:ahLst/>
              <a:cxnLst/>
              <a:rect l="l" t="t" r="r" b="b"/>
              <a:pathLst>
                <a:path w="298450" h="330200">
                  <a:moveTo>
                    <a:pt x="0" y="0"/>
                  </a:moveTo>
                  <a:lnTo>
                    <a:pt x="298072" y="0"/>
                  </a:lnTo>
                  <a:lnTo>
                    <a:pt x="298072" y="39452"/>
                  </a:lnTo>
                  <a:lnTo>
                    <a:pt x="0" y="39452"/>
                  </a:lnTo>
                  <a:lnTo>
                    <a:pt x="0" y="0"/>
                  </a:lnTo>
                  <a:close/>
                </a:path>
                <a:path w="298450" h="330200">
                  <a:moveTo>
                    <a:pt x="56984" y="39452"/>
                  </a:moveTo>
                  <a:lnTo>
                    <a:pt x="56984" y="330153"/>
                  </a:lnTo>
                  <a:lnTo>
                    <a:pt x="83286" y="330153"/>
                  </a:lnTo>
                  <a:lnTo>
                    <a:pt x="83286" y="39452"/>
                  </a:lnTo>
                </a:path>
                <a:path w="298450" h="330200">
                  <a:moveTo>
                    <a:pt x="197255" y="39452"/>
                  </a:moveTo>
                  <a:lnTo>
                    <a:pt x="197255" y="328756"/>
                  </a:lnTo>
                  <a:lnTo>
                    <a:pt x="223553" y="328756"/>
                  </a:lnTo>
                  <a:lnTo>
                    <a:pt x="223553" y="39416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60846" y="4148129"/>
              <a:ext cx="2720340" cy="1798320"/>
            </a:xfrm>
            <a:custGeom>
              <a:avLst/>
              <a:gdLst/>
              <a:ahLst/>
              <a:cxnLst/>
              <a:rect l="l" t="t" r="r" b="b"/>
              <a:pathLst>
                <a:path w="2720340" h="1798320">
                  <a:moveTo>
                    <a:pt x="2720200" y="1058820"/>
                  </a:moveTo>
                  <a:lnTo>
                    <a:pt x="2720200" y="1797861"/>
                  </a:lnTo>
                  <a:lnTo>
                    <a:pt x="0" y="1797861"/>
                  </a:lnTo>
                </a:path>
                <a:path w="2720340" h="1798320">
                  <a:moveTo>
                    <a:pt x="2583087" y="1058820"/>
                  </a:moveTo>
                  <a:lnTo>
                    <a:pt x="2583087" y="1303047"/>
                  </a:lnTo>
                  <a:lnTo>
                    <a:pt x="2400091" y="1303047"/>
                  </a:lnTo>
                  <a:lnTo>
                    <a:pt x="2400091" y="51014"/>
                  </a:lnTo>
                  <a:lnTo>
                    <a:pt x="2232684" y="0"/>
                  </a:lnTo>
                </a:path>
              </a:pathLst>
            </a:custGeom>
            <a:ln w="12701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304852" y="4742797"/>
              <a:ext cx="288290" cy="932815"/>
            </a:xfrm>
            <a:custGeom>
              <a:avLst/>
              <a:gdLst/>
              <a:ahLst/>
              <a:cxnLst/>
              <a:rect l="l" t="t" r="r" b="b"/>
              <a:pathLst>
                <a:path w="288290" h="932814">
                  <a:moveTo>
                    <a:pt x="288169" y="0"/>
                  </a:moveTo>
                  <a:lnTo>
                    <a:pt x="0" y="0"/>
                  </a:lnTo>
                  <a:lnTo>
                    <a:pt x="0" y="932756"/>
                  </a:lnTo>
                  <a:lnTo>
                    <a:pt x="288169" y="932756"/>
                  </a:lnTo>
                  <a:lnTo>
                    <a:pt x="288169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304852" y="4742797"/>
              <a:ext cx="288290" cy="932815"/>
            </a:xfrm>
            <a:custGeom>
              <a:avLst/>
              <a:gdLst/>
              <a:ahLst/>
              <a:cxnLst/>
              <a:rect l="l" t="t" r="r" b="b"/>
              <a:pathLst>
                <a:path w="288290" h="932814">
                  <a:moveTo>
                    <a:pt x="0" y="0"/>
                  </a:moveTo>
                  <a:lnTo>
                    <a:pt x="288169" y="0"/>
                  </a:lnTo>
                  <a:lnTo>
                    <a:pt x="288169" y="932756"/>
                  </a:lnTo>
                  <a:lnTo>
                    <a:pt x="0" y="932756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308643" y="4697297"/>
              <a:ext cx="280670" cy="83820"/>
            </a:xfrm>
            <a:custGeom>
              <a:avLst/>
              <a:gdLst/>
              <a:ahLst/>
              <a:cxnLst/>
              <a:rect l="l" t="t" r="r" b="b"/>
              <a:pathLst>
                <a:path w="280670" h="83820">
                  <a:moveTo>
                    <a:pt x="140291" y="0"/>
                  </a:moveTo>
                  <a:lnTo>
                    <a:pt x="85684" y="3277"/>
                  </a:lnTo>
                  <a:lnTo>
                    <a:pt x="41090" y="12216"/>
                  </a:lnTo>
                  <a:lnTo>
                    <a:pt x="11024" y="25473"/>
                  </a:lnTo>
                  <a:lnTo>
                    <a:pt x="0" y="41706"/>
                  </a:lnTo>
                  <a:lnTo>
                    <a:pt x="11024" y="57941"/>
                  </a:lnTo>
                  <a:lnTo>
                    <a:pt x="41090" y="71199"/>
                  </a:lnTo>
                  <a:lnTo>
                    <a:pt x="85684" y="80138"/>
                  </a:lnTo>
                  <a:lnTo>
                    <a:pt x="140291" y="83416"/>
                  </a:lnTo>
                  <a:lnTo>
                    <a:pt x="194901" y="80138"/>
                  </a:lnTo>
                  <a:lnTo>
                    <a:pt x="239495" y="71199"/>
                  </a:lnTo>
                  <a:lnTo>
                    <a:pt x="269562" y="57941"/>
                  </a:lnTo>
                  <a:lnTo>
                    <a:pt x="280587" y="41706"/>
                  </a:lnTo>
                  <a:lnTo>
                    <a:pt x="269562" y="25473"/>
                  </a:lnTo>
                  <a:lnTo>
                    <a:pt x="239495" y="12216"/>
                  </a:lnTo>
                  <a:lnTo>
                    <a:pt x="194901" y="3277"/>
                  </a:lnTo>
                  <a:lnTo>
                    <a:pt x="140291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308643" y="4697297"/>
              <a:ext cx="280670" cy="83820"/>
            </a:xfrm>
            <a:custGeom>
              <a:avLst/>
              <a:gdLst/>
              <a:ahLst/>
              <a:cxnLst/>
              <a:rect l="l" t="t" r="r" b="b"/>
              <a:pathLst>
                <a:path w="280670" h="83820">
                  <a:moveTo>
                    <a:pt x="140291" y="0"/>
                  </a:moveTo>
                  <a:lnTo>
                    <a:pt x="194901" y="3277"/>
                  </a:lnTo>
                  <a:lnTo>
                    <a:pt x="239495" y="12216"/>
                  </a:lnTo>
                  <a:lnTo>
                    <a:pt x="269562" y="25473"/>
                  </a:lnTo>
                  <a:lnTo>
                    <a:pt x="280587" y="41706"/>
                  </a:lnTo>
                  <a:lnTo>
                    <a:pt x="269562" y="57941"/>
                  </a:lnTo>
                  <a:lnTo>
                    <a:pt x="239495" y="71199"/>
                  </a:lnTo>
                  <a:lnTo>
                    <a:pt x="194901" y="80138"/>
                  </a:lnTo>
                  <a:lnTo>
                    <a:pt x="140291" y="83416"/>
                  </a:lnTo>
                  <a:lnTo>
                    <a:pt x="85684" y="80138"/>
                  </a:lnTo>
                  <a:lnTo>
                    <a:pt x="41090" y="71199"/>
                  </a:lnTo>
                  <a:lnTo>
                    <a:pt x="11024" y="57941"/>
                  </a:lnTo>
                  <a:lnTo>
                    <a:pt x="0" y="41706"/>
                  </a:lnTo>
                  <a:lnTo>
                    <a:pt x="11024" y="25473"/>
                  </a:lnTo>
                  <a:lnTo>
                    <a:pt x="41090" y="12216"/>
                  </a:lnTo>
                  <a:lnTo>
                    <a:pt x="85684" y="3277"/>
                  </a:lnTo>
                  <a:lnTo>
                    <a:pt x="140291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304852" y="5182632"/>
              <a:ext cx="288290" cy="538480"/>
            </a:xfrm>
            <a:custGeom>
              <a:avLst/>
              <a:gdLst/>
              <a:ahLst/>
              <a:cxnLst/>
              <a:rect l="l" t="t" r="r" b="b"/>
              <a:pathLst>
                <a:path w="288290" h="538479">
                  <a:moveTo>
                    <a:pt x="288169" y="0"/>
                  </a:moveTo>
                  <a:lnTo>
                    <a:pt x="247001" y="26000"/>
                  </a:lnTo>
                  <a:lnTo>
                    <a:pt x="205833" y="43334"/>
                  </a:lnTo>
                  <a:lnTo>
                    <a:pt x="164665" y="52001"/>
                  </a:lnTo>
                  <a:lnTo>
                    <a:pt x="123498" y="52001"/>
                  </a:lnTo>
                  <a:lnTo>
                    <a:pt x="82331" y="43334"/>
                  </a:lnTo>
                  <a:lnTo>
                    <a:pt x="41165" y="26000"/>
                  </a:lnTo>
                  <a:lnTo>
                    <a:pt x="0" y="0"/>
                  </a:lnTo>
                  <a:lnTo>
                    <a:pt x="0" y="492922"/>
                  </a:lnTo>
                  <a:lnTo>
                    <a:pt x="52239" y="518200"/>
                  </a:lnTo>
                  <a:lnTo>
                    <a:pt x="102794" y="533367"/>
                  </a:lnTo>
                  <a:lnTo>
                    <a:pt x="151665" y="538423"/>
                  </a:lnTo>
                  <a:lnTo>
                    <a:pt x="198851" y="533367"/>
                  </a:lnTo>
                  <a:lnTo>
                    <a:pt x="244353" y="518200"/>
                  </a:lnTo>
                  <a:lnTo>
                    <a:pt x="288169" y="492922"/>
                  </a:lnTo>
                  <a:lnTo>
                    <a:pt x="288169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304852" y="5182632"/>
              <a:ext cx="288290" cy="538480"/>
            </a:xfrm>
            <a:custGeom>
              <a:avLst/>
              <a:gdLst/>
              <a:ahLst/>
              <a:cxnLst/>
              <a:rect l="l" t="t" r="r" b="b"/>
              <a:pathLst>
                <a:path w="288290" h="538479">
                  <a:moveTo>
                    <a:pt x="0" y="0"/>
                  </a:moveTo>
                  <a:lnTo>
                    <a:pt x="41165" y="26000"/>
                  </a:lnTo>
                  <a:lnTo>
                    <a:pt x="82331" y="43334"/>
                  </a:lnTo>
                  <a:lnTo>
                    <a:pt x="123498" y="52001"/>
                  </a:lnTo>
                  <a:lnTo>
                    <a:pt x="164665" y="52001"/>
                  </a:lnTo>
                  <a:lnTo>
                    <a:pt x="205833" y="43334"/>
                  </a:lnTo>
                  <a:lnTo>
                    <a:pt x="247001" y="26000"/>
                  </a:lnTo>
                  <a:lnTo>
                    <a:pt x="288169" y="0"/>
                  </a:lnTo>
                  <a:lnTo>
                    <a:pt x="288169" y="49292"/>
                  </a:lnTo>
                  <a:lnTo>
                    <a:pt x="288169" y="492922"/>
                  </a:lnTo>
                  <a:lnTo>
                    <a:pt x="244353" y="518200"/>
                  </a:lnTo>
                  <a:lnTo>
                    <a:pt x="198851" y="533367"/>
                  </a:lnTo>
                  <a:lnTo>
                    <a:pt x="151665" y="538423"/>
                  </a:lnTo>
                  <a:lnTo>
                    <a:pt x="102794" y="533367"/>
                  </a:lnTo>
                  <a:lnTo>
                    <a:pt x="52239" y="518200"/>
                  </a:lnTo>
                  <a:lnTo>
                    <a:pt x="0" y="492922"/>
                  </a:lnTo>
                  <a:lnTo>
                    <a:pt x="0" y="443630"/>
                  </a:lnTo>
                  <a:lnTo>
                    <a:pt x="0" y="394338"/>
                  </a:lnTo>
                  <a:lnTo>
                    <a:pt x="0" y="4929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0" name="object 50"/>
          <p:cNvSpPr txBox="1"/>
          <p:nvPr/>
        </p:nvSpPr>
        <p:spPr>
          <a:xfrm>
            <a:off x="306223" y="4757859"/>
            <a:ext cx="285750" cy="22923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82550">
              <a:lnSpc>
                <a:spcPct val="100000"/>
              </a:lnSpc>
              <a:spcBef>
                <a:spcPts val="130"/>
              </a:spcBef>
            </a:pPr>
            <a:r>
              <a:rPr sz="1300" spc="15" dirty="0">
                <a:solidFill>
                  <a:srgbClr val="151616"/>
                </a:solidFill>
                <a:latin typeface="Arial"/>
                <a:cs typeface="Arial"/>
              </a:rPr>
              <a:t>+</a:t>
            </a:r>
            <a:endParaRPr sz="1300">
              <a:latin typeface="Arial"/>
              <a:cs typeface="Arial"/>
            </a:endParaRPr>
          </a:p>
        </p:txBody>
      </p:sp>
      <p:grpSp>
        <p:nvGrpSpPr>
          <p:cNvPr id="51" name="object 51"/>
          <p:cNvGrpSpPr/>
          <p:nvPr/>
        </p:nvGrpSpPr>
        <p:grpSpPr>
          <a:xfrm>
            <a:off x="394481" y="4515033"/>
            <a:ext cx="1379855" cy="1330960"/>
            <a:chOff x="394481" y="4515033"/>
            <a:chExt cx="1379855" cy="1330960"/>
          </a:xfrm>
        </p:grpSpPr>
        <p:pic>
          <p:nvPicPr>
            <p:cNvPr id="52" name="object 5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94481" y="4658008"/>
              <a:ext cx="108910" cy="91571"/>
            </a:xfrm>
            <a:prstGeom prst="rect">
              <a:avLst/>
            </a:prstGeom>
          </p:spPr>
        </p:pic>
        <p:sp>
          <p:nvSpPr>
            <p:cNvPr id="53" name="object 53"/>
            <p:cNvSpPr/>
            <p:nvPr/>
          </p:nvSpPr>
          <p:spPr>
            <a:xfrm>
              <a:off x="1084244" y="4521383"/>
              <a:ext cx="683895" cy="1318260"/>
            </a:xfrm>
            <a:custGeom>
              <a:avLst/>
              <a:gdLst/>
              <a:ahLst/>
              <a:cxnLst/>
              <a:rect l="l" t="t" r="r" b="b"/>
              <a:pathLst>
                <a:path w="683894" h="1318260">
                  <a:moveTo>
                    <a:pt x="683282" y="1173078"/>
                  </a:moveTo>
                  <a:lnTo>
                    <a:pt x="683282" y="1318007"/>
                  </a:lnTo>
                  <a:lnTo>
                    <a:pt x="261586" y="1318007"/>
                  </a:lnTo>
                  <a:lnTo>
                    <a:pt x="261586" y="0"/>
                  </a:lnTo>
                  <a:lnTo>
                    <a:pt x="0" y="0"/>
                  </a:lnTo>
                  <a:lnTo>
                    <a:pt x="0" y="144727"/>
                  </a:lnTo>
                </a:path>
              </a:pathLst>
            </a:custGeom>
            <a:ln w="12701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4" name="object 54"/>
          <p:cNvSpPr txBox="1"/>
          <p:nvPr/>
        </p:nvSpPr>
        <p:spPr>
          <a:xfrm>
            <a:off x="3716365" y="4407393"/>
            <a:ext cx="3584575" cy="54927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 algn="just">
              <a:lnSpc>
                <a:spcPts val="1340"/>
              </a:lnSpc>
              <a:spcBef>
                <a:spcPts val="22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20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circuit</a:t>
            </a:r>
            <a:r>
              <a:rPr sz="1200" spc="2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opposite</a:t>
            </a:r>
            <a:r>
              <a:rPr sz="1200" spc="2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2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composed</a:t>
            </a:r>
            <a:r>
              <a:rPr sz="1200" spc="2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2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three</a:t>
            </a:r>
            <a:r>
              <a:rPr sz="1200" spc="2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1.5</a:t>
            </a:r>
            <a:r>
              <a:rPr sz="1200" spc="2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volt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batteries.</a:t>
            </a:r>
            <a:r>
              <a:rPr sz="1200" spc="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When</a:t>
            </a:r>
            <a:r>
              <a:rPr sz="1200" spc="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switch</a:t>
            </a:r>
            <a:r>
              <a:rPr sz="1200" spc="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pushed</a:t>
            </a:r>
            <a:r>
              <a:rPr sz="1200" spc="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‘on’</a:t>
            </a:r>
            <a:r>
              <a:rPr sz="12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sz="1200" spc="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is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likely</a:t>
            </a:r>
            <a:r>
              <a:rPr sz="12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happen</a:t>
            </a:r>
            <a:r>
              <a:rPr sz="12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LED?</a:t>
            </a:r>
            <a:endParaRPr sz="120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1397398" y="1030975"/>
            <a:ext cx="3074670" cy="37909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1340"/>
              </a:lnSpc>
              <a:spcBef>
                <a:spcPts val="22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battery</a:t>
            </a:r>
            <a:r>
              <a:rPr sz="1200" spc="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shown</a:t>
            </a:r>
            <a:r>
              <a:rPr sz="1200" spc="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opposite</a:t>
            </a:r>
            <a:r>
              <a:rPr sz="1200" spc="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normally</a:t>
            </a:r>
            <a:r>
              <a:rPr sz="1200" spc="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a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particular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voltage.</a:t>
            </a:r>
            <a:r>
              <a:rPr sz="1200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sz="1200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it?</a:t>
            </a:r>
            <a:endParaRPr sz="120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2094524" y="2106078"/>
            <a:ext cx="2025650" cy="122999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 algn="just">
              <a:lnSpc>
                <a:spcPts val="1340"/>
              </a:lnSpc>
              <a:spcBef>
                <a:spcPts val="22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batteries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shown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opposite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20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rated</a:t>
            </a:r>
            <a:r>
              <a:rPr sz="120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according</a:t>
            </a:r>
            <a:r>
              <a:rPr sz="120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overall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size.</a:t>
            </a:r>
            <a:r>
              <a:rPr sz="1200" spc="125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135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small</a:t>
            </a:r>
            <a:r>
              <a:rPr sz="1200" spc="145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battery</a:t>
            </a:r>
            <a:r>
              <a:rPr sz="1200" spc="140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is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generally</a:t>
            </a:r>
            <a:r>
              <a:rPr sz="1200" spc="210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known</a:t>
            </a:r>
            <a:r>
              <a:rPr sz="1200" spc="215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as</a:t>
            </a:r>
            <a:r>
              <a:rPr sz="1200" spc="175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AAA. </a:t>
            </a:r>
            <a:r>
              <a:rPr sz="1200" spc="85" dirty="0">
                <a:solidFill>
                  <a:srgbClr val="151616"/>
                </a:solidFill>
                <a:latin typeface="Arial"/>
                <a:cs typeface="Arial"/>
              </a:rPr>
              <a:t>Underneath</a:t>
            </a:r>
            <a:r>
              <a:rPr sz="1200" spc="225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1200" spc="65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229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1200" spc="70" dirty="0">
                <a:solidFill>
                  <a:srgbClr val="151616"/>
                </a:solidFill>
                <a:latin typeface="Arial"/>
                <a:cs typeface="Arial"/>
              </a:rPr>
              <a:t>second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battery</a:t>
            </a:r>
            <a:r>
              <a:rPr sz="12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print</a:t>
            </a:r>
            <a:r>
              <a:rPr sz="12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its</a:t>
            </a:r>
            <a:r>
              <a:rPr sz="12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size</a:t>
            </a:r>
            <a:r>
              <a:rPr sz="12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terms</a:t>
            </a:r>
            <a:r>
              <a:rPr sz="12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of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‘A’s.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61" name="object 61"/>
          <p:cNvGrpSpPr/>
          <p:nvPr/>
        </p:nvGrpSpPr>
        <p:grpSpPr>
          <a:xfrm>
            <a:off x="332790" y="6281720"/>
            <a:ext cx="664845" cy="2106295"/>
            <a:chOff x="332790" y="6281720"/>
            <a:chExt cx="664845" cy="2106295"/>
          </a:xfrm>
        </p:grpSpPr>
        <p:pic>
          <p:nvPicPr>
            <p:cNvPr id="62" name="object 62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97687" y="6283091"/>
              <a:ext cx="472461" cy="486226"/>
            </a:xfrm>
            <a:prstGeom prst="rect">
              <a:avLst/>
            </a:prstGeom>
          </p:spPr>
        </p:pic>
        <p:sp>
          <p:nvSpPr>
            <p:cNvPr id="63" name="object 63"/>
            <p:cNvSpPr/>
            <p:nvPr/>
          </p:nvSpPr>
          <p:spPr>
            <a:xfrm>
              <a:off x="397687" y="6283092"/>
              <a:ext cx="473075" cy="486409"/>
            </a:xfrm>
            <a:custGeom>
              <a:avLst/>
              <a:gdLst/>
              <a:ahLst/>
              <a:cxnLst/>
              <a:rect l="l" t="t" r="r" b="b"/>
              <a:pathLst>
                <a:path w="473075" h="486409">
                  <a:moveTo>
                    <a:pt x="64" y="204514"/>
                  </a:moveTo>
                  <a:lnTo>
                    <a:pt x="13886" y="134889"/>
                  </a:lnTo>
                  <a:lnTo>
                    <a:pt x="51329" y="77719"/>
                  </a:lnTo>
                  <a:lnTo>
                    <a:pt x="106412" y="34911"/>
                  </a:lnTo>
                  <a:lnTo>
                    <a:pt x="173155" y="8369"/>
                  </a:lnTo>
                  <a:lnTo>
                    <a:pt x="245578" y="0"/>
                  </a:lnTo>
                  <a:lnTo>
                    <a:pt x="282051" y="3224"/>
                  </a:lnTo>
                  <a:lnTo>
                    <a:pt x="351780" y="25685"/>
                  </a:lnTo>
                  <a:lnTo>
                    <a:pt x="412239" y="71081"/>
                  </a:lnTo>
                  <a:lnTo>
                    <a:pt x="437122" y="102975"/>
                  </a:lnTo>
                  <a:lnTo>
                    <a:pt x="457446" y="141317"/>
                  </a:lnTo>
                  <a:lnTo>
                    <a:pt x="472461" y="186346"/>
                  </a:lnTo>
                  <a:lnTo>
                    <a:pt x="472461" y="486226"/>
                  </a:lnTo>
                  <a:lnTo>
                    <a:pt x="0" y="486226"/>
                  </a:lnTo>
                  <a:lnTo>
                    <a:pt x="64" y="204514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4" name="object 64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334162" y="6769227"/>
              <a:ext cx="617749" cy="81758"/>
            </a:xfrm>
            <a:prstGeom prst="rect">
              <a:avLst/>
            </a:prstGeom>
          </p:spPr>
        </p:pic>
        <p:sp>
          <p:nvSpPr>
            <p:cNvPr id="65" name="object 65"/>
            <p:cNvSpPr/>
            <p:nvPr/>
          </p:nvSpPr>
          <p:spPr>
            <a:xfrm>
              <a:off x="334162" y="6769228"/>
              <a:ext cx="617855" cy="81915"/>
            </a:xfrm>
            <a:custGeom>
              <a:avLst/>
              <a:gdLst/>
              <a:ahLst/>
              <a:cxnLst/>
              <a:rect l="l" t="t" r="r" b="b"/>
              <a:pathLst>
                <a:path w="617855" h="81915">
                  <a:moveTo>
                    <a:pt x="0" y="0"/>
                  </a:moveTo>
                  <a:lnTo>
                    <a:pt x="617749" y="0"/>
                  </a:lnTo>
                  <a:lnTo>
                    <a:pt x="617749" y="81758"/>
                  </a:lnTo>
                  <a:lnTo>
                    <a:pt x="0" y="81758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452260" y="6845965"/>
              <a:ext cx="345440" cy="1536065"/>
            </a:xfrm>
            <a:custGeom>
              <a:avLst/>
              <a:gdLst/>
              <a:ahLst/>
              <a:cxnLst/>
              <a:rect l="l" t="t" r="r" b="b"/>
              <a:pathLst>
                <a:path w="345440" h="1536065">
                  <a:moveTo>
                    <a:pt x="0" y="123"/>
                  </a:moveTo>
                  <a:lnTo>
                    <a:pt x="0" y="1535497"/>
                  </a:lnTo>
                  <a:lnTo>
                    <a:pt x="54507" y="1535497"/>
                  </a:lnTo>
                  <a:lnTo>
                    <a:pt x="54507" y="123"/>
                  </a:lnTo>
                </a:path>
                <a:path w="345440" h="1536065">
                  <a:moveTo>
                    <a:pt x="290706" y="123"/>
                  </a:moveTo>
                  <a:lnTo>
                    <a:pt x="290706" y="1066802"/>
                  </a:lnTo>
                  <a:lnTo>
                    <a:pt x="345215" y="1066802"/>
                  </a:lnTo>
                  <a:lnTo>
                    <a:pt x="345215" y="0"/>
                  </a:lnTo>
                </a:path>
              </a:pathLst>
            </a:custGeom>
            <a:ln w="12701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861066" y="8018078"/>
              <a:ext cx="136525" cy="0"/>
            </a:xfrm>
            <a:custGeom>
              <a:avLst/>
              <a:gdLst/>
              <a:ahLst/>
              <a:cxnLst/>
              <a:rect l="l" t="t" r="r" b="b"/>
              <a:pathLst>
                <a:path w="136525">
                  <a:moveTo>
                    <a:pt x="0" y="0"/>
                  </a:moveTo>
                  <a:lnTo>
                    <a:pt x="136267" y="0"/>
                  </a:lnTo>
                </a:path>
              </a:pathLst>
            </a:custGeom>
            <a:ln w="253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8" name="object 68"/>
          <p:cNvGrpSpPr/>
          <p:nvPr/>
        </p:nvGrpSpPr>
        <p:grpSpPr>
          <a:xfrm>
            <a:off x="4412445" y="6275098"/>
            <a:ext cx="765810" cy="2126615"/>
            <a:chOff x="4412445" y="6275098"/>
            <a:chExt cx="765810" cy="2126615"/>
          </a:xfrm>
        </p:grpSpPr>
        <p:sp>
          <p:nvSpPr>
            <p:cNvPr id="69" name="object 69"/>
            <p:cNvSpPr/>
            <p:nvPr/>
          </p:nvSpPr>
          <p:spPr>
            <a:xfrm>
              <a:off x="4538045" y="6275098"/>
              <a:ext cx="337820" cy="2126615"/>
            </a:xfrm>
            <a:custGeom>
              <a:avLst/>
              <a:gdLst/>
              <a:ahLst/>
              <a:cxnLst/>
              <a:rect l="l" t="t" r="r" b="b"/>
              <a:pathLst>
                <a:path w="337820" h="2126615">
                  <a:moveTo>
                    <a:pt x="0" y="1207663"/>
                  </a:moveTo>
                  <a:lnTo>
                    <a:pt x="337200" y="1207663"/>
                  </a:lnTo>
                </a:path>
                <a:path w="337820" h="2126615">
                  <a:moveTo>
                    <a:pt x="169476" y="1211050"/>
                  </a:moveTo>
                  <a:lnTo>
                    <a:pt x="169476" y="2126441"/>
                  </a:lnTo>
                </a:path>
                <a:path w="337820" h="2126615">
                  <a:moveTo>
                    <a:pt x="166733" y="778003"/>
                  </a:moveTo>
                  <a:lnTo>
                    <a:pt x="166733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4412437" y="6956790"/>
              <a:ext cx="765810" cy="961390"/>
            </a:xfrm>
            <a:custGeom>
              <a:avLst/>
              <a:gdLst/>
              <a:ahLst/>
              <a:cxnLst/>
              <a:rect l="l" t="t" r="r" b="b"/>
              <a:pathLst>
                <a:path w="765810" h="961390">
                  <a:moveTo>
                    <a:pt x="586587" y="293370"/>
                  </a:moveTo>
                  <a:lnTo>
                    <a:pt x="583209" y="247650"/>
                  </a:lnTo>
                  <a:lnTo>
                    <a:pt x="580237" y="232003"/>
                  </a:lnTo>
                  <a:lnTo>
                    <a:pt x="580237" y="293370"/>
                  </a:lnTo>
                  <a:lnTo>
                    <a:pt x="579869" y="307340"/>
                  </a:lnTo>
                  <a:lnTo>
                    <a:pt x="574408" y="350520"/>
                  </a:lnTo>
                  <a:lnTo>
                    <a:pt x="562838" y="391160"/>
                  </a:lnTo>
                  <a:lnTo>
                    <a:pt x="545604" y="429260"/>
                  </a:lnTo>
                  <a:lnTo>
                    <a:pt x="538695" y="441960"/>
                  </a:lnTo>
                  <a:lnTo>
                    <a:pt x="514718" y="474980"/>
                  </a:lnTo>
                  <a:lnTo>
                    <a:pt x="486232" y="505460"/>
                  </a:lnTo>
                  <a:lnTo>
                    <a:pt x="453732" y="530860"/>
                  </a:lnTo>
                  <a:lnTo>
                    <a:pt x="417703" y="551180"/>
                  </a:lnTo>
                  <a:lnTo>
                    <a:pt x="351129" y="574040"/>
                  </a:lnTo>
                  <a:lnTo>
                    <a:pt x="308063" y="579120"/>
                  </a:lnTo>
                  <a:lnTo>
                    <a:pt x="293293" y="579120"/>
                  </a:lnTo>
                  <a:lnTo>
                    <a:pt x="278523" y="579120"/>
                  </a:lnTo>
                  <a:lnTo>
                    <a:pt x="235470" y="574040"/>
                  </a:lnTo>
                  <a:lnTo>
                    <a:pt x="194640" y="562610"/>
                  </a:lnTo>
                  <a:lnTo>
                    <a:pt x="156527" y="544830"/>
                  </a:lnTo>
                  <a:lnTo>
                    <a:pt x="121615" y="523240"/>
                  </a:lnTo>
                  <a:lnTo>
                    <a:pt x="90398" y="495300"/>
                  </a:lnTo>
                  <a:lnTo>
                    <a:pt x="63360" y="464820"/>
                  </a:lnTo>
                  <a:lnTo>
                    <a:pt x="40982" y="429260"/>
                  </a:lnTo>
                  <a:lnTo>
                    <a:pt x="34645" y="417830"/>
                  </a:lnTo>
                  <a:lnTo>
                    <a:pt x="19253" y="378460"/>
                  </a:lnTo>
                  <a:lnTo>
                    <a:pt x="9664" y="336550"/>
                  </a:lnTo>
                  <a:lnTo>
                    <a:pt x="6350" y="293370"/>
                  </a:lnTo>
                  <a:lnTo>
                    <a:pt x="6731" y="278130"/>
                  </a:lnTo>
                  <a:lnTo>
                    <a:pt x="12179" y="234950"/>
                  </a:lnTo>
                  <a:lnTo>
                    <a:pt x="23761" y="194310"/>
                  </a:lnTo>
                  <a:lnTo>
                    <a:pt x="40982" y="156210"/>
                  </a:lnTo>
                  <a:lnTo>
                    <a:pt x="63360" y="120650"/>
                  </a:lnTo>
                  <a:lnTo>
                    <a:pt x="90398" y="90170"/>
                  </a:lnTo>
                  <a:lnTo>
                    <a:pt x="121615" y="63500"/>
                  </a:lnTo>
                  <a:lnTo>
                    <a:pt x="132867" y="54610"/>
                  </a:lnTo>
                  <a:lnTo>
                    <a:pt x="168897" y="34290"/>
                  </a:lnTo>
                  <a:lnTo>
                    <a:pt x="235470" y="11430"/>
                  </a:lnTo>
                  <a:lnTo>
                    <a:pt x="278523" y="6350"/>
                  </a:lnTo>
                  <a:lnTo>
                    <a:pt x="293293" y="6350"/>
                  </a:lnTo>
                  <a:lnTo>
                    <a:pt x="308063" y="6350"/>
                  </a:lnTo>
                  <a:lnTo>
                    <a:pt x="351129" y="11430"/>
                  </a:lnTo>
                  <a:lnTo>
                    <a:pt x="391960" y="22860"/>
                  </a:lnTo>
                  <a:lnTo>
                    <a:pt x="430072" y="40640"/>
                  </a:lnTo>
                  <a:lnTo>
                    <a:pt x="464985" y="63500"/>
                  </a:lnTo>
                  <a:lnTo>
                    <a:pt x="475818" y="71120"/>
                  </a:lnTo>
                  <a:lnTo>
                    <a:pt x="505701" y="100330"/>
                  </a:lnTo>
                  <a:lnTo>
                    <a:pt x="531241" y="132080"/>
                  </a:lnTo>
                  <a:lnTo>
                    <a:pt x="551942" y="168910"/>
                  </a:lnTo>
                  <a:lnTo>
                    <a:pt x="567347" y="207010"/>
                  </a:lnTo>
                  <a:lnTo>
                    <a:pt x="576935" y="248920"/>
                  </a:lnTo>
                  <a:lnTo>
                    <a:pt x="580237" y="293370"/>
                  </a:lnTo>
                  <a:lnTo>
                    <a:pt x="580237" y="232003"/>
                  </a:lnTo>
                  <a:lnTo>
                    <a:pt x="568794" y="191770"/>
                  </a:lnTo>
                  <a:lnTo>
                    <a:pt x="551192" y="152400"/>
                  </a:lnTo>
                  <a:lnTo>
                    <a:pt x="544131" y="140970"/>
                  </a:lnTo>
                  <a:lnTo>
                    <a:pt x="536498" y="128270"/>
                  </a:lnTo>
                  <a:lnTo>
                    <a:pt x="528320" y="116840"/>
                  </a:lnTo>
                  <a:lnTo>
                    <a:pt x="519620" y="106680"/>
                  </a:lnTo>
                  <a:lnTo>
                    <a:pt x="510400" y="95250"/>
                  </a:lnTo>
                  <a:lnTo>
                    <a:pt x="500684" y="85090"/>
                  </a:lnTo>
                  <a:lnTo>
                    <a:pt x="490499" y="76200"/>
                  </a:lnTo>
                  <a:lnTo>
                    <a:pt x="479856" y="66040"/>
                  </a:lnTo>
                  <a:lnTo>
                    <a:pt x="445389" y="41910"/>
                  </a:lnTo>
                  <a:lnTo>
                    <a:pt x="394144" y="17780"/>
                  </a:lnTo>
                  <a:lnTo>
                    <a:pt x="352399" y="5080"/>
                  </a:lnTo>
                  <a:lnTo>
                    <a:pt x="308381" y="0"/>
                  </a:lnTo>
                  <a:lnTo>
                    <a:pt x="293293" y="0"/>
                  </a:lnTo>
                  <a:lnTo>
                    <a:pt x="278206" y="0"/>
                  </a:lnTo>
                  <a:lnTo>
                    <a:pt x="234188" y="5080"/>
                  </a:lnTo>
                  <a:lnTo>
                    <a:pt x="192455" y="17780"/>
                  </a:lnTo>
                  <a:lnTo>
                    <a:pt x="153492" y="34290"/>
                  </a:lnTo>
                  <a:lnTo>
                    <a:pt x="117805" y="57150"/>
                  </a:lnTo>
                  <a:lnTo>
                    <a:pt x="96088" y="76200"/>
                  </a:lnTo>
                  <a:lnTo>
                    <a:pt x="85902" y="85090"/>
                  </a:lnTo>
                  <a:lnTo>
                    <a:pt x="76200" y="95250"/>
                  </a:lnTo>
                  <a:lnTo>
                    <a:pt x="66979" y="106680"/>
                  </a:lnTo>
                  <a:lnTo>
                    <a:pt x="58267" y="116840"/>
                  </a:lnTo>
                  <a:lnTo>
                    <a:pt x="50088" y="128270"/>
                  </a:lnTo>
                  <a:lnTo>
                    <a:pt x="42468" y="140970"/>
                  </a:lnTo>
                  <a:lnTo>
                    <a:pt x="35407" y="152400"/>
                  </a:lnTo>
                  <a:lnTo>
                    <a:pt x="17805" y="191770"/>
                  </a:lnTo>
                  <a:lnTo>
                    <a:pt x="5956" y="233680"/>
                  </a:lnTo>
                  <a:lnTo>
                    <a:pt x="381" y="278130"/>
                  </a:lnTo>
                  <a:lnTo>
                    <a:pt x="0" y="293370"/>
                  </a:lnTo>
                  <a:lnTo>
                    <a:pt x="381" y="307340"/>
                  </a:lnTo>
                  <a:lnTo>
                    <a:pt x="5956" y="351790"/>
                  </a:lnTo>
                  <a:lnTo>
                    <a:pt x="17805" y="393700"/>
                  </a:lnTo>
                  <a:lnTo>
                    <a:pt x="35407" y="433070"/>
                  </a:lnTo>
                  <a:lnTo>
                    <a:pt x="42468" y="444500"/>
                  </a:lnTo>
                  <a:lnTo>
                    <a:pt x="50088" y="457200"/>
                  </a:lnTo>
                  <a:lnTo>
                    <a:pt x="58267" y="468630"/>
                  </a:lnTo>
                  <a:lnTo>
                    <a:pt x="66979" y="478790"/>
                  </a:lnTo>
                  <a:lnTo>
                    <a:pt x="76200" y="490220"/>
                  </a:lnTo>
                  <a:lnTo>
                    <a:pt x="106730" y="519430"/>
                  </a:lnTo>
                  <a:lnTo>
                    <a:pt x="141211" y="543560"/>
                  </a:lnTo>
                  <a:lnTo>
                    <a:pt x="179133" y="562610"/>
                  </a:lnTo>
                  <a:lnTo>
                    <a:pt x="234188" y="580390"/>
                  </a:lnTo>
                  <a:lnTo>
                    <a:pt x="278206" y="585470"/>
                  </a:lnTo>
                  <a:lnTo>
                    <a:pt x="293293" y="585470"/>
                  </a:lnTo>
                  <a:lnTo>
                    <a:pt x="308381" y="585470"/>
                  </a:lnTo>
                  <a:lnTo>
                    <a:pt x="352399" y="580390"/>
                  </a:lnTo>
                  <a:lnTo>
                    <a:pt x="407454" y="562610"/>
                  </a:lnTo>
                  <a:lnTo>
                    <a:pt x="445389" y="543560"/>
                  </a:lnTo>
                  <a:lnTo>
                    <a:pt x="479856" y="519430"/>
                  </a:lnTo>
                  <a:lnTo>
                    <a:pt x="510400" y="490220"/>
                  </a:lnTo>
                  <a:lnTo>
                    <a:pt x="519620" y="478790"/>
                  </a:lnTo>
                  <a:lnTo>
                    <a:pt x="528320" y="468630"/>
                  </a:lnTo>
                  <a:lnTo>
                    <a:pt x="536498" y="457200"/>
                  </a:lnTo>
                  <a:lnTo>
                    <a:pt x="544131" y="444500"/>
                  </a:lnTo>
                  <a:lnTo>
                    <a:pt x="551192" y="433070"/>
                  </a:lnTo>
                  <a:lnTo>
                    <a:pt x="568794" y="393700"/>
                  </a:lnTo>
                  <a:lnTo>
                    <a:pt x="580631" y="351790"/>
                  </a:lnTo>
                  <a:lnTo>
                    <a:pt x="586206" y="307340"/>
                  </a:lnTo>
                  <a:lnTo>
                    <a:pt x="586587" y="293370"/>
                  </a:lnTo>
                  <a:close/>
                </a:path>
                <a:path w="765810" h="961390">
                  <a:moveTo>
                    <a:pt x="625106" y="961351"/>
                  </a:moveTo>
                  <a:lnTo>
                    <a:pt x="624471" y="914615"/>
                  </a:lnTo>
                  <a:lnTo>
                    <a:pt x="624154" y="891933"/>
                  </a:lnTo>
                  <a:lnTo>
                    <a:pt x="597827" y="906894"/>
                  </a:lnTo>
                  <a:lnTo>
                    <a:pt x="459193" y="662914"/>
                  </a:lnTo>
                  <a:lnTo>
                    <a:pt x="453669" y="666051"/>
                  </a:lnTo>
                  <a:lnTo>
                    <a:pt x="592302" y="910031"/>
                  </a:lnTo>
                  <a:lnTo>
                    <a:pt x="565962" y="924991"/>
                  </a:lnTo>
                  <a:lnTo>
                    <a:pt x="625106" y="961351"/>
                  </a:lnTo>
                  <a:close/>
                </a:path>
                <a:path w="765810" h="961390">
                  <a:moveTo>
                    <a:pt x="765581" y="852182"/>
                  </a:moveTo>
                  <a:lnTo>
                    <a:pt x="764933" y="805446"/>
                  </a:lnTo>
                  <a:lnTo>
                    <a:pt x="764628" y="782764"/>
                  </a:lnTo>
                  <a:lnTo>
                    <a:pt x="738301" y="797725"/>
                  </a:lnTo>
                  <a:lnTo>
                    <a:pt x="599668" y="553745"/>
                  </a:lnTo>
                  <a:lnTo>
                    <a:pt x="594144" y="556882"/>
                  </a:lnTo>
                  <a:lnTo>
                    <a:pt x="732777" y="800862"/>
                  </a:lnTo>
                  <a:lnTo>
                    <a:pt x="706437" y="815822"/>
                  </a:lnTo>
                  <a:lnTo>
                    <a:pt x="765581" y="852182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1" name="object 71"/>
          <p:cNvSpPr txBox="1"/>
          <p:nvPr/>
        </p:nvSpPr>
        <p:spPr>
          <a:xfrm>
            <a:off x="830200" y="7740017"/>
            <a:ext cx="734695" cy="2025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150" spc="-10" dirty="0">
                <a:latin typeface="Arial"/>
                <a:cs typeface="Arial"/>
              </a:rPr>
              <a:t>CATHODE</a:t>
            </a:r>
            <a:endParaRPr sz="1150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1756285" y="6440115"/>
            <a:ext cx="2312670" cy="71945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1340"/>
              </a:lnSpc>
              <a:spcBef>
                <a:spcPts val="22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LED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shown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opposite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has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one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leg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called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cathode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(negative).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1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opposite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leg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called?</a:t>
            </a:r>
            <a:endParaRPr sz="1200">
              <a:latin typeface="Arial"/>
              <a:cs typeface="Aria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1779930" y="7628266"/>
            <a:ext cx="21094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this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leg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positive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or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negative?</a:t>
            </a:r>
            <a:endParaRPr sz="1200">
              <a:latin typeface="Arial"/>
              <a:cs typeface="Arial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5283299" y="6862898"/>
            <a:ext cx="1838325" cy="37909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1340"/>
              </a:lnSpc>
              <a:spcBef>
                <a:spcPts val="22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symbol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an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LED.</a:t>
            </a:r>
            <a:endParaRPr sz="1200">
              <a:latin typeface="Arial"/>
              <a:cs typeface="Aria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2617701" y="-20334"/>
            <a:ext cx="2397125" cy="467359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705"/>
              </a:spcBef>
            </a:pPr>
            <a:r>
              <a:rPr sz="1600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ELECTRONICS </a:t>
            </a:r>
            <a:r>
              <a:rPr sz="1600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BASICS</a:t>
            </a:r>
            <a:endParaRPr sz="1600">
              <a:latin typeface="Arial"/>
              <a:cs typeface="Arial"/>
            </a:endParaRPr>
          </a:p>
          <a:p>
            <a:pPr marL="33020" algn="ctr">
              <a:lnSpc>
                <a:spcPct val="100000"/>
              </a:lnSpc>
              <a:spcBef>
                <a:spcPts val="229"/>
              </a:spcBef>
            </a:pPr>
            <a:r>
              <a:rPr sz="600" spc="-10" dirty="0">
                <a:solidFill>
                  <a:srgbClr val="151616"/>
                </a:solidFill>
                <a:latin typeface="Arial"/>
                <a:cs typeface="Arial"/>
                <a:hlinkClick r:id="rId10"/>
              </a:rPr>
              <a:t>V.Ryan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  <a:hlinkClick r:id="rId10"/>
              </a:rPr>
              <a:t> © </a:t>
            </a:r>
            <a:r>
              <a:rPr sz="600" spc="-10" dirty="0">
                <a:solidFill>
                  <a:srgbClr val="151616"/>
                </a:solidFill>
                <a:latin typeface="Arial"/>
                <a:cs typeface="Arial"/>
                <a:hlinkClick r:id="rId10"/>
              </a:rPr>
              <a:t>2009-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  <a:hlinkClick r:id="rId10"/>
              </a:rPr>
              <a:t>2022 </a:t>
            </a:r>
            <a:r>
              <a:rPr sz="600" spc="-10" dirty="0">
                <a:solidFill>
                  <a:srgbClr val="151616"/>
                </a:solidFill>
                <a:latin typeface="Arial"/>
                <a:cs typeface="Arial"/>
                <a:hlinkClick r:id="rId10"/>
              </a:rPr>
              <a:t>World</a:t>
            </a:r>
            <a:r>
              <a:rPr sz="600" spc="-35" dirty="0">
                <a:solidFill>
                  <a:srgbClr val="151616"/>
                </a:solidFill>
                <a:latin typeface="Arial"/>
                <a:cs typeface="Arial"/>
                <a:hlinkClick r:id="rId10"/>
              </a:rPr>
              <a:t> 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  <a:hlinkClick r:id="rId10"/>
              </a:rPr>
              <a:t>Association of</a:t>
            </a:r>
            <a:r>
              <a:rPr sz="600" spc="-15" dirty="0">
                <a:solidFill>
                  <a:srgbClr val="151616"/>
                </a:solidFill>
                <a:latin typeface="Arial"/>
                <a:cs typeface="Arial"/>
                <a:hlinkClick r:id="rId10"/>
              </a:rPr>
              <a:t> </a:t>
            </a:r>
            <a:r>
              <a:rPr sz="600" spc="-10" dirty="0">
                <a:solidFill>
                  <a:srgbClr val="151616"/>
                </a:solidFill>
                <a:latin typeface="Arial"/>
                <a:cs typeface="Arial"/>
                <a:hlinkClick r:id="rId10"/>
              </a:rPr>
              <a:t>Technology</a:t>
            </a:r>
            <a:r>
              <a:rPr sz="600" spc="-15" dirty="0">
                <a:solidFill>
                  <a:srgbClr val="151616"/>
                </a:solidFill>
                <a:latin typeface="Arial"/>
                <a:cs typeface="Arial"/>
                <a:hlinkClick r:id="rId10"/>
              </a:rPr>
              <a:t> </a:t>
            </a:r>
            <a:r>
              <a:rPr sz="600" spc="-10" dirty="0">
                <a:solidFill>
                  <a:srgbClr val="151616"/>
                </a:solidFill>
                <a:latin typeface="Arial"/>
                <a:cs typeface="Arial"/>
                <a:hlinkClick r:id="rId10"/>
              </a:rPr>
              <a:t>Teachers</a:t>
            </a:r>
            <a:endParaRPr sz="600">
              <a:latin typeface="Arial"/>
              <a:cs typeface="Arial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4830344" y="1025834"/>
            <a:ext cx="2373630" cy="37909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1340"/>
              </a:lnSpc>
              <a:spcBef>
                <a:spcPts val="22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space</a:t>
            </a:r>
            <a:r>
              <a:rPr sz="1200" spc="-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below</a:t>
            </a:r>
            <a:r>
              <a:rPr sz="1200" spc="-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draw</a:t>
            </a:r>
            <a:r>
              <a:rPr sz="1200" spc="-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symbol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sz="12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single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cell</a:t>
            </a:r>
            <a:r>
              <a:rPr sz="12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battery.</a:t>
            </a:r>
            <a:endParaRPr sz="1200">
              <a:latin typeface="Arial"/>
              <a:cs typeface="Arial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4433159" y="2117015"/>
            <a:ext cx="2899410" cy="71945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1340"/>
              </a:lnSpc>
              <a:spcBef>
                <a:spcPts val="22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battery</a:t>
            </a:r>
            <a:r>
              <a:rPr sz="1200" spc="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inevitably</a:t>
            </a:r>
            <a:r>
              <a:rPr sz="1200" spc="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needs</a:t>
            </a:r>
            <a:r>
              <a:rPr sz="120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replacing</a:t>
            </a:r>
            <a:r>
              <a:rPr sz="1200" spc="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when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its</a:t>
            </a:r>
            <a:r>
              <a:rPr sz="12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store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electricity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exhausted.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ts val="1340"/>
              </a:lnSpc>
              <a:spcBef>
                <a:spcPts val="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sz="12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type</a:t>
            </a:r>
            <a:r>
              <a:rPr sz="12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battery</a:t>
            </a:r>
            <a:r>
              <a:rPr sz="12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can</a:t>
            </a:r>
            <a:r>
              <a:rPr sz="12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be</a:t>
            </a:r>
            <a:r>
              <a:rPr sz="12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used</a:t>
            </a:r>
            <a:r>
              <a:rPr sz="12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again</a:t>
            </a:r>
            <a:r>
              <a:rPr sz="12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and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again.</a:t>
            </a:r>
            <a:endParaRPr sz="1200">
              <a:latin typeface="Arial"/>
              <a:cs typeface="Arial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203285" y="8531635"/>
            <a:ext cx="6459220" cy="1193800"/>
          </a:xfrm>
          <a:prstGeom prst="rect">
            <a:avLst/>
          </a:prstGeom>
        </p:spPr>
        <p:txBody>
          <a:bodyPr vert="horz" wrap="square" lIns="0" tIns="81915" rIns="0" bIns="0" rtlCol="0">
            <a:spAutoFit/>
          </a:bodyPr>
          <a:lstStyle/>
          <a:p>
            <a:pPr marL="31115">
              <a:lnSpc>
                <a:spcPct val="100000"/>
              </a:lnSpc>
              <a:spcBef>
                <a:spcPts val="64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full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name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LED?</a:t>
            </a:r>
            <a:endParaRPr sz="1200" dirty="0">
              <a:latin typeface="Arial"/>
              <a:cs typeface="Arial"/>
            </a:endParaRPr>
          </a:p>
          <a:p>
            <a:pPr marL="1035050">
              <a:lnSpc>
                <a:spcPct val="100000"/>
              </a:lnSpc>
              <a:spcBef>
                <a:spcPts val="1090"/>
              </a:spcBef>
              <a:tabLst>
                <a:tab pos="2802890" algn="l"/>
                <a:tab pos="4954905" algn="l"/>
                <a:tab pos="6445885" algn="l"/>
              </a:tabLst>
            </a:pPr>
            <a:r>
              <a:rPr sz="2400" spc="-50" dirty="0">
                <a:solidFill>
                  <a:srgbClr val="151616"/>
                </a:solidFill>
                <a:latin typeface="Arial"/>
                <a:cs typeface="Arial"/>
              </a:rPr>
              <a:t>L</a:t>
            </a:r>
            <a:r>
              <a:rPr sz="2400" u="heavy" dirty="0">
                <a:solidFill>
                  <a:srgbClr val="151616"/>
                </a:solidFill>
                <a:uFill>
                  <a:solidFill>
                    <a:srgbClr val="141515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2400" spc="-50" dirty="0">
                <a:solidFill>
                  <a:srgbClr val="151616"/>
                </a:solidFill>
                <a:latin typeface="Arial"/>
                <a:cs typeface="Arial"/>
              </a:rPr>
              <a:t>E</a:t>
            </a:r>
            <a:r>
              <a:rPr sz="2400" u="heavy" dirty="0">
                <a:solidFill>
                  <a:srgbClr val="151616"/>
                </a:solidFill>
                <a:uFill>
                  <a:solidFill>
                    <a:srgbClr val="141515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2400" spc="-50" dirty="0">
                <a:solidFill>
                  <a:srgbClr val="151616"/>
                </a:solidFill>
                <a:latin typeface="Arial"/>
                <a:cs typeface="Arial"/>
              </a:rPr>
              <a:t>D</a:t>
            </a:r>
            <a:r>
              <a:rPr sz="2400" u="heavy" dirty="0">
                <a:solidFill>
                  <a:srgbClr val="151616"/>
                </a:solidFill>
                <a:uFill>
                  <a:solidFill>
                    <a:srgbClr val="141515"/>
                  </a:solidFill>
                </a:uFill>
                <a:latin typeface="Times New Roman"/>
                <a:cs typeface="Times New Roman"/>
              </a:rPr>
              <a:t>	</a:t>
            </a:r>
            <a:endParaRPr sz="2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8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normally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role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resistor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LED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circuit?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209980" y="10028146"/>
            <a:ext cx="7121525" cy="0"/>
          </a:xfrm>
          <a:custGeom>
            <a:avLst/>
            <a:gdLst/>
            <a:ahLst/>
            <a:cxnLst/>
            <a:rect l="l" t="t" r="r" b="b"/>
            <a:pathLst>
              <a:path w="7121525">
                <a:moveTo>
                  <a:pt x="0" y="0"/>
                </a:moveTo>
                <a:lnTo>
                  <a:pt x="7121347" y="0"/>
                </a:lnTo>
              </a:path>
            </a:pathLst>
          </a:custGeom>
          <a:ln w="12701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209980" y="10336549"/>
            <a:ext cx="7121525" cy="0"/>
          </a:xfrm>
          <a:custGeom>
            <a:avLst/>
            <a:gdLst/>
            <a:ahLst/>
            <a:cxnLst/>
            <a:rect l="l" t="t" r="r" b="b"/>
            <a:pathLst>
              <a:path w="7121525">
                <a:moveTo>
                  <a:pt x="0" y="0"/>
                </a:moveTo>
                <a:lnTo>
                  <a:pt x="7121347" y="0"/>
                </a:lnTo>
              </a:path>
            </a:pathLst>
          </a:custGeom>
          <a:ln w="12701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 txBox="1"/>
          <p:nvPr/>
        </p:nvSpPr>
        <p:spPr>
          <a:xfrm>
            <a:off x="953862" y="529211"/>
            <a:ext cx="5749290" cy="248786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33020" rIns="0" bIns="0" rtlCol="0">
            <a:spAutoFit/>
          </a:bodyPr>
          <a:lstStyle/>
          <a:p>
            <a:pPr marL="586740">
              <a:lnSpc>
                <a:spcPct val="100000"/>
              </a:lnSpc>
              <a:spcBef>
                <a:spcPts val="260"/>
              </a:spcBef>
              <a:tabLst>
                <a:tab pos="2058035" algn="l"/>
              </a:tabLst>
            </a:pPr>
            <a:r>
              <a:rPr sz="14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400" spc="-5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4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2314" dirty="0">
                <a:solidFill>
                  <a:srgbClr val="DD2B1C"/>
                </a:solidFill>
                <a:latin typeface="Arial"/>
                <a:cs typeface="Arial"/>
                <a:hlinkClick r:id="rId11"/>
              </a:rPr>
              <a:t>https://technologystudent.com/elec1/battery1.htm</a:t>
            </a:r>
            <a:endParaRPr sz="1800" baseline="2314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17701" y="-20334"/>
            <a:ext cx="2397125" cy="467359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705"/>
              </a:spcBef>
            </a:pPr>
            <a:r>
              <a:rPr sz="1600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ELECTRONICS </a:t>
            </a:r>
            <a:r>
              <a:rPr sz="1600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BASICS</a:t>
            </a:r>
            <a:endParaRPr sz="1600">
              <a:latin typeface="Arial"/>
              <a:cs typeface="Arial"/>
            </a:endParaRPr>
          </a:p>
          <a:p>
            <a:pPr marL="33020" algn="ctr">
              <a:lnSpc>
                <a:spcPct val="100000"/>
              </a:lnSpc>
              <a:spcBef>
                <a:spcPts val="229"/>
              </a:spcBef>
            </a:pPr>
            <a:r>
              <a:rPr sz="60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V.Ryan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 © </a:t>
            </a:r>
            <a:r>
              <a:rPr sz="60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2009-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2022 </a:t>
            </a:r>
            <a:r>
              <a:rPr sz="60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World</a:t>
            </a:r>
            <a:r>
              <a:rPr sz="600" spc="-35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 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Association of</a:t>
            </a:r>
            <a:r>
              <a:rPr sz="600" spc="-15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 </a:t>
            </a:r>
            <a:r>
              <a:rPr sz="60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Technology</a:t>
            </a:r>
            <a:r>
              <a:rPr sz="600" spc="-15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 </a:t>
            </a:r>
            <a:r>
              <a:rPr sz="60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Teachers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53862" y="529211"/>
            <a:ext cx="5749290" cy="248786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33020" rIns="0" bIns="0" rtlCol="0">
            <a:spAutoFit/>
          </a:bodyPr>
          <a:lstStyle/>
          <a:p>
            <a:pPr marL="586740">
              <a:lnSpc>
                <a:spcPct val="100000"/>
              </a:lnSpc>
              <a:spcBef>
                <a:spcPts val="260"/>
              </a:spcBef>
              <a:tabLst>
                <a:tab pos="2058035" algn="l"/>
              </a:tabLst>
            </a:pPr>
            <a:r>
              <a:rPr sz="14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400" spc="-5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4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2314" dirty="0">
                <a:solidFill>
                  <a:srgbClr val="DD2B1C"/>
                </a:solidFill>
                <a:latin typeface="Arial"/>
                <a:cs typeface="Arial"/>
                <a:hlinkClick r:id="rId3"/>
              </a:rPr>
              <a:t>https://technologystudent.com/elec1/battery1.htm</a:t>
            </a:r>
            <a:endParaRPr sz="1800" baseline="2314" dirty="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2427267" y="2160782"/>
            <a:ext cx="2468245" cy="7118350"/>
            <a:chOff x="2427267" y="2160782"/>
            <a:chExt cx="2468245" cy="7118350"/>
          </a:xfrm>
        </p:grpSpPr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990156" y="2486037"/>
              <a:ext cx="1391834" cy="1775866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3037890" y="4230252"/>
              <a:ext cx="1203325" cy="5048885"/>
            </a:xfrm>
            <a:custGeom>
              <a:avLst/>
              <a:gdLst/>
              <a:ahLst/>
              <a:cxnLst/>
              <a:rect l="l" t="t" r="r" b="b"/>
              <a:pathLst>
                <a:path w="1203325" h="5048884">
                  <a:moveTo>
                    <a:pt x="658710" y="348348"/>
                  </a:moveTo>
                  <a:lnTo>
                    <a:pt x="638733" y="312445"/>
                  </a:lnTo>
                  <a:lnTo>
                    <a:pt x="605548" y="276301"/>
                  </a:lnTo>
                  <a:lnTo>
                    <a:pt x="570992" y="241223"/>
                  </a:lnTo>
                  <a:lnTo>
                    <a:pt x="500481" y="172148"/>
                  </a:lnTo>
                  <a:lnTo>
                    <a:pt x="465924" y="137071"/>
                  </a:lnTo>
                  <a:lnTo>
                    <a:pt x="432739" y="100926"/>
                  </a:lnTo>
                  <a:lnTo>
                    <a:pt x="454863" y="34569"/>
                  </a:lnTo>
                  <a:lnTo>
                    <a:pt x="456311" y="21983"/>
                  </a:lnTo>
                  <a:lnTo>
                    <a:pt x="451015" y="10934"/>
                  </a:lnTo>
                  <a:lnTo>
                    <a:pt x="440728" y="3060"/>
                  </a:lnTo>
                  <a:lnTo>
                    <a:pt x="427215" y="0"/>
                  </a:lnTo>
                  <a:lnTo>
                    <a:pt x="60845" y="800"/>
                  </a:lnTo>
                  <a:lnTo>
                    <a:pt x="71894" y="322122"/>
                  </a:lnTo>
                  <a:lnTo>
                    <a:pt x="54660" y="347687"/>
                  </a:lnTo>
                  <a:lnTo>
                    <a:pt x="18618" y="398843"/>
                  </a:lnTo>
                  <a:lnTo>
                    <a:pt x="1371" y="424408"/>
                  </a:lnTo>
                  <a:lnTo>
                    <a:pt x="647" y="440309"/>
                  </a:lnTo>
                  <a:lnTo>
                    <a:pt x="736" y="472109"/>
                  </a:lnTo>
                  <a:lnTo>
                    <a:pt x="0" y="488010"/>
                  </a:lnTo>
                  <a:lnTo>
                    <a:pt x="49771" y="535012"/>
                  </a:lnTo>
                  <a:lnTo>
                    <a:pt x="13817" y="570953"/>
                  </a:lnTo>
                  <a:lnTo>
                    <a:pt x="19354" y="758964"/>
                  </a:lnTo>
                  <a:lnTo>
                    <a:pt x="49771" y="789381"/>
                  </a:lnTo>
                  <a:lnTo>
                    <a:pt x="110604" y="794918"/>
                  </a:lnTo>
                  <a:lnTo>
                    <a:pt x="125641" y="803046"/>
                  </a:lnTo>
                  <a:lnTo>
                    <a:pt x="131851" y="807224"/>
                  </a:lnTo>
                  <a:lnTo>
                    <a:pt x="133096" y="813396"/>
                  </a:lnTo>
                  <a:lnTo>
                    <a:pt x="133197" y="827506"/>
                  </a:lnTo>
                  <a:lnTo>
                    <a:pt x="133489" y="827481"/>
                  </a:lnTo>
                  <a:lnTo>
                    <a:pt x="133489" y="2031619"/>
                  </a:lnTo>
                  <a:lnTo>
                    <a:pt x="67360" y="2075713"/>
                  </a:lnTo>
                  <a:lnTo>
                    <a:pt x="67360" y="2802839"/>
                  </a:lnTo>
                  <a:lnTo>
                    <a:pt x="133489" y="2851581"/>
                  </a:lnTo>
                  <a:lnTo>
                    <a:pt x="133489" y="5048389"/>
                  </a:lnTo>
                  <a:lnTo>
                    <a:pt x="322351" y="5048389"/>
                  </a:lnTo>
                  <a:lnTo>
                    <a:pt x="322351" y="2852407"/>
                  </a:lnTo>
                  <a:lnTo>
                    <a:pt x="325843" y="2852407"/>
                  </a:lnTo>
                  <a:lnTo>
                    <a:pt x="390740" y="2800477"/>
                  </a:lnTo>
                  <a:lnTo>
                    <a:pt x="390740" y="2075713"/>
                  </a:lnTo>
                  <a:lnTo>
                    <a:pt x="322351" y="2033104"/>
                  </a:lnTo>
                  <a:lnTo>
                    <a:pt x="322351" y="815873"/>
                  </a:lnTo>
                  <a:lnTo>
                    <a:pt x="323202" y="815759"/>
                  </a:lnTo>
                  <a:lnTo>
                    <a:pt x="322351" y="815073"/>
                  </a:lnTo>
                  <a:lnTo>
                    <a:pt x="322351" y="812711"/>
                  </a:lnTo>
                  <a:lnTo>
                    <a:pt x="319430" y="812711"/>
                  </a:lnTo>
                  <a:lnTo>
                    <a:pt x="304609" y="800709"/>
                  </a:lnTo>
                  <a:lnTo>
                    <a:pt x="261696" y="786485"/>
                  </a:lnTo>
                  <a:lnTo>
                    <a:pt x="212979" y="772693"/>
                  </a:lnTo>
                  <a:lnTo>
                    <a:pt x="176961" y="758977"/>
                  </a:lnTo>
                  <a:lnTo>
                    <a:pt x="174231" y="710641"/>
                  </a:lnTo>
                  <a:lnTo>
                    <a:pt x="172173" y="660819"/>
                  </a:lnTo>
                  <a:lnTo>
                    <a:pt x="167360" y="508431"/>
                  </a:lnTo>
                  <a:lnTo>
                    <a:pt x="165315" y="458609"/>
                  </a:lnTo>
                  <a:lnTo>
                    <a:pt x="162585" y="410286"/>
                  </a:lnTo>
                  <a:lnTo>
                    <a:pt x="193014" y="409816"/>
                  </a:lnTo>
                  <a:lnTo>
                    <a:pt x="291807" y="409600"/>
                  </a:lnTo>
                  <a:lnTo>
                    <a:pt x="529323" y="409879"/>
                  </a:lnTo>
                  <a:lnTo>
                    <a:pt x="573735" y="409663"/>
                  </a:lnTo>
                  <a:lnTo>
                    <a:pt x="604164" y="409206"/>
                  </a:lnTo>
                  <a:lnTo>
                    <a:pt x="638098" y="399745"/>
                  </a:lnTo>
                  <a:lnTo>
                    <a:pt x="657390" y="378447"/>
                  </a:lnTo>
                  <a:lnTo>
                    <a:pt x="658710" y="348348"/>
                  </a:lnTo>
                  <a:close/>
                </a:path>
                <a:path w="1203325" h="5048884">
                  <a:moveTo>
                    <a:pt x="1202829" y="2075713"/>
                  </a:moveTo>
                  <a:lnTo>
                    <a:pt x="1134452" y="2033104"/>
                  </a:lnTo>
                  <a:lnTo>
                    <a:pt x="1134452" y="850544"/>
                  </a:lnTo>
                  <a:lnTo>
                    <a:pt x="1149426" y="760031"/>
                  </a:lnTo>
                  <a:lnTo>
                    <a:pt x="1149426" y="386778"/>
                  </a:lnTo>
                  <a:lnTo>
                    <a:pt x="1077531" y="291376"/>
                  </a:lnTo>
                  <a:lnTo>
                    <a:pt x="1074762" y="101"/>
                  </a:lnTo>
                  <a:lnTo>
                    <a:pt x="808672" y="203"/>
                  </a:lnTo>
                  <a:lnTo>
                    <a:pt x="770610" y="15201"/>
                  </a:lnTo>
                  <a:lnTo>
                    <a:pt x="732548" y="21082"/>
                  </a:lnTo>
                  <a:lnTo>
                    <a:pt x="694486" y="16535"/>
                  </a:lnTo>
                  <a:lnTo>
                    <a:pt x="656424" y="266"/>
                  </a:lnTo>
                  <a:lnTo>
                    <a:pt x="476161" y="342"/>
                  </a:lnTo>
                  <a:lnTo>
                    <a:pt x="476161" y="89535"/>
                  </a:lnTo>
                  <a:lnTo>
                    <a:pt x="743267" y="348551"/>
                  </a:lnTo>
                  <a:lnTo>
                    <a:pt x="763689" y="366242"/>
                  </a:lnTo>
                  <a:lnTo>
                    <a:pt x="787577" y="380123"/>
                  </a:lnTo>
                  <a:lnTo>
                    <a:pt x="814717" y="390474"/>
                  </a:lnTo>
                  <a:lnTo>
                    <a:pt x="844867" y="397548"/>
                  </a:lnTo>
                  <a:lnTo>
                    <a:pt x="993203" y="397522"/>
                  </a:lnTo>
                  <a:lnTo>
                    <a:pt x="1042974" y="440690"/>
                  </a:lnTo>
                  <a:lnTo>
                    <a:pt x="1042974" y="728243"/>
                  </a:lnTo>
                  <a:lnTo>
                    <a:pt x="945883" y="812711"/>
                  </a:lnTo>
                  <a:lnTo>
                    <a:pt x="945591" y="812711"/>
                  </a:lnTo>
                  <a:lnTo>
                    <a:pt x="945591" y="812977"/>
                  </a:lnTo>
                  <a:lnTo>
                    <a:pt x="945591" y="2031619"/>
                  </a:lnTo>
                  <a:lnTo>
                    <a:pt x="879475" y="2075713"/>
                  </a:lnTo>
                  <a:lnTo>
                    <a:pt x="879475" y="2802839"/>
                  </a:lnTo>
                  <a:lnTo>
                    <a:pt x="945591" y="2851581"/>
                  </a:lnTo>
                  <a:lnTo>
                    <a:pt x="945591" y="4279976"/>
                  </a:lnTo>
                  <a:lnTo>
                    <a:pt x="1134452" y="4279976"/>
                  </a:lnTo>
                  <a:lnTo>
                    <a:pt x="1134452" y="2852407"/>
                  </a:lnTo>
                  <a:lnTo>
                    <a:pt x="1137958" y="2852407"/>
                  </a:lnTo>
                  <a:lnTo>
                    <a:pt x="1202829" y="2800477"/>
                  </a:lnTo>
                  <a:lnTo>
                    <a:pt x="1202829" y="2075713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428849" y="5070141"/>
              <a:ext cx="2465070" cy="462915"/>
            </a:xfrm>
            <a:custGeom>
              <a:avLst/>
              <a:gdLst/>
              <a:ahLst/>
              <a:cxnLst/>
              <a:rect l="l" t="t" r="r" b="b"/>
              <a:pathLst>
                <a:path w="2465070" h="462914">
                  <a:moveTo>
                    <a:pt x="2271191" y="0"/>
                  </a:moveTo>
                  <a:lnTo>
                    <a:pt x="0" y="0"/>
                  </a:lnTo>
                  <a:lnTo>
                    <a:pt x="0" y="462711"/>
                  </a:lnTo>
                  <a:lnTo>
                    <a:pt x="2271191" y="462711"/>
                  </a:lnTo>
                  <a:lnTo>
                    <a:pt x="2271191" y="0"/>
                  </a:lnTo>
                  <a:close/>
                </a:path>
                <a:path w="2465070" h="462914">
                  <a:moveTo>
                    <a:pt x="2464651" y="0"/>
                  </a:moveTo>
                  <a:lnTo>
                    <a:pt x="2463304" y="0"/>
                  </a:lnTo>
                  <a:lnTo>
                    <a:pt x="2463304" y="462711"/>
                  </a:lnTo>
                  <a:lnTo>
                    <a:pt x="2464651" y="462711"/>
                  </a:lnTo>
                  <a:lnTo>
                    <a:pt x="2464651" y="0"/>
                  </a:lnTo>
                  <a:close/>
                </a:path>
              </a:pathLst>
            </a:custGeom>
            <a:solidFill>
              <a:srgbClr val="FBE116">
                <a:alpha val="7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428854" y="5070135"/>
              <a:ext cx="2465070" cy="462915"/>
            </a:xfrm>
            <a:custGeom>
              <a:avLst/>
              <a:gdLst/>
              <a:ahLst/>
              <a:cxnLst/>
              <a:rect l="l" t="t" r="r" b="b"/>
              <a:pathLst>
                <a:path w="2465070" h="462914">
                  <a:moveTo>
                    <a:pt x="0" y="0"/>
                  </a:moveTo>
                  <a:lnTo>
                    <a:pt x="2464657" y="0"/>
                  </a:lnTo>
                  <a:lnTo>
                    <a:pt x="2464657" y="462711"/>
                  </a:lnTo>
                  <a:lnTo>
                    <a:pt x="0" y="4627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551615" y="2178880"/>
              <a:ext cx="2219325" cy="2891790"/>
            </a:xfrm>
            <a:custGeom>
              <a:avLst/>
              <a:gdLst/>
              <a:ahLst/>
              <a:cxnLst/>
              <a:rect l="l" t="t" r="r" b="b"/>
              <a:pathLst>
                <a:path w="2219325" h="2891790">
                  <a:moveTo>
                    <a:pt x="0" y="2891255"/>
                  </a:moveTo>
                  <a:lnTo>
                    <a:pt x="2219137" y="2891255"/>
                  </a:lnTo>
                  <a:lnTo>
                    <a:pt x="2219137" y="2839221"/>
                  </a:lnTo>
                  <a:lnTo>
                    <a:pt x="2219137" y="2787536"/>
                  </a:lnTo>
                  <a:lnTo>
                    <a:pt x="2219137" y="1187331"/>
                  </a:lnTo>
                  <a:lnTo>
                    <a:pt x="2218576" y="1142856"/>
                  </a:lnTo>
                  <a:lnTo>
                    <a:pt x="2216852" y="1099232"/>
                  </a:lnTo>
                  <a:lnTo>
                    <a:pt x="2213986" y="1056459"/>
                  </a:lnTo>
                  <a:lnTo>
                    <a:pt x="2210001" y="1014536"/>
                  </a:lnTo>
                  <a:lnTo>
                    <a:pt x="2204919" y="973463"/>
                  </a:lnTo>
                  <a:lnTo>
                    <a:pt x="2198763" y="933241"/>
                  </a:lnTo>
                  <a:lnTo>
                    <a:pt x="2191555" y="893868"/>
                  </a:lnTo>
                  <a:lnTo>
                    <a:pt x="2183317" y="855346"/>
                  </a:lnTo>
                  <a:lnTo>
                    <a:pt x="2174072" y="817674"/>
                  </a:lnTo>
                  <a:lnTo>
                    <a:pt x="2163843" y="780851"/>
                  </a:lnTo>
                  <a:lnTo>
                    <a:pt x="2140518" y="709756"/>
                  </a:lnTo>
                  <a:lnTo>
                    <a:pt x="2113522" y="642058"/>
                  </a:lnTo>
                  <a:lnTo>
                    <a:pt x="2083034" y="577758"/>
                  </a:lnTo>
                  <a:lnTo>
                    <a:pt x="2049234" y="516854"/>
                  </a:lnTo>
                  <a:lnTo>
                    <a:pt x="2012299" y="459346"/>
                  </a:lnTo>
                  <a:lnTo>
                    <a:pt x="1972410" y="405233"/>
                  </a:lnTo>
                  <a:lnTo>
                    <a:pt x="1929745" y="354514"/>
                  </a:lnTo>
                  <a:lnTo>
                    <a:pt x="1884483" y="307188"/>
                  </a:lnTo>
                  <a:lnTo>
                    <a:pt x="1836804" y="263255"/>
                  </a:lnTo>
                  <a:lnTo>
                    <a:pt x="1786886" y="222714"/>
                  </a:lnTo>
                  <a:lnTo>
                    <a:pt x="1734908" y="185563"/>
                  </a:lnTo>
                  <a:lnTo>
                    <a:pt x="1681050" y="151802"/>
                  </a:lnTo>
                  <a:lnTo>
                    <a:pt x="1625490" y="121431"/>
                  </a:lnTo>
                  <a:lnTo>
                    <a:pt x="1568408" y="94448"/>
                  </a:lnTo>
                  <a:lnTo>
                    <a:pt x="1509982" y="70853"/>
                  </a:lnTo>
                  <a:lnTo>
                    <a:pt x="1450391" y="50644"/>
                  </a:lnTo>
                  <a:lnTo>
                    <a:pt x="1389815" y="33822"/>
                  </a:lnTo>
                  <a:lnTo>
                    <a:pt x="1328433" y="20384"/>
                  </a:lnTo>
                  <a:lnTo>
                    <a:pt x="1266424" y="10331"/>
                  </a:lnTo>
                  <a:lnTo>
                    <a:pt x="1203966" y="3661"/>
                  </a:lnTo>
                  <a:lnTo>
                    <a:pt x="1141239" y="375"/>
                  </a:lnTo>
                  <a:lnTo>
                    <a:pt x="1109830" y="0"/>
                  </a:lnTo>
                  <a:lnTo>
                    <a:pt x="1078421" y="470"/>
                  </a:lnTo>
                  <a:lnTo>
                    <a:pt x="1015692" y="3946"/>
                  </a:lnTo>
                  <a:lnTo>
                    <a:pt x="953232" y="10802"/>
                  </a:lnTo>
                  <a:lnTo>
                    <a:pt x="891218" y="21038"/>
                  </a:lnTo>
                  <a:lnTo>
                    <a:pt x="829829" y="34653"/>
                  </a:lnTo>
                  <a:lnTo>
                    <a:pt x="769246" y="51645"/>
                  </a:lnTo>
                  <a:lnTo>
                    <a:pt x="709647" y="72015"/>
                  </a:lnTo>
                  <a:lnTo>
                    <a:pt x="651210" y="95761"/>
                  </a:lnTo>
                  <a:lnTo>
                    <a:pt x="594116" y="122882"/>
                  </a:lnTo>
                  <a:lnTo>
                    <a:pt x="538543" y="153378"/>
                  </a:lnTo>
                  <a:lnTo>
                    <a:pt x="484669" y="187247"/>
                  </a:lnTo>
                  <a:lnTo>
                    <a:pt x="432675" y="224490"/>
                  </a:lnTo>
                  <a:lnTo>
                    <a:pt x="382739" y="265104"/>
                  </a:lnTo>
                  <a:lnTo>
                    <a:pt x="335041" y="309090"/>
                  </a:lnTo>
                  <a:lnTo>
                    <a:pt x="289758" y="356447"/>
                  </a:lnTo>
                  <a:lnTo>
                    <a:pt x="247071" y="407173"/>
                  </a:lnTo>
                  <a:lnTo>
                    <a:pt x="207158" y="461268"/>
                  </a:lnTo>
                  <a:lnTo>
                    <a:pt x="170198" y="518732"/>
                  </a:lnTo>
                  <a:lnTo>
                    <a:pt x="136370" y="579562"/>
                  </a:lnTo>
                  <a:lnTo>
                    <a:pt x="105854" y="643759"/>
                  </a:lnTo>
                  <a:lnTo>
                    <a:pt x="78829" y="711322"/>
                  </a:lnTo>
                  <a:lnTo>
                    <a:pt x="55473" y="782249"/>
                  </a:lnTo>
                  <a:lnTo>
                    <a:pt x="45226" y="818975"/>
                  </a:lnTo>
                  <a:lnTo>
                    <a:pt x="35965" y="856541"/>
                  </a:lnTo>
                  <a:lnTo>
                    <a:pt x="27710" y="894948"/>
                  </a:lnTo>
                  <a:lnTo>
                    <a:pt x="20485" y="934196"/>
                  </a:lnTo>
                  <a:lnTo>
                    <a:pt x="14311" y="974284"/>
                  </a:lnTo>
                  <a:lnTo>
                    <a:pt x="9211" y="1015213"/>
                  </a:lnTo>
                  <a:lnTo>
                    <a:pt x="5208" y="1056982"/>
                  </a:lnTo>
                  <a:lnTo>
                    <a:pt x="2323" y="1099592"/>
                  </a:lnTo>
                  <a:lnTo>
                    <a:pt x="579" y="1143041"/>
                  </a:lnTo>
                  <a:lnTo>
                    <a:pt x="0" y="1187331"/>
                  </a:lnTo>
                  <a:lnTo>
                    <a:pt x="0" y="2891255"/>
                  </a:lnTo>
                  <a:close/>
                </a:path>
              </a:pathLst>
            </a:custGeom>
            <a:ln w="35999">
              <a:solidFill>
                <a:srgbClr val="B8AF2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263811" y="4283020"/>
              <a:ext cx="534035" cy="48895"/>
            </a:xfrm>
            <a:custGeom>
              <a:avLst/>
              <a:gdLst/>
              <a:ahLst/>
              <a:cxnLst/>
              <a:rect l="l" t="t" r="r" b="b"/>
              <a:pathLst>
                <a:path w="534035" h="48895">
                  <a:moveTo>
                    <a:pt x="55270" y="24244"/>
                  </a:moveTo>
                  <a:lnTo>
                    <a:pt x="53098" y="14808"/>
                  </a:lnTo>
                  <a:lnTo>
                    <a:pt x="47180" y="7099"/>
                  </a:lnTo>
                  <a:lnTo>
                    <a:pt x="38392" y="1905"/>
                  </a:lnTo>
                  <a:lnTo>
                    <a:pt x="27635" y="0"/>
                  </a:lnTo>
                  <a:lnTo>
                    <a:pt x="16878" y="1905"/>
                  </a:lnTo>
                  <a:lnTo>
                    <a:pt x="8089" y="7099"/>
                  </a:lnTo>
                  <a:lnTo>
                    <a:pt x="2171" y="14808"/>
                  </a:lnTo>
                  <a:lnTo>
                    <a:pt x="0" y="24244"/>
                  </a:lnTo>
                  <a:lnTo>
                    <a:pt x="2171" y="33680"/>
                  </a:lnTo>
                  <a:lnTo>
                    <a:pt x="8089" y="41376"/>
                  </a:lnTo>
                  <a:lnTo>
                    <a:pt x="16878" y="46570"/>
                  </a:lnTo>
                  <a:lnTo>
                    <a:pt x="27635" y="48475"/>
                  </a:lnTo>
                  <a:lnTo>
                    <a:pt x="38392" y="46570"/>
                  </a:lnTo>
                  <a:lnTo>
                    <a:pt x="47180" y="41376"/>
                  </a:lnTo>
                  <a:lnTo>
                    <a:pt x="53098" y="33680"/>
                  </a:lnTo>
                  <a:lnTo>
                    <a:pt x="55270" y="24244"/>
                  </a:lnTo>
                  <a:close/>
                </a:path>
                <a:path w="534035" h="48895">
                  <a:moveTo>
                    <a:pt x="533717" y="24244"/>
                  </a:moveTo>
                  <a:lnTo>
                    <a:pt x="531545" y="14808"/>
                  </a:lnTo>
                  <a:lnTo>
                    <a:pt x="525614" y="7099"/>
                  </a:lnTo>
                  <a:lnTo>
                    <a:pt x="516839" y="1905"/>
                  </a:lnTo>
                  <a:lnTo>
                    <a:pt x="506082" y="0"/>
                  </a:lnTo>
                  <a:lnTo>
                    <a:pt x="495325" y="1905"/>
                  </a:lnTo>
                  <a:lnTo>
                    <a:pt x="486537" y="7099"/>
                  </a:lnTo>
                  <a:lnTo>
                    <a:pt x="480606" y="14808"/>
                  </a:lnTo>
                  <a:lnTo>
                    <a:pt x="478447" y="24244"/>
                  </a:lnTo>
                  <a:lnTo>
                    <a:pt x="480606" y="33680"/>
                  </a:lnTo>
                  <a:lnTo>
                    <a:pt x="486537" y="41376"/>
                  </a:lnTo>
                  <a:lnTo>
                    <a:pt x="495325" y="46570"/>
                  </a:lnTo>
                  <a:lnTo>
                    <a:pt x="506082" y="48475"/>
                  </a:lnTo>
                  <a:lnTo>
                    <a:pt x="516839" y="46570"/>
                  </a:lnTo>
                  <a:lnTo>
                    <a:pt x="525614" y="41376"/>
                  </a:lnTo>
                  <a:lnTo>
                    <a:pt x="531545" y="33680"/>
                  </a:lnTo>
                  <a:lnTo>
                    <a:pt x="533717" y="24244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2234096" y="5561427"/>
            <a:ext cx="781050" cy="7512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750" b="1" spc="-25" dirty="0">
                <a:solidFill>
                  <a:srgbClr val="151616"/>
                </a:solidFill>
                <a:latin typeface="Arial"/>
                <a:cs typeface="Arial"/>
              </a:rPr>
              <a:t>(+)</a:t>
            </a:r>
            <a:endParaRPr sz="47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361095" y="5540816"/>
            <a:ext cx="629285" cy="7512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750" b="1" dirty="0">
                <a:solidFill>
                  <a:srgbClr val="151616"/>
                </a:solidFill>
                <a:latin typeface="Arial"/>
                <a:cs typeface="Arial"/>
              </a:rPr>
              <a:t>(-</a:t>
            </a:r>
            <a:r>
              <a:rPr sz="4750" b="1" spc="-50" dirty="0">
                <a:solidFill>
                  <a:srgbClr val="151616"/>
                </a:solidFill>
                <a:latin typeface="Arial"/>
                <a:cs typeface="Arial"/>
              </a:rPr>
              <a:t>)</a:t>
            </a:r>
            <a:endParaRPr sz="47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430226" y="5071507"/>
            <a:ext cx="2268855" cy="460375"/>
          </a:xfrm>
          <a:prstGeom prst="rect">
            <a:avLst/>
          </a:prstGeom>
          <a:solidFill>
            <a:srgbClr val="FBE116">
              <a:alpha val="79998"/>
            </a:srgbClr>
          </a:solidFill>
        </p:spPr>
        <p:txBody>
          <a:bodyPr vert="horz" wrap="square" lIns="0" tIns="31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1750">
              <a:latin typeface="Times New Roman"/>
              <a:cs typeface="Times New Roman"/>
            </a:endParaRPr>
          </a:p>
          <a:p>
            <a:pPr marL="875665">
              <a:lnSpc>
                <a:spcPct val="100000"/>
              </a:lnSpc>
            </a:pPr>
            <a:r>
              <a:rPr sz="900" spc="-10" dirty="0">
                <a:solidFill>
                  <a:srgbClr val="989899"/>
                </a:solidFill>
                <a:latin typeface="Arial"/>
                <a:cs typeface="Arial"/>
              </a:rPr>
              <a:t>V.Ryan</a:t>
            </a:r>
            <a:r>
              <a:rPr sz="900" spc="-25" dirty="0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989899"/>
                </a:solidFill>
                <a:latin typeface="Arial"/>
                <a:cs typeface="Arial"/>
              </a:rPr>
              <a:t>©</a:t>
            </a:r>
            <a:r>
              <a:rPr sz="900" spc="-25" dirty="0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sz="900" spc="-20" dirty="0">
                <a:solidFill>
                  <a:srgbClr val="989899"/>
                </a:solidFill>
                <a:latin typeface="Arial"/>
                <a:cs typeface="Arial"/>
              </a:rPr>
              <a:t>2022</a:t>
            </a:r>
            <a:endParaRPr sz="900">
              <a:latin typeface="Arial"/>
              <a:cs typeface="Arial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1953478" y="2992982"/>
            <a:ext cx="3327400" cy="2541905"/>
            <a:chOff x="1953478" y="2992982"/>
            <a:chExt cx="3327400" cy="2541905"/>
          </a:xfrm>
        </p:grpSpPr>
        <p:sp>
          <p:nvSpPr>
            <p:cNvPr id="15" name="object 15"/>
            <p:cNvSpPr/>
            <p:nvPr/>
          </p:nvSpPr>
          <p:spPr>
            <a:xfrm>
              <a:off x="3288733" y="4245942"/>
              <a:ext cx="480695" cy="60325"/>
            </a:xfrm>
            <a:custGeom>
              <a:avLst/>
              <a:gdLst/>
              <a:ahLst/>
              <a:cxnLst/>
              <a:rect l="l" t="t" r="r" b="b"/>
              <a:pathLst>
                <a:path w="480695" h="60325">
                  <a:moveTo>
                    <a:pt x="480258" y="56576"/>
                  </a:moveTo>
                  <a:lnTo>
                    <a:pt x="438393" y="37264"/>
                  </a:lnTo>
                  <a:lnTo>
                    <a:pt x="328598" y="5379"/>
                  </a:lnTo>
                  <a:lnTo>
                    <a:pt x="174568" y="0"/>
                  </a:lnTo>
                  <a:lnTo>
                    <a:pt x="0" y="60202"/>
                  </a:lnTo>
                </a:path>
              </a:pathLst>
            </a:custGeom>
            <a:ln w="359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700051" y="5072914"/>
              <a:ext cx="192405" cy="460375"/>
            </a:xfrm>
            <a:custGeom>
              <a:avLst/>
              <a:gdLst/>
              <a:ahLst/>
              <a:cxnLst/>
              <a:rect l="l" t="t" r="r" b="b"/>
              <a:pathLst>
                <a:path w="192404" h="460375">
                  <a:moveTo>
                    <a:pt x="192104" y="0"/>
                  </a:moveTo>
                  <a:lnTo>
                    <a:pt x="0" y="0"/>
                  </a:lnTo>
                  <a:lnTo>
                    <a:pt x="0" y="460314"/>
                  </a:lnTo>
                  <a:lnTo>
                    <a:pt x="192104" y="460314"/>
                  </a:lnTo>
                  <a:lnTo>
                    <a:pt x="192104" y="0"/>
                  </a:lnTo>
                  <a:close/>
                </a:path>
              </a:pathLst>
            </a:custGeom>
            <a:solidFill>
              <a:srgbClr val="FBE1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700051" y="5072914"/>
              <a:ext cx="192405" cy="460375"/>
            </a:xfrm>
            <a:custGeom>
              <a:avLst/>
              <a:gdLst/>
              <a:ahLst/>
              <a:cxnLst/>
              <a:rect l="l" t="t" r="r" b="b"/>
              <a:pathLst>
                <a:path w="192404" h="460375">
                  <a:moveTo>
                    <a:pt x="0" y="0"/>
                  </a:moveTo>
                  <a:lnTo>
                    <a:pt x="192104" y="0"/>
                  </a:lnTo>
                  <a:lnTo>
                    <a:pt x="192104" y="460314"/>
                  </a:lnTo>
                  <a:lnTo>
                    <a:pt x="0" y="460314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953475" y="2992993"/>
              <a:ext cx="3327400" cy="1428115"/>
            </a:xfrm>
            <a:custGeom>
              <a:avLst/>
              <a:gdLst/>
              <a:ahLst/>
              <a:cxnLst/>
              <a:rect l="l" t="t" r="r" b="b"/>
              <a:pathLst>
                <a:path w="3327400" h="1428114">
                  <a:moveTo>
                    <a:pt x="599859" y="38404"/>
                  </a:moveTo>
                  <a:lnTo>
                    <a:pt x="591464" y="34798"/>
                  </a:lnTo>
                  <a:lnTo>
                    <a:pt x="519811" y="4102"/>
                  </a:lnTo>
                  <a:lnTo>
                    <a:pt x="519811" y="40805"/>
                  </a:lnTo>
                  <a:lnTo>
                    <a:pt x="519760" y="41871"/>
                  </a:lnTo>
                  <a:lnTo>
                    <a:pt x="519760" y="37604"/>
                  </a:lnTo>
                  <a:lnTo>
                    <a:pt x="519811" y="40805"/>
                  </a:lnTo>
                  <a:lnTo>
                    <a:pt x="519811" y="4102"/>
                  </a:lnTo>
                  <a:lnTo>
                    <a:pt x="510247" y="0"/>
                  </a:lnTo>
                  <a:lnTo>
                    <a:pt x="511416" y="2400"/>
                  </a:lnTo>
                  <a:lnTo>
                    <a:pt x="512495" y="4787"/>
                  </a:lnTo>
                  <a:lnTo>
                    <a:pt x="519709" y="34798"/>
                  </a:lnTo>
                  <a:lnTo>
                    <a:pt x="237401" y="34798"/>
                  </a:lnTo>
                  <a:lnTo>
                    <a:pt x="237401" y="41998"/>
                  </a:lnTo>
                  <a:lnTo>
                    <a:pt x="519747" y="41998"/>
                  </a:lnTo>
                  <a:lnTo>
                    <a:pt x="519696" y="43205"/>
                  </a:lnTo>
                  <a:lnTo>
                    <a:pt x="510247" y="76809"/>
                  </a:lnTo>
                  <a:lnTo>
                    <a:pt x="591464" y="41998"/>
                  </a:lnTo>
                  <a:lnTo>
                    <a:pt x="599859" y="38404"/>
                  </a:lnTo>
                  <a:close/>
                </a:path>
                <a:path w="3327400" h="1428114">
                  <a:moveTo>
                    <a:pt x="1304848" y="1389456"/>
                  </a:moveTo>
                  <a:lnTo>
                    <a:pt x="1296454" y="1385849"/>
                  </a:lnTo>
                  <a:lnTo>
                    <a:pt x="1224800" y="1355153"/>
                  </a:lnTo>
                  <a:lnTo>
                    <a:pt x="1224800" y="1391856"/>
                  </a:lnTo>
                  <a:lnTo>
                    <a:pt x="1224749" y="1392923"/>
                  </a:lnTo>
                  <a:lnTo>
                    <a:pt x="1224749" y="1388656"/>
                  </a:lnTo>
                  <a:lnTo>
                    <a:pt x="1224800" y="1391856"/>
                  </a:lnTo>
                  <a:lnTo>
                    <a:pt x="1224800" y="1355153"/>
                  </a:lnTo>
                  <a:lnTo>
                    <a:pt x="1215237" y="1351051"/>
                  </a:lnTo>
                  <a:lnTo>
                    <a:pt x="1216406" y="1353451"/>
                  </a:lnTo>
                  <a:lnTo>
                    <a:pt x="1217485" y="1355852"/>
                  </a:lnTo>
                  <a:lnTo>
                    <a:pt x="1224699" y="1385849"/>
                  </a:lnTo>
                  <a:lnTo>
                    <a:pt x="0" y="1385849"/>
                  </a:lnTo>
                  <a:lnTo>
                    <a:pt x="0" y="1393050"/>
                  </a:lnTo>
                  <a:lnTo>
                    <a:pt x="1224737" y="1393050"/>
                  </a:lnTo>
                  <a:lnTo>
                    <a:pt x="1224686" y="1394256"/>
                  </a:lnTo>
                  <a:lnTo>
                    <a:pt x="1215237" y="1427861"/>
                  </a:lnTo>
                  <a:lnTo>
                    <a:pt x="1296454" y="1393050"/>
                  </a:lnTo>
                  <a:lnTo>
                    <a:pt x="1304848" y="1389456"/>
                  </a:lnTo>
                  <a:close/>
                </a:path>
                <a:path w="3327400" h="1428114">
                  <a:moveTo>
                    <a:pt x="1437157" y="1197356"/>
                  </a:moveTo>
                  <a:lnTo>
                    <a:pt x="1423352" y="1172870"/>
                  </a:lnTo>
                  <a:lnTo>
                    <a:pt x="1389265" y="1112431"/>
                  </a:lnTo>
                  <a:lnTo>
                    <a:pt x="1388732" y="1115047"/>
                  </a:lnTo>
                  <a:lnTo>
                    <a:pt x="1388135" y="1117612"/>
                  </a:lnTo>
                  <a:lnTo>
                    <a:pt x="1375689" y="1145870"/>
                  </a:lnTo>
                  <a:lnTo>
                    <a:pt x="1261491" y="1058633"/>
                  </a:lnTo>
                  <a:lnTo>
                    <a:pt x="1253096" y="1052220"/>
                  </a:lnTo>
                  <a:lnTo>
                    <a:pt x="1252385" y="1051674"/>
                  </a:lnTo>
                  <a:lnTo>
                    <a:pt x="1251496" y="1051521"/>
                  </a:lnTo>
                  <a:lnTo>
                    <a:pt x="274256" y="889330"/>
                  </a:lnTo>
                  <a:lnTo>
                    <a:pt x="273075" y="896442"/>
                  </a:lnTo>
                  <a:lnTo>
                    <a:pt x="1249438" y="1058481"/>
                  </a:lnTo>
                  <a:lnTo>
                    <a:pt x="1371320" y="1151585"/>
                  </a:lnTo>
                  <a:lnTo>
                    <a:pt x="1342631" y="1173467"/>
                  </a:lnTo>
                  <a:lnTo>
                    <a:pt x="1437157" y="1197356"/>
                  </a:lnTo>
                  <a:close/>
                </a:path>
                <a:path w="3327400" h="1428114">
                  <a:moveTo>
                    <a:pt x="3222358" y="185521"/>
                  </a:moveTo>
                  <a:lnTo>
                    <a:pt x="1786839" y="1072870"/>
                  </a:lnTo>
                  <a:lnTo>
                    <a:pt x="1784540" y="1115390"/>
                  </a:lnTo>
                  <a:lnTo>
                    <a:pt x="1783270" y="1115301"/>
                  </a:lnTo>
                  <a:lnTo>
                    <a:pt x="1749894" y="1105357"/>
                  </a:lnTo>
                  <a:lnTo>
                    <a:pt x="1786928" y="1195539"/>
                  </a:lnTo>
                  <a:lnTo>
                    <a:pt x="1807019" y="1150556"/>
                  </a:lnTo>
                  <a:lnTo>
                    <a:pt x="1826691" y="1106512"/>
                  </a:lnTo>
                  <a:lnTo>
                    <a:pt x="1824189" y="1107681"/>
                  </a:lnTo>
                  <a:lnTo>
                    <a:pt x="1791741" y="1115491"/>
                  </a:lnTo>
                  <a:lnTo>
                    <a:pt x="1792300" y="1078979"/>
                  </a:lnTo>
                  <a:lnTo>
                    <a:pt x="1792312" y="1077937"/>
                  </a:lnTo>
                  <a:lnTo>
                    <a:pt x="3222358" y="185521"/>
                  </a:lnTo>
                  <a:close/>
                </a:path>
                <a:path w="3327400" h="1428114">
                  <a:moveTo>
                    <a:pt x="3233775" y="885558"/>
                  </a:moveTo>
                  <a:lnTo>
                    <a:pt x="3232480" y="878471"/>
                  </a:lnTo>
                  <a:lnTo>
                    <a:pt x="1920379" y="1117688"/>
                  </a:lnTo>
                  <a:lnTo>
                    <a:pt x="1918525" y="1118031"/>
                  </a:lnTo>
                  <a:lnTo>
                    <a:pt x="1917750" y="1119759"/>
                  </a:lnTo>
                  <a:lnTo>
                    <a:pt x="1902536" y="1153617"/>
                  </a:lnTo>
                  <a:lnTo>
                    <a:pt x="1874685" y="1130681"/>
                  </a:lnTo>
                  <a:lnTo>
                    <a:pt x="1872996" y="1228166"/>
                  </a:lnTo>
                  <a:lnTo>
                    <a:pt x="1916049" y="1188554"/>
                  </a:lnTo>
                  <a:lnTo>
                    <a:pt x="1944662" y="1162240"/>
                  </a:lnTo>
                  <a:lnTo>
                    <a:pt x="1942084" y="1162227"/>
                  </a:lnTo>
                  <a:lnTo>
                    <a:pt x="1939455" y="1162240"/>
                  </a:lnTo>
                  <a:lnTo>
                    <a:pt x="1936851" y="1162177"/>
                  </a:lnTo>
                  <a:lnTo>
                    <a:pt x="1909102" y="1156563"/>
                  </a:lnTo>
                  <a:lnTo>
                    <a:pt x="1923389" y="1124775"/>
                  </a:lnTo>
                  <a:lnTo>
                    <a:pt x="1923542" y="1124445"/>
                  </a:lnTo>
                  <a:lnTo>
                    <a:pt x="3233775" y="885558"/>
                  </a:lnTo>
                  <a:close/>
                </a:path>
                <a:path w="3327400" h="1428114">
                  <a:moveTo>
                    <a:pt x="3327374" y="1385849"/>
                  </a:moveTo>
                  <a:lnTo>
                    <a:pt x="2102624" y="1385849"/>
                  </a:lnTo>
                  <a:lnTo>
                    <a:pt x="2102675" y="1384655"/>
                  </a:lnTo>
                  <a:lnTo>
                    <a:pt x="2112124" y="1351051"/>
                  </a:lnTo>
                  <a:lnTo>
                    <a:pt x="2022513" y="1389456"/>
                  </a:lnTo>
                  <a:lnTo>
                    <a:pt x="2112124" y="1427861"/>
                  </a:lnTo>
                  <a:lnTo>
                    <a:pt x="2110968" y="1425460"/>
                  </a:lnTo>
                  <a:lnTo>
                    <a:pt x="2109876" y="1423060"/>
                  </a:lnTo>
                  <a:lnTo>
                    <a:pt x="2102624" y="1393050"/>
                  </a:lnTo>
                  <a:lnTo>
                    <a:pt x="3327374" y="1393050"/>
                  </a:lnTo>
                  <a:lnTo>
                    <a:pt x="3327374" y="1385849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2502875" y="6341271"/>
            <a:ext cx="236854" cy="575945"/>
          </a:xfrm>
          <a:prstGeom prst="rect">
            <a:avLst/>
          </a:prstGeom>
        </p:spPr>
        <p:txBody>
          <a:bodyPr vert="vert270" wrap="square" lIns="0" tIns="209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ANODE</a:t>
            </a:r>
            <a:endParaRPr sz="12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583218" y="6327638"/>
            <a:ext cx="236854" cy="770255"/>
          </a:xfrm>
          <a:prstGeom prst="rect">
            <a:avLst/>
          </a:prstGeom>
        </p:spPr>
        <p:txBody>
          <a:bodyPr vert="vert270" wrap="square" lIns="0" tIns="209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CATHODE</a:t>
            </a:r>
            <a:endParaRPr sz="12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826973" y="5224168"/>
            <a:ext cx="754380" cy="76835"/>
          </a:xfrm>
          <a:custGeom>
            <a:avLst/>
            <a:gdLst/>
            <a:ahLst/>
            <a:cxnLst/>
            <a:rect l="l" t="t" r="r" b="b"/>
            <a:pathLst>
              <a:path w="754379" h="76835">
                <a:moveTo>
                  <a:pt x="89611" y="0"/>
                </a:moveTo>
                <a:lnTo>
                  <a:pt x="0" y="38404"/>
                </a:lnTo>
                <a:lnTo>
                  <a:pt x="89611" y="76809"/>
                </a:lnTo>
                <a:lnTo>
                  <a:pt x="88447" y="74408"/>
                </a:lnTo>
                <a:lnTo>
                  <a:pt x="87360" y="72007"/>
                </a:lnTo>
                <a:lnTo>
                  <a:pt x="80103" y="42005"/>
                </a:lnTo>
                <a:lnTo>
                  <a:pt x="45035" y="42005"/>
                </a:lnTo>
                <a:lnTo>
                  <a:pt x="45035" y="34804"/>
                </a:lnTo>
                <a:lnTo>
                  <a:pt x="80103" y="34804"/>
                </a:lnTo>
                <a:lnTo>
                  <a:pt x="80161" y="33602"/>
                </a:lnTo>
                <a:lnTo>
                  <a:pt x="88447" y="2401"/>
                </a:lnTo>
                <a:lnTo>
                  <a:pt x="89611" y="0"/>
                </a:lnTo>
                <a:close/>
              </a:path>
              <a:path w="754379" h="76835">
                <a:moveTo>
                  <a:pt x="80103" y="34804"/>
                </a:moveTo>
                <a:lnTo>
                  <a:pt x="45035" y="34804"/>
                </a:lnTo>
                <a:lnTo>
                  <a:pt x="45035" y="42005"/>
                </a:lnTo>
                <a:lnTo>
                  <a:pt x="80103" y="42005"/>
                </a:lnTo>
                <a:lnTo>
                  <a:pt x="80103" y="34804"/>
                </a:lnTo>
                <a:close/>
              </a:path>
              <a:path w="754379" h="76835">
                <a:moveTo>
                  <a:pt x="753911" y="34804"/>
                </a:moveTo>
                <a:lnTo>
                  <a:pt x="80103" y="34804"/>
                </a:lnTo>
                <a:lnTo>
                  <a:pt x="80103" y="42005"/>
                </a:lnTo>
                <a:lnTo>
                  <a:pt x="753911" y="42005"/>
                </a:lnTo>
                <a:lnTo>
                  <a:pt x="753911" y="34804"/>
                </a:lnTo>
                <a:close/>
              </a:path>
            </a:pathLst>
          </a:custGeom>
          <a:solidFill>
            <a:srgbClr val="DD2B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3083617" y="2341365"/>
            <a:ext cx="1126490" cy="2228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300" spc="-20" dirty="0">
                <a:solidFill>
                  <a:srgbClr val="989899"/>
                </a:solidFill>
                <a:latin typeface="Arial"/>
                <a:cs typeface="Arial"/>
              </a:rPr>
              <a:t>V.Ryan</a:t>
            </a:r>
            <a:r>
              <a:rPr sz="1300" spc="-35" dirty="0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sz="1300" dirty="0">
                <a:solidFill>
                  <a:srgbClr val="989899"/>
                </a:solidFill>
                <a:latin typeface="Arial"/>
                <a:cs typeface="Arial"/>
              </a:rPr>
              <a:t>©</a:t>
            </a:r>
            <a:r>
              <a:rPr sz="1300" spc="-30" dirty="0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sz="1300" spc="-20" dirty="0">
                <a:solidFill>
                  <a:srgbClr val="989899"/>
                </a:solidFill>
                <a:latin typeface="Arial"/>
                <a:cs typeface="Arial"/>
              </a:rPr>
              <a:t>2022</a:t>
            </a:r>
            <a:endParaRPr sz="13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053260" y="958735"/>
            <a:ext cx="545147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Add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missing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labels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diagram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typical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LED,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shown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below.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5161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270</Words>
  <Application>Microsoft Office PowerPoint</Application>
  <PresentationFormat>Custom</PresentationFormat>
  <Paragraphs>33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elec5.cdr</dc:title>
  <dc:creator>BY V.RYAN</dc:creator>
  <cp:keywords>EXAMINATION QUESTIONS - BATTERIES AND LEDs</cp:keywords>
  <cp:lastModifiedBy>Vincent RYan</cp:lastModifiedBy>
  <cp:revision>2</cp:revision>
  <dcterms:created xsi:type="dcterms:W3CDTF">2022-08-22T14:58:26Z</dcterms:created>
  <dcterms:modified xsi:type="dcterms:W3CDTF">2022-08-22T15:01:09Z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2022-08-22T00:00:00Z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2022-08-22T00:00:00Z</vt:filetime>
  </property>
  <property fmtid="{D5CDD505-2E9C-101B-9397-08002B2CF9AE}" pid="5" name="Producer">
    <vt:lpwstr>Corel PDF Engine Version 19.1.0.419</vt:lpwstr>
  </property>
</Properties>
</file>