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hyperlink" Target="https://technologystudent.com/forcmom/force1.htm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26" Type="http://schemas.openxmlformats.org/officeDocument/2006/relationships/image" Target="../media/image33.png"/><Relationship Id="rId3" Type="http://schemas.openxmlformats.org/officeDocument/2006/relationships/hyperlink" Target="http://www.technologystudent.com/" TargetMode="External"/><Relationship Id="rId21" Type="http://schemas.openxmlformats.org/officeDocument/2006/relationships/image" Target="../media/image28.jp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5" Type="http://schemas.openxmlformats.org/officeDocument/2006/relationships/image" Target="../media/image32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24" Type="http://schemas.openxmlformats.org/officeDocument/2006/relationships/image" Target="../media/image31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hyperlink" Target="https://technologystudent.com/forcmom/force1.htm" TargetMode="External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Relationship Id="rId27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5.png"/><Relationship Id="rId4" Type="http://schemas.openxmlformats.org/officeDocument/2006/relationships/hyperlink" Target="https://technologystudent.com/forcmom/force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6886" y="40580"/>
            <a:ext cx="5672455" cy="44259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57480" algn="ctr">
              <a:lnSpc>
                <a:spcPct val="100000"/>
              </a:lnSpc>
              <a:spcBef>
                <a:spcPts val="615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FORCES</a:t>
            </a:r>
            <a:endParaRPr sz="16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85"/>
              </a:spcBef>
              <a:tabLst>
                <a:tab pos="2053589" algn="l"/>
                <a:tab pos="39357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1756" y="968891"/>
            <a:ext cx="7156450" cy="97409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representing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range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different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types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forces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Alongside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each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force,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description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explanation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alternative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5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r>
              <a:rPr sz="1400" b="1" i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b="1" i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b="1" i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force</a:t>
            </a:r>
            <a:endParaRPr sz="1400">
              <a:latin typeface="Arial"/>
              <a:cs typeface="Arial"/>
            </a:endParaRPr>
          </a:p>
          <a:p>
            <a:pPr marL="263525">
              <a:lnSpc>
                <a:spcPct val="100000"/>
              </a:lnSpc>
              <a:spcBef>
                <a:spcPts val="1220"/>
              </a:spcBef>
            </a:pP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STATIC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LOAD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8489" y="544546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https://technologystudent.com/forcmom/force1.htm</a:t>
            </a:r>
            <a:endParaRPr sz="1800" baseline="2314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31544" y="1964411"/>
            <a:ext cx="612775" cy="2338070"/>
            <a:chOff x="631544" y="1964411"/>
            <a:chExt cx="612775" cy="2338070"/>
          </a:xfrm>
        </p:grpSpPr>
        <p:sp>
          <p:nvSpPr>
            <p:cNvPr id="6" name="object 6"/>
            <p:cNvSpPr/>
            <p:nvPr/>
          </p:nvSpPr>
          <p:spPr>
            <a:xfrm>
              <a:off x="740435" y="3180546"/>
              <a:ext cx="330200" cy="1000760"/>
            </a:xfrm>
            <a:custGeom>
              <a:avLst/>
              <a:gdLst/>
              <a:ahLst/>
              <a:cxnLst/>
              <a:rect l="l" t="t" r="r" b="b"/>
              <a:pathLst>
                <a:path w="330200" h="1000760">
                  <a:moveTo>
                    <a:pt x="329958" y="995464"/>
                  </a:moveTo>
                  <a:lnTo>
                    <a:pt x="321398" y="562711"/>
                  </a:lnTo>
                  <a:lnTo>
                    <a:pt x="320421" y="559320"/>
                  </a:lnTo>
                  <a:lnTo>
                    <a:pt x="320497" y="558571"/>
                  </a:lnTo>
                  <a:lnTo>
                    <a:pt x="235102" y="52844"/>
                  </a:lnTo>
                  <a:lnTo>
                    <a:pt x="193954" y="9258"/>
                  </a:lnTo>
                  <a:lnTo>
                    <a:pt x="119367" y="0"/>
                  </a:lnTo>
                  <a:lnTo>
                    <a:pt x="79705" y="6743"/>
                  </a:lnTo>
                  <a:lnTo>
                    <a:pt x="43878" y="20243"/>
                  </a:lnTo>
                  <a:lnTo>
                    <a:pt x="15951" y="39903"/>
                  </a:lnTo>
                  <a:lnTo>
                    <a:pt x="0" y="65112"/>
                  </a:lnTo>
                  <a:lnTo>
                    <a:pt x="76" y="95275"/>
                  </a:lnTo>
                  <a:lnTo>
                    <a:pt x="9956" y="145554"/>
                  </a:lnTo>
                  <a:lnTo>
                    <a:pt x="22123" y="195300"/>
                  </a:lnTo>
                  <a:lnTo>
                    <a:pt x="36004" y="244665"/>
                  </a:lnTo>
                  <a:lnTo>
                    <a:pt x="51028" y="293763"/>
                  </a:lnTo>
                  <a:lnTo>
                    <a:pt x="82232" y="391706"/>
                  </a:lnTo>
                  <a:lnTo>
                    <a:pt x="97269" y="440817"/>
                  </a:lnTo>
                  <a:lnTo>
                    <a:pt x="111150" y="490169"/>
                  </a:lnTo>
                  <a:lnTo>
                    <a:pt x="123317" y="539927"/>
                  </a:lnTo>
                  <a:lnTo>
                    <a:pt x="133184" y="590194"/>
                  </a:lnTo>
                  <a:lnTo>
                    <a:pt x="134137" y="591769"/>
                  </a:lnTo>
                  <a:lnTo>
                    <a:pt x="178054" y="1000302"/>
                  </a:lnTo>
                  <a:lnTo>
                    <a:pt x="329958" y="995464"/>
                  </a:lnTo>
                  <a:close/>
                </a:path>
              </a:pathLst>
            </a:custGeom>
            <a:solidFill>
              <a:srgbClr val="787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9654" y="4186980"/>
              <a:ext cx="344805" cy="115570"/>
            </a:xfrm>
            <a:custGeom>
              <a:avLst/>
              <a:gdLst/>
              <a:ahLst/>
              <a:cxnLst/>
              <a:rect l="l" t="t" r="r" b="b"/>
              <a:pathLst>
                <a:path w="344805" h="115570">
                  <a:moveTo>
                    <a:pt x="169042" y="0"/>
                  </a:moveTo>
                  <a:lnTo>
                    <a:pt x="36252" y="2843"/>
                  </a:lnTo>
                  <a:lnTo>
                    <a:pt x="12517" y="40982"/>
                  </a:lnTo>
                  <a:lnTo>
                    <a:pt x="0" y="93884"/>
                  </a:lnTo>
                  <a:lnTo>
                    <a:pt x="434" y="109728"/>
                  </a:lnTo>
                  <a:lnTo>
                    <a:pt x="3831" y="115250"/>
                  </a:lnTo>
                  <a:lnTo>
                    <a:pt x="17694" y="114823"/>
                  </a:lnTo>
                  <a:lnTo>
                    <a:pt x="49528" y="112824"/>
                  </a:lnTo>
                  <a:lnTo>
                    <a:pt x="67406" y="112845"/>
                  </a:lnTo>
                  <a:lnTo>
                    <a:pt x="76663" y="111776"/>
                  </a:lnTo>
                  <a:lnTo>
                    <a:pt x="80586" y="108827"/>
                  </a:lnTo>
                  <a:lnTo>
                    <a:pt x="82593" y="104216"/>
                  </a:lnTo>
                  <a:lnTo>
                    <a:pt x="89000" y="104990"/>
                  </a:lnTo>
                  <a:lnTo>
                    <a:pt x="99611" y="107679"/>
                  </a:lnTo>
                  <a:lnTo>
                    <a:pt x="114231" y="108813"/>
                  </a:lnTo>
                  <a:lnTo>
                    <a:pt x="203606" y="107886"/>
                  </a:lnTo>
                  <a:lnTo>
                    <a:pt x="264383" y="106149"/>
                  </a:lnTo>
                  <a:lnTo>
                    <a:pt x="314996" y="101871"/>
                  </a:lnTo>
                  <a:lnTo>
                    <a:pt x="339779" y="93783"/>
                  </a:lnTo>
                  <a:lnTo>
                    <a:pt x="344497" y="72691"/>
                  </a:lnTo>
                  <a:lnTo>
                    <a:pt x="332548" y="58333"/>
                  </a:lnTo>
                  <a:lnTo>
                    <a:pt x="312267" y="49643"/>
                  </a:lnTo>
                  <a:lnTo>
                    <a:pt x="291989" y="45551"/>
                  </a:lnTo>
                  <a:lnTo>
                    <a:pt x="242573" y="38931"/>
                  </a:lnTo>
                  <a:lnTo>
                    <a:pt x="204626" y="32561"/>
                  </a:lnTo>
                  <a:lnTo>
                    <a:pt x="180165" y="26576"/>
                  </a:lnTo>
                  <a:lnTo>
                    <a:pt x="171208" y="21113"/>
                  </a:lnTo>
                  <a:lnTo>
                    <a:pt x="16904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22228" y="2369758"/>
              <a:ext cx="248920" cy="512445"/>
            </a:xfrm>
            <a:custGeom>
              <a:avLst/>
              <a:gdLst/>
              <a:ahLst/>
              <a:cxnLst/>
              <a:rect l="l" t="t" r="r" b="b"/>
              <a:pathLst>
                <a:path w="248919" h="512444">
                  <a:moveTo>
                    <a:pt x="147438" y="0"/>
                  </a:moveTo>
                  <a:lnTo>
                    <a:pt x="108420" y="153"/>
                  </a:lnTo>
                  <a:lnTo>
                    <a:pt x="46689" y="28629"/>
                  </a:lnTo>
                  <a:lnTo>
                    <a:pt x="31870" y="102332"/>
                  </a:lnTo>
                  <a:lnTo>
                    <a:pt x="28015" y="153273"/>
                  </a:lnTo>
                  <a:lnTo>
                    <a:pt x="22563" y="207453"/>
                  </a:lnTo>
                  <a:lnTo>
                    <a:pt x="9910" y="316844"/>
                  </a:lnTo>
                  <a:lnTo>
                    <a:pt x="4232" y="367711"/>
                  </a:lnTo>
                  <a:lnTo>
                    <a:pt x="0" y="413130"/>
                  </a:lnTo>
                  <a:lnTo>
                    <a:pt x="3746" y="455607"/>
                  </a:lnTo>
                  <a:lnTo>
                    <a:pt x="20063" y="486081"/>
                  </a:lnTo>
                  <a:lnTo>
                    <a:pt x="45263" y="504849"/>
                  </a:lnTo>
                  <a:lnTo>
                    <a:pt x="75658" y="512210"/>
                  </a:lnTo>
                  <a:lnTo>
                    <a:pt x="107561" y="508463"/>
                  </a:lnTo>
                  <a:lnTo>
                    <a:pt x="137284" y="493904"/>
                  </a:lnTo>
                  <a:lnTo>
                    <a:pt x="161140" y="468834"/>
                  </a:lnTo>
                  <a:lnTo>
                    <a:pt x="175441" y="433549"/>
                  </a:lnTo>
                  <a:lnTo>
                    <a:pt x="248309" y="95031"/>
                  </a:lnTo>
                  <a:lnTo>
                    <a:pt x="240762" y="56776"/>
                  </a:lnTo>
                  <a:lnTo>
                    <a:pt x="218305" y="28236"/>
                  </a:lnTo>
                  <a:lnTo>
                    <a:pt x="185632" y="9336"/>
                  </a:lnTo>
                  <a:lnTo>
                    <a:pt x="147438" y="0"/>
                  </a:lnTo>
                  <a:close/>
                </a:path>
              </a:pathLst>
            </a:custGeom>
            <a:solidFill>
              <a:srgbClr val="006B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98179" y="2876011"/>
              <a:ext cx="212317" cy="166942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737509" y="2726944"/>
              <a:ext cx="374015" cy="274955"/>
            </a:xfrm>
            <a:custGeom>
              <a:avLst/>
              <a:gdLst/>
              <a:ahLst/>
              <a:cxnLst/>
              <a:rect l="l" t="t" r="r" b="b"/>
              <a:pathLst>
                <a:path w="374015" h="274955">
                  <a:moveTo>
                    <a:pt x="66508" y="0"/>
                  </a:moveTo>
                  <a:lnTo>
                    <a:pt x="34798" y="14646"/>
                  </a:lnTo>
                  <a:lnTo>
                    <a:pt x="12041" y="40421"/>
                  </a:lnTo>
                  <a:lnTo>
                    <a:pt x="0" y="72316"/>
                  </a:lnTo>
                  <a:lnTo>
                    <a:pt x="436" y="105322"/>
                  </a:lnTo>
                  <a:lnTo>
                    <a:pt x="15113" y="134430"/>
                  </a:lnTo>
                  <a:lnTo>
                    <a:pt x="45793" y="154632"/>
                  </a:lnTo>
                  <a:lnTo>
                    <a:pt x="335751" y="274455"/>
                  </a:lnTo>
                  <a:lnTo>
                    <a:pt x="373810" y="158063"/>
                  </a:lnTo>
                  <a:lnTo>
                    <a:pt x="322112" y="131918"/>
                  </a:lnTo>
                  <a:lnTo>
                    <a:pt x="278771" y="105833"/>
                  </a:lnTo>
                  <a:lnTo>
                    <a:pt x="200448" y="53722"/>
                  </a:lnTo>
                  <a:lnTo>
                    <a:pt x="157107" y="27636"/>
                  </a:lnTo>
                  <a:lnTo>
                    <a:pt x="105408" y="1491"/>
                  </a:lnTo>
                  <a:lnTo>
                    <a:pt x="66508" y="0"/>
                  </a:lnTo>
                  <a:close/>
                </a:path>
              </a:pathLst>
            </a:custGeom>
            <a:solidFill>
              <a:srgbClr val="006B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61559" y="1971777"/>
              <a:ext cx="427990" cy="1308100"/>
            </a:xfrm>
            <a:custGeom>
              <a:avLst/>
              <a:gdLst/>
              <a:ahLst/>
              <a:cxnLst/>
              <a:rect l="l" t="t" r="r" b="b"/>
              <a:pathLst>
                <a:path w="427990" h="1308100">
                  <a:moveTo>
                    <a:pt x="256681" y="0"/>
                  </a:moveTo>
                  <a:lnTo>
                    <a:pt x="207223" y="3860"/>
                  </a:lnTo>
                  <a:lnTo>
                    <a:pt x="170279" y="18885"/>
                  </a:lnTo>
                  <a:lnTo>
                    <a:pt x="130078" y="74687"/>
                  </a:lnTo>
                  <a:lnTo>
                    <a:pt x="124893" y="111594"/>
                  </a:lnTo>
                  <a:lnTo>
                    <a:pt x="128364" y="151926"/>
                  </a:lnTo>
                  <a:lnTo>
                    <a:pt x="139529" y="193747"/>
                  </a:lnTo>
                  <a:lnTo>
                    <a:pt x="157422" y="235123"/>
                  </a:lnTo>
                  <a:lnTo>
                    <a:pt x="166249" y="259703"/>
                  </a:lnTo>
                  <a:lnTo>
                    <a:pt x="175563" y="292379"/>
                  </a:lnTo>
                  <a:lnTo>
                    <a:pt x="172680" y="323067"/>
                  </a:lnTo>
                  <a:lnTo>
                    <a:pt x="161380" y="352435"/>
                  </a:lnTo>
                  <a:lnTo>
                    <a:pt x="145445" y="381153"/>
                  </a:lnTo>
                  <a:lnTo>
                    <a:pt x="130467" y="403507"/>
                  </a:lnTo>
                  <a:lnTo>
                    <a:pt x="108882" y="434193"/>
                  </a:lnTo>
                  <a:lnTo>
                    <a:pt x="87943" y="465410"/>
                  </a:lnTo>
                  <a:lnTo>
                    <a:pt x="74899" y="489355"/>
                  </a:lnTo>
                  <a:lnTo>
                    <a:pt x="76513" y="521020"/>
                  </a:lnTo>
                  <a:lnTo>
                    <a:pt x="95849" y="558308"/>
                  </a:lnTo>
                  <a:lnTo>
                    <a:pt x="123049" y="598461"/>
                  </a:lnTo>
                  <a:lnTo>
                    <a:pt x="148256" y="638720"/>
                  </a:lnTo>
                  <a:lnTo>
                    <a:pt x="161612" y="676328"/>
                  </a:lnTo>
                  <a:lnTo>
                    <a:pt x="151189" y="696682"/>
                  </a:lnTo>
                  <a:lnTo>
                    <a:pt x="125903" y="718586"/>
                  </a:lnTo>
                  <a:lnTo>
                    <a:pt x="101413" y="740315"/>
                  </a:lnTo>
                  <a:lnTo>
                    <a:pt x="93377" y="760147"/>
                  </a:lnTo>
                  <a:lnTo>
                    <a:pt x="89742" y="784714"/>
                  </a:lnTo>
                  <a:lnTo>
                    <a:pt x="70534" y="804491"/>
                  </a:lnTo>
                  <a:lnTo>
                    <a:pt x="48890" y="825156"/>
                  </a:lnTo>
                  <a:lnTo>
                    <a:pt x="37948" y="852387"/>
                  </a:lnTo>
                  <a:lnTo>
                    <a:pt x="36725" y="874968"/>
                  </a:lnTo>
                  <a:lnTo>
                    <a:pt x="34606" y="895605"/>
                  </a:lnTo>
                  <a:lnTo>
                    <a:pt x="31222" y="915697"/>
                  </a:lnTo>
                  <a:lnTo>
                    <a:pt x="26202" y="936644"/>
                  </a:lnTo>
                  <a:lnTo>
                    <a:pt x="7560" y="1034658"/>
                  </a:lnTo>
                  <a:lnTo>
                    <a:pt x="954" y="1083839"/>
                  </a:lnTo>
                  <a:lnTo>
                    <a:pt x="0" y="1132865"/>
                  </a:lnTo>
                  <a:lnTo>
                    <a:pt x="7579" y="1181534"/>
                  </a:lnTo>
                  <a:lnTo>
                    <a:pt x="306271" y="1307491"/>
                  </a:lnTo>
                  <a:lnTo>
                    <a:pt x="300459" y="1274151"/>
                  </a:lnTo>
                  <a:lnTo>
                    <a:pt x="299546" y="1254567"/>
                  </a:lnTo>
                  <a:lnTo>
                    <a:pt x="302554" y="1245989"/>
                  </a:lnTo>
                  <a:lnTo>
                    <a:pt x="308501" y="1245665"/>
                  </a:lnTo>
                  <a:lnTo>
                    <a:pt x="316408" y="1250844"/>
                  </a:lnTo>
                  <a:lnTo>
                    <a:pt x="334182" y="1266705"/>
                  </a:lnTo>
                  <a:lnTo>
                    <a:pt x="342089" y="1271884"/>
                  </a:lnTo>
                  <a:lnTo>
                    <a:pt x="348036" y="1271561"/>
                  </a:lnTo>
                  <a:lnTo>
                    <a:pt x="351044" y="1262983"/>
                  </a:lnTo>
                  <a:lnTo>
                    <a:pt x="350131" y="1243400"/>
                  </a:lnTo>
                  <a:lnTo>
                    <a:pt x="344319" y="1210061"/>
                  </a:lnTo>
                  <a:lnTo>
                    <a:pt x="354823" y="1125049"/>
                  </a:lnTo>
                  <a:lnTo>
                    <a:pt x="361979" y="1052601"/>
                  </a:lnTo>
                  <a:lnTo>
                    <a:pt x="366421" y="992637"/>
                  </a:lnTo>
                  <a:lnTo>
                    <a:pt x="368781" y="945081"/>
                  </a:lnTo>
                  <a:lnTo>
                    <a:pt x="369871" y="851775"/>
                  </a:lnTo>
                  <a:lnTo>
                    <a:pt x="291598" y="509263"/>
                  </a:lnTo>
                  <a:lnTo>
                    <a:pt x="292530" y="456930"/>
                  </a:lnTo>
                  <a:lnTo>
                    <a:pt x="291640" y="430616"/>
                  </a:lnTo>
                  <a:lnTo>
                    <a:pt x="307107" y="392811"/>
                  </a:lnTo>
                  <a:lnTo>
                    <a:pt x="343024" y="326336"/>
                  </a:lnTo>
                  <a:lnTo>
                    <a:pt x="346782" y="317905"/>
                  </a:lnTo>
                  <a:lnTo>
                    <a:pt x="347606" y="320489"/>
                  </a:lnTo>
                  <a:lnTo>
                    <a:pt x="354821" y="322470"/>
                  </a:lnTo>
                  <a:lnTo>
                    <a:pt x="363901" y="325274"/>
                  </a:lnTo>
                  <a:lnTo>
                    <a:pt x="397328" y="305875"/>
                  </a:lnTo>
                  <a:lnTo>
                    <a:pt x="407008" y="255551"/>
                  </a:lnTo>
                  <a:lnTo>
                    <a:pt x="407362" y="220517"/>
                  </a:lnTo>
                  <a:lnTo>
                    <a:pt x="427749" y="224121"/>
                  </a:lnTo>
                  <a:lnTo>
                    <a:pt x="427681" y="221396"/>
                  </a:lnTo>
                  <a:lnTo>
                    <a:pt x="423859" y="185210"/>
                  </a:lnTo>
                  <a:lnTo>
                    <a:pt x="416853" y="162638"/>
                  </a:lnTo>
                  <a:lnTo>
                    <a:pt x="409917" y="145134"/>
                  </a:lnTo>
                  <a:lnTo>
                    <a:pt x="406304" y="124156"/>
                  </a:lnTo>
                  <a:lnTo>
                    <a:pt x="401477" y="86303"/>
                  </a:lnTo>
                  <a:lnTo>
                    <a:pt x="381566" y="42841"/>
                  </a:lnTo>
                  <a:lnTo>
                    <a:pt x="345225" y="12371"/>
                  </a:lnTo>
                  <a:lnTo>
                    <a:pt x="291750" y="791"/>
                  </a:lnTo>
                  <a:lnTo>
                    <a:pt x="256681" y="0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61559" y="1971777"/>
              <a:ext cx="427990" cy="1308100"/>
            </a:xfrm>
            <a:custGeom>
              <a:avLst/>
              <a:gdLst/>
              <a:ahLst/>
              <a:cxnLst/>
              <a:rect l="l" t="t" r="r" b="b"/>
              <a:pathLst>
                <a:path w="427990" h="1308100">
                  <a:moveTo>
                    <a:pt x="157422" y="235123"/>
                  </a:moveTo>
                  <a:lnTo>
                    <a:pt x="166249" y="259703"/>
                  </a:lnTo>
                  <a:lnTo>
                    <a:pt x="175563" y="292379"/>
                  </a:lnTo>
                  <a:lnTo>
                    <a:pt x="172680" y="323067"/>
                  </a:lnTo>
                  <a:lnTo>
                    <a:pt x="161380" y="352435"/>
                  </a:lnTo>
                  <a:lnTo>
                    <a:pt x="145445" y="381153"/>
                  </a:lnTo>
                  <a:lnTo>
                    <a:pt x="130467" y="403507"/>
                  </a:lnTo>
                  <a:lnTo>
                    <a:pt x="108882" y="434193"/>
                  </a:lnTo>
                  <a:lnTo>
                    <a:pt x="87943" y="465410"/>
                  </a:lnTo>
                  <a:lnTo>
                    <a:pt x="74899" y="489355"/>
                  </a:lnTo>
                  <a:lnTo>
                    <a:pt x="76513" y="521020"/>
                  </a:lnTo>
                  <a:lnTo>
                    <a:pt x="95849" y="558308"/>
                  </a:lnTo>
                  <a:lnTo>
                    <a:pt x="123049" y="598461"/>
                  </a:lnTo>
                  <a:lnTo>
                    <a:pt x="148256" y="638720"/>
                  </a:lnTo>
                  <a:lnTo>
                    <a:pt x="161612" y="676328"/>
                  </a:lnTo>
                  <a:lnTo>
                    <a:pt x="151189" y="696682"/>
                  </a:lnTo>
                  <a:lnTo>
                    <a:pt x="125903" y="718586"/>
                  </a:lnTo>
                  <a:lnTo>
                    <a:pt x="101413" y="740315"/>
                  </a:lnTo>
                  <a:lnTo>
                    <a:pt x="93377" y="760147"/>
                  </a:lnTo>
                  <a:lnTo>
                    <a:pt x="89742" y="784714"/>
                  </a:lnTo>
                  <a:lnTo>
                    <a:pt x="70534" y="804491"/>
                  </a:lnTo>
                  <a:lnTo>
                    <a:pt x="48890" y="825156"/>
                  </a:lnTo>
                  <a:lnTo>
                    <a:pt x="37948" y="852387"/>
                  </a:lnTo>
                  <a:lnTo>
                    <a:pt x="36725" y="874968"/>
                  </a:lnTo>
                  <a:lnTo>
                    <a:pt x="34606" y="895605"/>
                  </a:lnTo>
                  <a:lnTo>
                    <a:pt x="31222" y="915697"/>
                  </a:lnTo>
                  <a:lnTo>
                    <a:pt x="26202" y="936644"/>
                  </a:lnTo>
                  <a:lnTo>
                    <a:pt x="16936" y="985525"/>
                  </a:lnTo>
                  <a:lnTo>
                    <a:pt x="7560" y="1034658"/>
                  </a:lnTo>
                  <a:lnTo>
                    <a:pt x="954" y="1083839"/>
                  </a:lnTo>
                  <a:lnTo>
                    <a:pt x="0" y="1132865"/>
                  </a:lnTo>
                  <a:lnTo>
                    <a:pt x="7579" y="1181534"/>
                  </a:lnTo>
                  <a:lnTo>
                    <a:pt x="7982" y="1181571"/>
                  </a:lnTo>
                  <a:lnTo>
                    <a:pt x="306271" y="1307491"/>
                  </a:lnTo>
                  <a:lnTo>
                    <a:pt x="300459" y="1274151"/>
                  </a:lnTo>
                  <a:lnTo>
                    <a:pt x="299546" y="1254567"/>
                  </a:lnTo>
                  <a:lnTo>
                    <a:pt x="302554" y="1245989"/>
                  </a:lnTo>
                  <a:lnTo>
                    <a:pt x="308501" y="1245665"/>
                  </a:lnTo>
                  <a:lnTo>
                    <a:pt x="316408" y="1250844"/>
                  </a:lnTo>
                  <a:lnTo>
                    <a:pt x="325295" y="1258774"/>
                  </a:lnTo>
                  <a:lnTo>
                    <a:pt x="334182" y="1266705"/>
                  </a:lnTo>
                  <a:lnTo>
                    <a:pt x="342089" y="1271884"/>
                  </a:lnTo>
                  <a:lnTo>
                    <a:pt x="348036" y="1271561"/>
                  </a:lnTo>
                  <a:lnTo>
                    <a:pt x="351044" y="1262983"/>
                  </a:lnTo>
                  <a:lnTo>
                    <a:pt x="350131" y="1243400"/>
                  </a:lnTo>
                  <a:lnTo>
                    <a:pt x="344319" y="1210061"/>
                  </a:lnTo>
                  <a:lnTo>
                    <a:pt x="354823" y="1125049"/>
                  </a:lnTo>
                  <a:lnTo>
                    <a:pt x="361979" y="1052601"/>
                  </a:lnTo>
                  <a:lnTo>
                    <a:pt x="366421" y="992637"/>
                  </a:lnTo>
                  <a:lnTo>
                    <a:pt x="368781" y="945081"/>
                  </a:lnTo>
                  <a:lnTo>
                    <a:pt x="369789" y="886880"/>
                  </a:lnTo>
                  <a:lnTo>
                    <a:pt x="369703" y="876081"/>
                  </a:lnTo>
                  <a:lnTo>
                    <a:pt x="369871" y="851775"/>
                  </a:lnTo>
                  <a:lnTo>
                    <a:pt x="291598" y="509263"/>
                  </a:lnTo>
                  <a:lnTo>
                    <a:pt x="292530" y="456930"/>
                  </a:lnTo>
                  <a:lnTo>
                    <a:pt x="291640" y="430616"/>
                  </a:lnTo>
                  <a:lnTo>
                    <a:pt x="307107" y="392811"/>
                  </a:lnTo>
                  <a:lnTo>
                    <a:pt x="327909" y="354417"/>
                  </a:lnTo>
                  <a:lnTo>
                    <a:pt x="343024" y="326336"/>
                  </a:lnTo>
                  <a:lnTo>
                    <a:pt x="346782" y="317905"/>
                  </a:lnTo>
                  <a:lnTo>
                    <a:pt x="347606" y="320489"/>
                  </a:lnTo>
                  <a:lnTo>
                    <a:pt x="354821" y="322470"/>
                  </a:lnTo>
                  <a:lnTo>
                    <a:pt x="363901" y="325274"/>
                  </a:lnTo>
                  <a:lnTo>
                    <a:pt x="369155" y="326375"/>
                  </a:lnTo>
                  <a:lnTo>
                    <a:pt x="374517" y="324899"/>
                  </a:lnTo>
                  <a:lnTo>
                    <a:pt x="404343" y="283754"/>
                  </a:lnTo>
                  <a:lnTo>
                    <a:pt x="407369" y="223207"/>
                  </a:lnTo>
                  <a:lnTo>
                    <a:pt x="407362" y="220517"/>
                  </a:lnTo>
                  <a:lnTo>
                    <a:pt x="427749" y="224121"/>
                  </a:lnTo>
                  <a:lnTo>
                    <a:pt x="427681" y="221396"/>
                  </a:lnTo>
                  <a:lnTo>
                    <a:pt x="423859" y="185210"/>
                  </a:lnTo>
                  <a:lnTo>
                    <a:pt x="416853" y="162638"/>
                  </a:lnTo>
                  <a:lnTo>
                    <a:pt x="409917" y="145134"/>
                  </a:lnTo>
                  <a:lnTo>
                    <a:pt x="406304" y="124156"/>
                  </a:lnTo>
                  <a:lnTo>
                    <a:pt x="401477" y="86303"/>
                  </a:lnTo>
                  <a:lnTo>
                    <a:pt x="381566" y="42841"/>
                  </a:lnTo>
                  <a:lnTo>
                    <a:pt x="345225" y="12371"/>
                  </a:lnTo>
                  <a:lnTo>
                    <a:pt x="291750" y="791"/>
                  </a:lnTo>
                  <a:lnTo>
                    <a:pt x="256681" y="0"/>
                  </a:lnTo>
                  <a:lnTo>
                    <a:pt x="207223" y="3860"/>
                  </a:lnTo>
                  <a:lnTo>
                    <a:pt x="170279" y="18885"/>
                  </a:lnTo>
                  <a:lnTo>
                    <a:pt x="144886" y="43139"/>
                  </a:lnTo>
                  <a:lnTo>
                    <a:pt x="130078" y="74687"/>
                  </a:lnTo>
                  <a:lnTo>
                    <a:pt x="124893" y="111594"/>
                  </a:lnTo>
                  <a:lnTo>
                    <a:pt x="128364" y="151926"/>
                  </a:lnTo>
                  <a:lnTo>
                    <a:pt x="139529" y="193747"/>
                  </a:lnTo>
                  <a:lnTo>
                    <a:pt x="157422" y="235123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21372" y="3165382"/>
              <a:ext cx="239395" cy="1009650"/>
            </a:xfrm>
            <a:custGeom>
              <a:avLst/>
              <a:gdLst/>
              <a:ahLst/>
              <a:cxnLst/>
              <a:rect l="l" t="t" r="r" b="b"/>
              <a:pathLst>
                <a:path w="239394" h="1009650">
                  <a:moveTo>
                    <a:pt x="238950" y="575310"/>
                  </a:moveTo>
                  <a:lnTo>
                    <a:pt x="238798" y="574725"/>
                  </a:lnTo>
                  <a:lnTo>
                    <a:pt x="238798" y="71361"/>
                  </a:lnTo>
                  <a:lnTo>
                    <a:pt x="229031" y="42951"/>
                  </a:lnTo>
                  <a:lnTo>
                    <a:pt x="205486" y="21539"/>
                  </a:lnTo>
                  <a:lnTo>
                    <a:pt x="172262" y="7188"/>
                  </a:lnTo>
                  <a:lnTo>
                    <a:pt x="133489" y="0"/>
                  </a:lnTo>
                  <a:lnTo>
                    <a:pt x="93256" y="38"/>
                  </a:lnTo>
                  <a:lnTo>
                    <a:pt x="55676" y="7378"/>
                  </a:lnTo>
                  <a:lnTo>
                    <a:pt x="24866" y="22123"/>
                  </a:lnTo>
                  <a:lnTo>
                    <a:pt x="4940" y="44323"/>
                  </a:lnTo>
                  <a:lnTo>
                    <a:pt x="0" y="74079"/>
                  </a:lnTo>
                  <a:lnTo>
                    <a:pt x="1358" y="125285"/>
                  </a:lnTo>
                  <a:lnTo>
                    <a:pt x="5080" y="176364"/>
                  </a:lnTo>
                  <a:lnTo>
                    <a:pt x="10541" y="227355"/>
                  </a:lnTo>
                  <a:lnTo>
                    <a:pt x="17183" y="278269"/>
                  </a:lnTo>
                  <a:lnTo>
                    <a:pt x="31648" y="380047"/>
                  </a:lnTo>
                  <a:lnTo>
                    <a:pt x="38290" y="430974"/>
                  </a:lnTo>
                  <a:lnTo>
                    <a:pt x="43764" y="481952"/>
                  </a:lnTo>
                  <a:lnTo>
                    <a:pt x="47472" y="533031"/>
                  </a:lnTo>
                  <a:lnTo>
                    <a:pt x="48844" y="584250"/>
                  </a:lnTo>
                  <a:lnTo>
                    <a:pt x="49987" y="587146"/>
                  </a:lnTo>
                  <a:lnTo>
                    <a:pt x="85623" y="1009497"/>
                  </a:lnTo>
                  <a:lnTo>
                    <a:pt x="237591" y="1008138"/>
                  </a:lnTo>
                  <a:lnTo>
                    <a:pt x="238950" y="57531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85876" y="4184254"/>
              <a:ext cx="345440" cy="111760"/>
            </a:xfrm>
            <a:custGeom>
              <a:avLst/>
              <a:gdLst/>
              <a:ahLst/>
              <a:cxnLst/>
              <a:rect l="l" t="t" r="r" b="b"/>
              <a:pathLst>
                <a:path w="345440" h="111760">
                  <a:moveTo>
                    <a:pt x="38326" y="0"/>
                  </a:moveTo>
                  <a:lnTo>
                    <a:pt x="26455" y="11269"/>
                  </a:lnTo>
                  <a:lnTo>
                    <a:pt x="13725" y="37584"/>
                  </a:lnTo>
                  <a:lnTo>
                    <a:pt x="3714" y="67654"/>
                  </a:lnTo>
                  <a:lnTo>
                    <a:pt x="0" y="90187"/>
                  </a:lnTo>
                  <a:lnTo>
                    <a:pt x="71" y="106037"/>
                  </a:lnTo>
                  <a:lnTo>
                    <a:pt x="3339" y="111635"/>
                  </a:lnTo>
                  <a:lnTo>
                    <a:pt x="17209" y="111526"/>
                  </a:lnTo>
                  <a:lnTo>
                    <a:pt x="49082" y="110257"/>
                  </a:lnTo>
                  <a:lnTo>
                    <a:pt x="66953" y="110689"/>
                  </a:lnTo>
                  <a:lnTo>
                    <a:pt x="76232" y="109833"/>
                  </a:lnTo>
                  <a:lnTo>
                    <a:pt x="80223" y="106974"/>
                  </a:lnTo>
                  <a:lnTo>
                    <a:pt x="82334" y="102409"/>
                  </a:lnTo>
                  <a:lnTo>
                    <a:pt x="88722" y="103329"/>
                  </a:lnTo>
                  <a:lnTo>
                    <a:pt x="99268" y="106260"/>
                  </a:lnTo>
                  <a:lnTo>
                    <a:pt x="113858" y="107730"/>
                  </a:lnTo>
                  <a:lnTo>
                    <a:pt x="203229" y="108849"/>
                  </a:lnTo>
                  <a:lnTo>
                    <a:pt x="264029" y="108504"/>
                  </a:lnTo>
                  <a:lnTo>
                    <a:pt x="314727" y="105387"/>
                  </a:lnTo>
                  <a:lnTo>
                    <a:pt x="339689" y="97870"/>
                  </a:lnTo>
                  <a:lnTo>
                    <a:pt x="344889" y="76891"/>
                  </a:lnTo>
                  <a:lnTo>
                    <a:pt x="333273" y="62264"/>
                  </a:lnTo>
                  <a:lnTo>
                    <a:pt x="313197" y="53110"/>
                  </a:lnTo>
                  <a:lnTo>
                    <a:pt x="293018" y="48553"/>
                  </a:lnTo>
                  <a:lnTo>
                    <a:pt x="243767" y="40804"/>
                  </a:lnTo>
                  <a:lnTo>
                    <a:pt x="205976" y="33567"/>
                  </a:lnTo>
                  <a:lnTo>
                    <a:pt x="181659" y="27024"/>
                  </a:lnTo>
                  <a:lnTo>
                    <a:pt x="172833" y="21358"/>
                  </a:lnTo>
                  <a:lnTo>
                    <a:pt x="171147" y="198"/>
                  </a:lnTo>
                  <a:lnTo>
                    <a:pt x="38326" y="0"/>
                  </a:lnTo>
                  <a:close/>
                </a:path>
              </a:pathLst>
            </a:custGeom>
            <a:solidFill>
              <a:srgbClr val="3D3D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31544" y="2337796"/>
              <a:ext cx="448309" cy="1311910"/>
            </a:xfrm>
            <a:custGeom>
              <a:avLst/>
              <a:gdLst/>
              <a:ahLst/>
              <a:cxnLst/>
              <a:rect l="l" t="t" r="r" b="b"/>
              <a:pathLst>
                <a:path w="448309" h="1311910">
                  <a:moveTo>
                    <a:pt x="151514" y="0"/>
                  </a:moveTo>
                  <a:lnTo>
                    <a:pt x="109459" y="38999"/>
                  </a:lnTo>
                  <a:lnTo>
                    <a:pt x="88963" y="80660"/>
                  </a:lnTo>
                  <a:lnTo>
                    <a:pt x="75898" y="127682"/>
                  </a:lnTo>
                  <a:lnTo>
                    <a:pt x="68367" y="177438"/>
                  </a:lnTo>
                  <a:lnTo>
                    <a:pt x="64471" y="227302"/>
                  </a:lnTo>
                  <a:lnTo>
                    <a:pt x="62314" y="274646"/>
                  </a:lnTo>
                  <a:lnTo>
                    <a:pt x="59997" y="316843"/>
                  </a:lnTo>
                  <a:lnTo>
                    <a:pt x="55187" y="415569"/>
                  </a:lnTo>
                  <a:lnTo>
                    <a:pt x="51833" y="464333"/>
                  </a:lnTo>
                  <a:lnTo>
                    <a:pt x="43426" y="508391"/>
                  </a:lnTo>
                  <a:lnTo>
                    <a:pt x="32092" y="549925"/>
                  </a:lnTo>
                  <a:lnTo>
                    <a:pt x="19958" y="591117"/>
                  </a:lnTo>
                  <a:lnTo>
                    <a:pt x="9147" y="634151"/>
                  </a:lnTo>
                  <a:lnTo>
                    <a:pt x="1786" y="681210"/>
                  </a:lnTo>
                  <a:lnTo>
                    <a:pt x="0" y="734475"/>
                  </a:lnTo>
                  <a:lnTo>
                    <a:pt x="3438" y="830437"/>
                  </a:lnTo>
                  <a:lnTo>
                    <a:pt x="8645" y="953714"/>
                  </a:lnTo>
                  <a:lnTo>
                    <a:pt x="14740" y="1083799"/>
                  </a:lnTo>
                  <a:lnTo>
                    <a:pt x="20844" y="1200189"/>
                  </a:lnTo>
                  <a:lnTo>
                    <a:pt x="23624" y="1246840"/>
                  </a:lnTo>
                  <a:lnTo>
                    <a:pt x="28091" y="1304240"/>
                  </a:lnTo>
                  <a:lnTo>
                    <a:pt x="82446" y="1311750"/>
                  </a:lnTo>
                  <a:lnTo>
                    <a:pt x="138402" y="1308661"/>
                  </a:lnTo>
                  <a:lnTo>
                    <a:pt x="204463" y="1302622"/>
                  </a:lnTo>
                  <a:lnTo>
                    <a:pt x="273817" y="1294842"/>
                  </a:lnTo>
                  <a:lnTo>
                    <a:pt x="339653" y="1286530"/>
                  </a:lnTo>
                  <a:lnTo>
                    <a:pt x="395160" y="1278895"/>
                  </a:lnTo>
                  <a:lnTo>
                    <a:pt x="433528" y="1273146"/>
                  </a:lnTo>
                  <a:lnTo>
                    <a:pt x="447944" y="1270494"/>
                  </a:lnTo>
                  <a:lnTo>
                    <a:pt x="444246" y="1222982"/>
                  </a:lnTo>
                  <a:lnTo>
                    <a:pt x="440785" y="1169509"/>
                  </a:lnTo>
                  <a:lnTo>
                    <a:pt x="437615" y="1111923"/>
                  </a:lnTo>
                  <a:lnTo>
                    <a:pt x="434789" y="1052073"/>
                  </a:lnTo>
                  <a:lnTo>
                    <a:pt x="432360" y="991808"/>
                  </a:lnTo>
                  <a:lnTo>
                    <a:pt x="430381" y="932975"/>
                  </a:lnTo>
                  <a:lnTo>
                    <a:pt x="428906" y="877425"/>
                  </a:lnTo>
                  <a:lnTo>
                    <a:pt x="427989" y="827005"/>
                  </a:lnTo>
                  <a:lnTo>
                    <a:pt x="427682" y="783564"/>
                  </a:lnTo>
                  <a:lnTo>
                    <a:pt x="428038" y="748951"/>
                  </a:lnTo>
                  <a:lnTo>
                    <a:pt x="429112" y="725015"/>
                  </a:lnTo>
                  <a:lnTo>
                    <a:pt x="443540" y="547385"/>
                  </a:lnTo>
                  <a:lnTo>
                    <a:pt x="445579" y="516915"/>
                  </a:lnTo>
                  <a:lnTo>
                    <a:pt x="446409" y="494841"/>
                  </a:lnTo>
                  <a:lnTo>
                    <a:pt x="446136" y="477576"/>
                  </a:lnTo>
                  <a:lnTo>
                    <a:pt x="444864" y="461537"/>
                  </a:lnTo>
                  <a:lnTo>
                    <a:pt x="439750" y="418793"/>
                  </a:lnTo>
                  <a:lnTo>
                    <a:pt x="436117" y="384919"/>
                  </a:lnTo>
                  <a:lnTo>
                    <a:pt x="428561" y="308462"/>
                  </a:lnTo>
                  <a:lnTo>
                    <a:pt x="420773" y="256928"/>
                  </a:lnTo>
                  <a:lnTo>
                    <a:pt x="409014" y="206985"/>
                  </a:lnTo>
                  <a:lnTo>
                    <a:pt x="395304" y="159950"/>
                  </a:lnTo>
                  <a:lnTo>
                    <a:pt x="381667" y="117141"/>
                  </a:lnTo>
                  <a:lnTo>
                    <a:pt x="370126" y="79876"/>
                  </a:lnTo>
                  <a:lnTo>
                    <a:pt x="345938" y="52660"/>
                  </a:lnTo>
                  <a:lnTo>
                    <a:pt x="302283" y="37639"/>
                  </a:lnTo>
                  <a:lnTo>
                    <a:pt x="252039" y="29063"/>
                  </a:lnTo>
                  <a:lnTo>
                    <a:pt x="208087" y="21181"/>
                  </a:lnTo>
                  <a:lnTo>
                    <a:pt x="183305" y="8241"/>
                  </a:lnTo>
                  <a:lnTo>
                    <a:pt x="174285" y="5358"/>
                  </a:lnTo>
                  <a:lnTo>
                    <a:pt x="163435" y="1310"/>
                  </a:lnTo>
                  <a:lnTo>
                    <a:pt x="151514" y="0"/>
                  </a:lnTo>
                  <a:close/>
                </a:path>
              </a:pathLst>
            </a:custGeom>
            <a:solidFill>
              <a:srgbClr val="0481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69604" y="2294615"/>
              <a:ext cx="229235" cy="117475"/>
            </a:xfrm>
            <a:custGeom>
              <a:avLst/>
              <a:gdLst/>
              <a:ahLst/>
              <a:cxnLst/>
              <a:rect l="l" t="t" r="r" b="b"/>
              <a:pathLst>
                <a:path w="229234" h="117475">
                  <a:moveTo>
                    <a:pt x="54856" y="0"/>
                  </a:moveTo>
                  <a:lnTo>
                    <a:pt x="0" y="48185"/>
                  </a:lnTo>
                  <a:lnTo>
                    <a:pt x="228865" y="117384"/>
                  </a:lnTo>
                  <a:lnTo>
                    <a:pt x="212929" y="59471"/>
                  </a:lnTo>
                  <a:lnTo>
                    <a:pt x="54856" y="0"/>
                  </a:lnTo>
                  <a:close/>
                </a:path>
              </a:pathLst>
            </a:custGeom>
            <a:solidFill>
              <a:srgbClr val="027A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8870" y="3024900"/>
              <a:ext cx="87266" cy="149365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84955" y="3031127"/>
              <a:ext cx="198381" cy="281999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783110" y="1964411"/>
              <a:ext cx="296545" cy="211454"/>
            </a:xfrm>
            <a:custGeom>
              <a:avLst/>
              <a:gdLst/>
              <a:ahLst/>
              <a:cxnLst/>
              <a:rect l="l" t="t" r="r" b="b"/>
              <a:pathLst>
                <a:path w="296544" h="211455">
                  <a:moveTo>
                    <a:pt x="117491" y="0"/>
                  </a:moveTo>
                  <a:lnTo>
                    <a:pt x="56780" y="17818"/>
                  </a:lnTo>
                  <a:lnTo>
                    <a:pt x="9447" y="61413"/>
                  </a:lnTo>
                  <a:lnTo>
                    <a:pt x="0" y="98760"/>
                  </a:lnTo>
                  <a:lnTo>
                    <a:pt x="2203" y="148726"/>
                  </a:lnTo>
                  <a:lnTo>
                    <a:pt x="8826" y="192501"/>
                  </a:lnTo>
                  <a:lnTo>
                    <a:pt x="12641" y="211273"/>
                  </a:lnTo>
                  <a:lnTo>
                    <a:pt x="64110" y="203271"/>
                  </a:lnTo>
                  <a:lnTo>
                    <a:pt x="62948" y="194801"/>
                  </a:lnTo>
                  <a:lnTo>
                    <a:pt x="60814" y="174120"/>
                  </a:lnTo>
                  <a:lnTo>
                    <a:pt x="59739" y="148316"/>
                  </a:lnTo>
                  <a:lnTo>
                    <a:pt x="61752" y="124481"/>
                  </a:lnTo>
                  <a:lnTo>
                    <a:pt x="68195" y="108978"/>
                  </a:lnTo>
                  <a:lnTo>
                    <a:pt x="78540" y="102326"/>
                  </a:lnTo>
                  <a:lnTo>
                    <a:pt x="92009" y="102852"/>
                  </a:lnTo>
                  <a:lnTo>
                    <a:pt x="107825" y="108882"/>
                  </a:lnTo>
                  <a:lnTo>
                    <a:pt x="117151" y="124216"/>
                  </a:lnTo>
                  <a:lnTo>
                    <a:pt x="115922" y="147261"/>
                  </a:lnTo>
                  <a:lnTo>
                    <a:pt x="110511" y="168249"/>
                  </a:lnTo>
                  <a:lnTo>
                    <a:pt x="107291" y="177415"/>
                  </a:lnTo>
                  <a:lnTo>
                    <a:pt x="143198" y="186682"/>
                  </a:lnTo>
                  <a:lnTo>
                    <a:pt x="147854" y="171946"/>
                  </a:lnTo>
                  <a:lnTo>
                    <a:pt x="160229" y="139462"/>
                  </a:lnTo>
                  <a:lnTo>
                    <a:pt x="177931" y="106820"/>
                  </a:lnTo>
                  <a:lnTo>
                    <a:pt x="198566" y="91606"/>
                  </a:lnTo>
                  <a:lnTo>
                    <a:pt x="225844" y="93326"/>
                  </a:lnTo>
                  <a:lnTo>
                    <a:pt x="258159" y="97942"/>
                  </a:lnTo>
                  <a:lnTo>
                    <a:pt x="285147" y="102718"/>
                  </a:lnTo>
                  <a:lnTo>
                    <a:pt x="296446" y="104918"/>
                  </a:lnTo>
                  <a:lnTo>
                    <a:pt x="287032" y="67603"/>
                  </a:lnTo>
                  <a:lnTo>
                    <a:pt x="255986" y="27317"/>
                  </a:lnTo>
                  <a:lnTo>
                    <a:pt x="203657" y="5965"/>
                  </a:lnTo>
                  <a:lnTo>
                    <a:pt x="148611" y="1109"/>
                  </a:lnTo>
                  <a:lnTo>
                    <a:pt x="117491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 rot="21360000">
            <a:off x="713289" y="3517028"/>
            <a:ext cx="285131" cy="40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20"/>
              </a:lnSpc>
            </a:pPr>
            <a:r>
              <a:rPr sz="300" dirty="0">
                <a:solidFill>
                  <a:srgbClr val="076335"/>
                </a:solidFill>
                <a:latin typeface="Arial"/>
                <a:cs typeface="Arial"/>
              </a:rPr>
              <a:t>V.Ryan</a:t>
            </a:r>
            <a:r>
              <a:rPr sz="300" spc="40" dirty="0">
                <a:solidFill>
                  <a:srgbClr val="076335"/>
                </a:solidFill>
                <a:latin typeface="Arial"/>
                <a:cs typeface="Arial"/>
              </a:rPr>
              <a:t> </a:t>
            </a:r>
            <a:r>
              <a:rPr sz="300" dirty="0">
                <a:solidFill>
                  <a:srgbClr val="076335"/>
                </a:solidFill>
                <a:latin typeface="Arial"/>
                <a:cs typeface="Arial"/>
              </a:rPr>
              <a:t>©</a:t>
            </a:r>
            <a:r>
              <a:rPr sz="300" spc="45" dirty="0">
                <a:solidFill>
                  <a:srgbClr val="076335"/>
                </a:solidFill>
                <a:latin typeface="Arial"/>
                <a:cs typeface="Arial"/>
              </a:rPr>
              <a:t> </a:t>
            </a:r>
            <a:r>
              <a:rPr sz="300" spc="-20" dirty="0">
                <a:solidFill>
                  <a:srgbClr val="076335"/>
                </a:solidFill>
                <a:latin typeface="Arial"/>
                <a:cs typeface="Arial"/>
              </a:rPr>
              <a:t>2023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26243" y="2376751"/>
            <a:ext cx="1072515" cy="1939289"/>
            <a:chOff x="426243" y="2376751"/>
            <a:chExt cx="1072515" cy="1939289"/>
          </a:xfrm>
        </p:grpSpPr>
        <p:sp>
          <p:nvSpPr>
            <p:cNvPr id="22" name="object 22"/>
            <p:cNvSpPr/>
            <p:nvPr/>
          </p:nvSpPr>
          <p:spPr>
            <a:xfrm>
              <a:off x="748187" y="2376751"/>
              <a:ext cx="218440" cy="516890"/>
            </a:xfrm>
            <a:custGeom>
              <a:avLst/>
              <a:gdLst/>
              <a:ahLst/>
              <a:cxnLst/>
              <a:rect l="l" t="t" r="r" b="b"/>
              <a:pathLst>
                <a:path w="218440" h="516889">
                  <a:moveTo>
                    <a:pt x="101019" y="0"/>
                  </a:moveTo>
                  <a:lnTo>
                    <a:pt x="62758" y="7653"/>
                  </a:lnTo>
                  <a:lnTo>
                    <a:pt x="30106" y="23802"/>
                  </a:lnTo>
                  <a:lnTo>
                    <a:pt x="7655" y="47469"/>
                  </a:lnTo>
                  <a:lnTo>
                    <a:pt x="0" y="77678"/>
                  </a:lnTo>
                  <a:lnTo>
                    <a:pt x="7284" y="122644"/>
                  </a:lnTo>
                  <a:lnTo>
                    <a:pt x="13295" y="173375"/>
                  </a:lnTo>
                  <a:lnTo>
                    <a:pt x="18362" y="227593"/>
                  </a:lnTo>
                  <a:lnTo>
                    <a:pt x="26978" y="337376"/>
                  </a:lnTo>
                  <a:lnTo>
                    <a:pt x="31186" y="388386"/>
                  </a:lnTo>
                  <a:lnTo>
                    <a:pt x="35767" y="433772"/>
                  </a:lnTo>
                  <a:lnTo>
                    <a:pt x="47611" y="474736"/>
                  </a:lnTo>
                  <a:lnTo>
                    <a:pt x="97822" y="515076"/>
                  </a:lnTo>
                  <a:lnTo>
                    <a:pt x="129066" y="516455"/>
                  </a:lnTo>
                  <a:lnTo>
                    <a:pt x="159652" y="506643"/>
                  </a:lnTo>
                  <a:lnTo>
                    <a:pt x="186021" y="486642"/>
                  </a:lnTo>
                  <a:lnTo>
                    <a:pt x="204611" y="457453"/>
                  </a:lnTo>
                  <a:lnTo>
                    <a:pt x="211860" y="420077"/>
                  </a:lnTo>
                  <a:lnTo>
                    <a:pt x="218282" y="73861"/>
                  </a:lnTo>
                  <a:lnTo>
                    <a:pt x="203520" y="37772"/>
                  </a:lnTo>
                  <a:lnTo>
                    <a:pt x="175993" y="14082"/>
                  </a:lnTo>
                  <a:lnTo>
                    <a:pt x="140295" y="1817"/>
                  </a:lnTo>
                  <a:lnTo>
                    <a:pt x="101019" y="0"/>
                  </a:lnTo>
                  <a:close/>
                </a:path>
              </a:pathLst>
            </a:custGeom>
            <a:solidFill>
              <a:srgbClr val="006B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28533" y="3054121"/>
              <a:ext cx="195171" cy="204574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790649" y="2741646"/>
              <a:ext cx="258445" cy="393065"/>
            </a:xfrm>
            <a:custGeom>
              <a:avLst/>
              <a:gdLst/>
              <a:ahLst/>
              <a:cxnLst/>
              <a:rect l="l" t="t" r="r" b="b"/>
              <a:pathLst>
                <a:path w="258444" h="393064">
                  <a:moveTo>
                    <a:pt x="92577" y="0"/>
                  </a:moveTo>
                  <a:lnTo>
                    <a:pt x="58544" y="4901"/>
                  </a:lnTo>
                  <a:lnTo>
                    <a:pt x="28713" y="21405"/>
                  </a:lnTo>
                  <a:lnTo>
                    <a:pt x="7669" y="46837"/>
                  </a:lnTo>
                  <a:lnTo>
                    <a:pt x="0" y="78521"/>
                  </a:lnTo>
                  <a:lnTo>
                    <a:pt x="10292" y="113782"/>
                  </a:lnTo>
                  <a:lnTo>
                    <a:pt x="153627" y="392870"/>
                  </a:lnTo>
                  <a:lnTo>
                    <a:pt x="258004" y="328833"/>
                  </a:lnTo>
                  <a:lnTo>
                    <a:pt x="235544" y="275430"/>
                  </a:lnTo>
                  <a:lnTo>
                    <a:pt x="219415" y="227485"/>
                  </a:lnTo>
                  <a:lnTo>
                    <a:pt x="193486" y="137054"/>
                  </a:lnTo>
                  <a:lnTo>
                    <a:pt x="177356" y="89110"/>
                  </a:lnTo>
                  <a:lnTo>
                    <a:pt x="154897" y="35706"/>
                  </a:lnTo>
                  <a:lnTo>
                    <a:pt x="126223" y="9376"/>
                  </a:lnTo>
                  <a:lnTo>
                    <a:pt x="92577" y="0"/>
                  </a:lnTo>
                  <a:close/>
                </a:path>
              </a:pathLst>
            </a:custGeom>
            <a:solidFill>
              <a:srgbClr val="006B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6243" y="4291078"/>
              <a:ext cx="1072515" cy="24765"/>
            </a:xfrm>
            <a:custGeom>
              <a:avLst/>
              <a:gdLst/>
              <a:ahLst/>
              <a:cxnLst/>
              <a:rect l="l" t="t" r="r" b="b"/>
              <a:pathLst>
                <a:path w="1072515" h="24764">
                  <a:moveTo>
                    <a:pt x="1071910" y="0"/>
                  </a:moveTo>
                  <a:lnTo>
                    <a:pt x="0" y="0"/>
                  </a:lnTo>
                  <a:lnTo>
                    <a:pt x="0" y="24422"/>
                  </a:lnTo>
                  <a:lnTo>
                    <a:pt x="1071910" y="24422"/>
                  </a:lnTo>
                  <a:lnTo>
                    <a:pt x="1071910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/>
          <p:nvPr/>
        </p:nvSpPr>
        <p:spPr>
          <a:xfrm>
            <a:off x="5599004" y="1905673"/>
            <a:ext cx="1809750" cy="2486025"/>
          </a:xfrm>
          <a:custGeom>
            <a:avLst/>
            <a:gdLst/>
            <a:ahLst/>
            <a:cxnLst/>
            <a:rect l="l" t="t" r="r" b="b"/>
            <a:pathLst>
              <a:path w="1809750" h="2486025">
                <a:moveTo>
                  <a:pt x="0" y="0"/>
                </a:moveTo>
                <a:lnTo>
                  <a:pt x="1809752" y="0"/>
                </a:lnTo>
                <a:lnTo>
                  <a:pt x="1809752" y="2486027"/>
                </a:lnTo>
                <a:lnTo>
                  <a:pt x="0" y="2486027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590800" y="4690688"/>
            <a:ext cx="933450" cy="2357120"/>
            <a:chOff x="590800" y="4690688"/>
            <a:chExt cx="933450" cy="2357120"/>
          </a:xfrm>
        </p:grpSpPr>
        <p:sp>
          <p:nvSpPr>
            <p:cNvPr id="34" name="object 34"/>
            <p:cNvSpPr/>
            <p:nvPr/>
          </p:nvSpPr>
          <p:spPr>
            <a:xfrm>
              <a:off x="904316" y="5908646"/>
              <a:ext cx="423545" cy="990600"/>
            </a:xfrm>
            <a:custGeom>
              <a:avLst/>
              <a:gdLst/>
              <a:ahLst/>
              <a:cxnLst/>
              <a:rect l="l" t="t" r="r" b="b"/>
              <a:pathLst>
                <a:path w="423544" h="990600">
                  <a:moveTo>
                    <a:pt x="423075" y="969772"/>
                  </a:moveTo>
                  <a:lnTo>
                    <a:pt x="370116" y="541147"/>
                  </a:lnTo>
                  <a:lnTo>
                    <a:pt x="368795" y="537883"/>
                  </a:lnTo>
                  <a:lnTo>
                    <a:pt x="368795" y="537121"/>
                  </a:lnTo>
                  <a:lnTo>
                    <a:pt x="232067" y="43967"/>
                  </a:lnTo>
                  <a:lnTo>
                    <a:pt x="215099" y="19253"/>
                  </a:lnTo>
                  <a:lnTo>
                    <a:pt x="186753" y="4940"/>
                  </a:lnTo>
                  <a:lnTo>
                    <a:pt x="150990" y="0"/>
                  </a:lnTo>
                  <a:lnTo>
                    <a:pt x="111785" y="3416"/>
                  </a:lnTo>
                  <a:lnTo>
                    <a:pt x="73113" y="14173"/>
                  </a:lnTo>
                  <a:lnTo>
                    <a:pt x="38938" y="31254"/>
                  </a:lnTo>
                  <a:lnTo>
                    <a:pt x="13246" y="53644"/>
                  </a:lnTo>
                  <a:lnTo>
                    <a:pt x="0" y="80302"/>
                  </a:lnTo>
                  <a:lnTo>
                    <a:pt x="3175" y="110236"/>
                  </a:lnTo>
                  <a:lnTo>
                    <a:pt x="18148" y="159105"/>
                  </a:lnTo>
                  <a:lnTo>
                    <a:pt x="35331" y="207238"/>
                  </a:lnTo>
                  <a:lnTo>
                    <a:pt x="54178" y="254800"/>
                  </a:lnTo>
                  <a:lnTo>
                    <a:pt x="74142" y="301993"/>
                  </a:lnTo>
                  <a:lnTo>
                    <a:pt x="115176" y="395998"/>
                  </a:lnTo>
                  <a:lnTo>
                    <a:pt x="135140" y="443191"/>
                  </a:lnTo>
                  <a:lnTo>
                    <a:pt x="153987" y="490753"/>
                  </a:lnTo>
                  <a:lnTo>
                    <a:pt x="171170" y="538886"/>
                  </a:lnTo>
                  <a:lnTo>
                    <a:pt x="186143" y="587756"/>
                  </a:lnTo>
                  <a:lnTo>
                    <a:pt x="187248" y="589229"/>
                  </a:lnTo>
                  <a:lnTo>
                    <a:pt x="272808" y="990168"/>
                  </a:lnTo>
                  <a:lnTo>
                    <a:pt x="423075" y="969772"/>
                  </a:lnTo>
                  <a:close/>
                </a:path>
              </a:pathLst>
            </a:custGeom>
            <a:solidFill>
              <a:srgbClr val="787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168711" y="6889475"/>
              <a:ext cx="340360" cy="131445"/>
            </a:xfrm>
            <a:custGeom>
              <a:avLst/>
              <a:gdLst/>
              <a:ahLst/>
              <a:cxnLst/>
              <a:rect l="l" t="t" r="r" b="b"/>
              <a:pathLst>
                <a:path w="340359" h="131445">
                  <a:moveTo>
                    <a:pt x="158122" y="0"/>
                  </a:moveTo>
                  <a:lnTo>
                    <a:pt x="26625" y="16465"/>
                  </a:lnTo>
                  <a:lnTo>
                    <a:pt x="6986" y="56758"/>
                  </a:lnTo>
                  <a:lnTo>
                    <a:pt x="0" y="110548"/>
                  </a:lnTo>
                  <a:lnTo>
                    <a:pt x="2059" y="126229"/>
                  </a:lnTo>
                  <a:lnTo>
                    <a:pt x="5997" y="131360"/>
                  </a:lnTo>
                  <a:lnTo>
                    <a:pt x="19712" y="129512"/>
                  </a:lnTo>
                  <a:lnTo>
                    <a:pt x="51102" y="124256"/>
                  </a:lnTo>
                  <a:lnTo>
                    <a:pt x="68846" y="122443"/>
                  </a:lnTo>
                  <a:lnTo>
                    <a:pt x="77924" y="120431"/>
                  </a:lnTo>
                  <a:lnTo>
                    <a:pt x="81514" y="117100"/>
                  </a:lnTo>
                  <a:lnTo>
                    <a:pt x="83033" y="112317"/>
                  </a:lnTo>
                  <a:lnTo>
                    <a:pt x="89471" y="112427"/>
                  </a:lnTo>
                  <a:lnTo>
                    <a:pt x="100279" y="114005"/>
                  </a:lnTo>
                  <a:lnTo>
                    <a:pt x="114904" y="113626"/>
                  </a:lnTo>
                  <a:lnTo>
                    <a:pt x="203511" y="103523"/>
                  </a:lnTo>
                  <a:lnTo>
                    <a:pt x="263654" y="95555"/>
                  </a:lnTo>
                  <a:lnTo>
                    <a:pt x="313449" y="86108"/>
                  </a:lnTo>
                  <a:lnTo>
                    <a:pt x="337215" y="75534"/>
                  </a:lnTo>
                  <a:lnTo>
                    <a:pt x="339731" y="54117"/>
                  </a:lnTo>
                  <a:lnTo>
                    <a:pt x="326397" y="41096"/>
                  </a:lnTo>
                  <a:lnTo>
                    <a:pt x="305376" y="34555"/>
                  </a:lnTo>
                  <a:lnTo>
                    <a:pt x="284831" y="32575"/>
                  </a:lnTo>
                  <a:lnTo>
                    <a:pt x="235105" y="31083"/>
                  </a:lnTo>
                  <a:lnTo>
                    <a:pt x="196787" y="28659"/>
                  </a:lnTo>
                  <a:lnTo>
                    <a:pt x="171896" y="25232"/>
                  </a:lnTo>
                  <a:lnTo>
                    <a:pt x="162446" y="20731"/>
                  </a:lnTo>
                  <a:lnTo>
                    <a:pt x="15812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916379" y="5091565"/>
              <a:ext cx="258445" cy="513080"/>
            </a:xfrm>
            <a:custGeom>
              <a:avLst/>
              <a:gdLst/>
              <a:ahLst/>
              <a:cxnLst/>
              <a:rect l="l" t="t" r="r" b="b"/>
              <a:pathLst>
                <a:path w="258444" h="513079">
                  <a:moveTo>
                    <a:pt x="127793" y="0"/>
                  </a:moveTo>
                  <a:lnTo>
                    <a:pt x="88744" y="3780"/>
                  </a:lnTo>
                  <a:lnTo>
                    <a:pt x="52042" y="16770"/>
                  </a:lnTo>
                  <a:lnTo>
                    <a:pt x="3272" y="63916"/>
                  </a:lnTo>
                  <a:lnTo>
                    <a:pt x="0" y="94839"/>
                  </a:lnTo>
                  <a:lnTo>
                    <a:pt x="13577" y="138217"/>
                  </a:lnTo>
                  <a:lnTo>
                    <a:pt x="26715" y="187468"/>
                  </a:lnTo>
                  <a:lnTo>
                    <a:pt x="39416" y="240297"/>
                  </a:lnTo>
                  <a:lnTo>
                    <a:pt x="63511" y="347502"/>
                  </a:lnTo>
                  <a:lnTo>
                    <a:pt x="74908" y="397286"/>
                  </a:lnTo>
                  <a:lnTo>
                    <a:pt x="85874" y="441461"/>
                  </a:lnTo>
                  <a:lnTo>
                    <a:pt x="103388" y="480237"/>
                  </a:lnTo>
                  <a:lnTo>
                    <a:pt x="128790" y="503568"/>
                  </a:lnTo>
                  <a:lnTo>
                    <a:pt x="158705" y="512950"/>
                  </a:lnTo>
                  <a:lnTo>
                    <a:pt x="189759" y="509877"/>
                  </a:lnTo>
                  <a:lnTo>
                    <a:pt x="218575" y="495844"/>
                  </a:lnTo>
                  <a:lnTo>
                    <a:pt x="241780" y="472346"/>
                  </a:lnTo>
                  <a:lnTo>
                    <a:pt x="255996" y="440877"/>
                  </a:lnTo>
                  <a:lnTo>
                    <a:pt x="257850" y="402933"/>
                  </a:lnTo>
                  <a:lnTo>
                    <a:pt x="215042" y="60084"/>
                  </a:lnTo>
                  <a:lnTo>
                    <a:pt x="195340" y="26536"/>
                  </a:lnTo>
                  <a:lnTo>
                    <a:pt x="164791" y="7046"/>
                  </a:lnTo>
                  <a:lnTo>
                    <a:pt x="127793" y="0"/>
                  </a:lnTo>
                  <a:close/>
                </a:path>
              </a:pathLst>
            </a:custGeom>
            <a:solidFill>
              <a:srgbClr val="006B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18453" y="5468801"/>
              <a:ext cx="205639" cy="160695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1022038" y="5442001"/>
              <a:ext cx="382905" cy="181610"/>
            </a:xfrm>
            <a:custGeom>
              <a:avLst/>
              <a:gdLst/>
              <a:ahLst/>
              <a:cxnLst/>
              <a:rect l="l" t="t" r="r" b="b"/>
              <a:pathLst>
                <a:path w="382905" h="181610">
                  <a:moveTo>
                    <a:pt x="75971" y="0"/>
                  </a:moveTo>
                  <a:lnTo>
                    <a:pt x="38838" y="11399"/>
                  </a:lnTo>
                  <a:lnTo>
                    <a:pt x="13791" y="35633"/>
                  </a:lnTo>
                  <a:lnTo>
                    <a:pt x="841" y="67403"/>
                  </a:lnTo>
                  <a:lnTo>
                    <a:pt x="0" y="101410"/>
                  </a:lnTo>
                  <a:lnTo>
                    <a:pt x="11277" y="132356"/>
                  </a:lnTo>
                  <a:lnTo>
                    <a:pt x="34684" y="154943"/>
                  </a:lnTo>
                  <a:lnTo>
                    <a:pt x="70233" y="163871"/>
                  </a:lnTo>
                  <a:lnTo>
                    <a:pt x="382799" y="181277"/>
                  </a:lnTo>
                  <a:lnTo>
                    <a:pt x="380330" y="59114"/>
                  </a:lnTo>
                  <a:lnTo>
                    <a:pt x="323026" y="51507"/>
                  </a:lnTo>
                  <a:lnTo>
                    <a:pt x="273614" y="41205"/>
                  </a:lnTo>
                  <a:lnTo>
                    <a:pt x="182685" y="17906"/>
                  </a:lnTo>
                  <a:lnTo>
                    <a:pt x="133274" y="7605"/>
                  </a:lnTo>
                  <a:lnTo>
                    <a:pt x="75971" y="0"/>
                  </a:lnTo>
                  <a:close/>
                </a:path>
              </a:pathLst>
            </a:custGeom>
            <a:solidFill>
              <a:srgbClr val="006B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28213" y="4698035"/>
              <a:ext cx="427355" cy="1304925"/>
            </a:xfrm>
            <a:custGeom>
              <a:avLst/>
              <a:gdLst/>
              <a:ahLst/>
              <a:cxnLst/>
              <a:rect l="l" t="t" r="r" b="b"/>
              <a:pathLst>
                <a:path w="427355" h="1304925">
                  <a:moveTo>
                    <a:pt x="256117" y="0"/>
                  </a:moveTo>
                  <a:lnTo>
                    <a:pt x="206767" y="3852"/>
                  </a:lnTo>
                  <a:lnTo>
                    <a:pt x="169904" y="18843"/>
                  </a:lnTo>
                  <a:lnTo>
                    <a:pt x="129792" y="74522"/>
                  </a:lnTo>
                  <a:lnTo>
                    <a:pt x="124618" y="111347"/>
                  </a:lnTo>
                  <a:lnTo>
                    <a:pt x="128082" y="151590"/>
                  </a:lnTo>
                  <a:lnTo>
                    <a:pt x="139223" y="193318"/>
                  </a:lnTo>
                  <a:lnTo>
                    <a:pt x="157078" y="234602"/>
                  </a:lnTo>
                  <a:lnTo>
                    <a:pt x="165883" y="259132"/>
                  </a:lnTo>
                  <a:lnTo>
                    <a:pt x="175176" y="291735"/>
                  </a:lnTo>
                  <a:lnTo>
                    <a:pt x="172300" y="322354"/>
                  </a:lnTo>
                  <a:lnTo>
                    <a:pt x="161025" y="351657"/>
                  </a:lnTo>
                  <a:lnTo>
                    <a:pt x="145126" y="380311"/>
                  </a:lnTo>
                  <a:lnTo>
                    <a:pt x="130179" y="402617"/>
                  </a:lnTo>
                  <a:lnTo>
                    <a:pt x="108642" y="433236"/>
                  </a:lnTo>
                  <a:lnTo>
                    <a:pt x="87749" y="464385"/>
                  </a:lnTo>
                  <a:lnTo>
                    <a:pt x="74735" y="488279"/>
                  </a:lnTo>
                  <a:lnTo>
                    <a:pt x="76345" y="519874"/>
                  </a:lnTo>
                  <a:lnTo>
                    <a:pt x="95638" y="557079"/>
                  </a:lnTo>
                  <a:lnTo>
                    <a:pt x="122778" y="597142"/>
                  </a:lnTo>
                  <a:lnTo>
                    <a:pt x="147930" y="637313"/>
                  </a:lnTo>
                  <a:lnTo>
                    <a:pt x="161257" y="674838"/>
                  </a:lnTo>
                  <a:lnTo>
                    <a:pt x="150857" y="695147"/>
                  </a:lnTo>
                  <a:lnTo>
                    <a:pt x="125626" y="717003"/>
                  </a:lnTo>
                  <a:lnTo>
                    <a:pt x="101189" y="738685"/>
                  </a:lnTo>
                  <a:lnTo>
                    <a:pt x="93170" y="758473"/>
                  </a:lnTo>
                  <a:lnTo>
                    <a:pt x="89544" y="782985"/>
                  </a:lnTo>
                  <a:lnTo>
                    <a:pt x="70378" y="802719"/>
                  </a:lnTo>
                  <a:lnTo>
                    <a:pt x="48782" y="823338"/>
                  </a:lnTo>
                  <a:lnTo>
                    <a:pt x="37864" y="850507"/>
                  </a:lnTo>
                  <a:lnTo>
                    <a:pt x="36644" y="873040"/>
                  </a:lnTo>
                  <a:lnTo>
                    <a:pt x="34530" y="893632"/>
                  </a:lnTo>
                  <a:lnTo>
                    <a:pt x="31154" y="913681"/>
                  </a:lnTo>
                  <a:lnTo>
                    <a:pt x="26146" y="934581"/>
                  </a:lnTo>
                  <a:lnTo>
                    <a:pt x="7544" y="1032381"/>
                  </a:lnTo>
                  <a:lnTo>
                    <a:pt x="952" y="1081454"/>
                  </a:lnTo>
                  <a:lnTo>
                    <a:pt x="0" y="1130373"/>
                  </a:lnTo>
                  <a:lnTo>
                    <a:pt x="7562" y="1178935"/>
                  </a:lnTo>
                  <a:lnTo>
                    <a:pt x="305595" y="1304611"/>
                  </a:lnTo>
                  <a:lnTo>
                    <a:pt x="299796" y="1271344"/>
                  </a:lnTo>
                  <a:lnTo>
                    <a:pt x="298886" y="1251804"/>
                  </a:lnTo>
                  <a:lnTo>
                    <a:pt x="301887" y="1243245"/>
                  </a:lnTo>
                  <a:lnTo>
                    <a:pt x="307821" y="1242922"/>
                  </a:lnTo>
                  <a:lnTo>
                    <a:pt x="315711" y="1248090"/>
                  </a:lnTo>
                  <a:lnTo>
                    <a:pt x="333446" y="1263917"/>
                  </a:lnTo>
                  <a:lnTo>
                    <a:pt x="341336" y="1269085"/>
                  </a:lnTo>
                  <a:lnTo>
                    <a:pt x="347270" y="1268762"/>
                  </a:lnTo>
                  <a:lnTo>
                    <a:pt x="350271" y="1260203"/>
                  </a:lnTo>
                  <a:lnTo>
                    <a:pt x="349360" y="1240663"/>
                  </a:lnTo>
                  <a:lnTo>
                    <a:pt x="343561" y="1207396"/>
                  </a:lnTo>
                  <a:lnTo>
                    <a:pt x="354043" y="1122572"/>
                  </a:lnTo>
                  <a:lnTo>
                    <a:pt x="361184" y="1050282"/>
                  </a:lnTo>
                  <a:lnTo>
                    <a:pt x="365616" y="990451"/>
                  </a:lnTo>
                  <a:lnTo>
                    <a:pt x="367970" y="942999"/>
                  </a:lnTo>
                  <a:lnTo>
                    <a:pt x="369060" y="849899"/>
                  </a:lnTo>
                  <a:lnTo>
                    <a:pt x="290955" y="508143"/>
                  </a:lnTo>
                  <a:lnTo>
                    <a:pt x="291887" y="455922"/>
                  </a:lnTo>
                  <a:lnTo>
                    <a:pt x="291000" y="429667"/>
                  </a:lnTo>
                  <a:lnTo>
                    <a:pt x="306433" y="391947"/>
                  </a:lnTo>
                  <a:lnTo>
                    <a:pt x="342269" y="325620"/>
                  </a:lnTo>
                  <a:lnTo>
                    <a:pt x="346017" y="317204"/>
                  </a:lnTo>
                  <a:lnTo>
                    <a:pt x="346841" y="319784"/>
                  </a:lnTo>
                  <a:lnTo>
                    <a:pt x="354037" y="321757"/>
                  </a:lnTo>
                  <a:lnTo>
                    <a:pt x="363097" y="324557"/>
                  </a:lnTo>
                  <a:lnTo>
                    <a:pt x="396454" y="305201"/>
                  </a:lnTo>
                  <a:lnTo>
                    <a:pt x="406112" y="254986"/>
                  </a:lnTo>
                  <a:lnTo>
                    <a:pt x="406464" y="220032"/>
                  </a:lnTo>
                  <a:lnTo>
                    <a:pt x="426812" y="223629"/>
                  </a:lnTo>
                  <a:lnTo>
                    <a:pt x="426743" y="220907"/>
                  </a:lnTo>
                  <a:lnTo>
                    <a:pt x="422928" y="184800"/>
                  </a:lnTo>
                  <a:lnTo>
                    <a:pt x="415937" y="162278"/>
                  </a:lnTo>
                  <a:lnTo>
                    <a:pt x="409015" y="144814"/>
                  </a:lnTo>
                  <a:lnTo>
                    <a:pt x="405410" y="123883"/>
                  </a:lnTo>
                  <a:lnTo>
                    <a:pt x="391290" y="59694"/>
                  </a:lnTo>
                  <a:lnTo>
                    <a:pt x="344464" y="12343"/>
                  </a:lnTo>
                  <a:lnTo>
                    <a:pt x="291108" y="788"/>
                  </a:lnTo>
                  <a:lnTo>
                    <a:pt x="256117" y="0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828213" y="4698035"/>
              <a:ext cx="427355" cy="1304925"/>
            </a:xfrm>
            <a:custGeom>
              <a:avLst/>
              <a:gdLst/>
              <a:ahLst/>
              <a:cxnLst/>
              <a:rect l="l" t="t" r="r" b="b"/>
              <a:pathLst>
                <a:path w="427355" h="1304925">
                  <a:moveTo>
                    <a:pt x="157078" y="234602"/>
                  </a:moveTo>
                  <a:lnTo>
                    <a:pt x="165883" y="259132"/>
                  </a:lnTo>
                  <a:lnTo>
                    <a:pt x="175176" y="291735"/>
                  </a:lnTo>
                  <a:lnTo>
                    <a:pt x="172300" y="322354"/>
                  </a:lnTo>
                  <a:lnTo>
                    <a:pt x="161025" y="351657"/>
                  </a:lnTo>
                  <a:lnTo>
                    <a:pt x="145126" y="380311"/>
                  </a:lnTo>
                  <a:lnTo>
                    <a:pt x="130179" y="402617"/>
                  </a:lnTo>
                  <a:lnTo>
                    <a:pt x="108642" y="433236"/>
                  </a:lnTo>
                  <a:lnTo>
                    <a:pt x="87749" y="464385"/>
                  </a:lnTo>
                  <a:lnTo>
                    <a:pt x="74735" y="488279"/>
                  </a:lnTo>
                  <a:lnTo>
                    <a:pt x="76345" y="519874"/>
                  </a:lnTo>
                  <a:lnTo>
                    <a:pt x="95638" y="557079"/>
                  </a:lnTo>
                  <a:lnTo>
                    <a:pt x="122778" y="597142"/>
                  </a:lnTo>
                  <a:lnTo>
                    <a:pt x="147930" y="637313"/>
                  </a:lnTo>
                  <a:lnTo>
                    <a:pt x="161257" y="674838"/>
                  </a:lnTo>
                  <a:lnTo>
                    <a:pt x="150857" y="695147"/>
                  </a:lnTo>
                  <a:lnTo>
                    <a:pt x="125626" y="717003"/>
                  </a:lnTo>
                  <a:lnTo>
                    <a:pt x="101189" y="738685"/>
                  </a:lnTo>
                  <a:lnTo>
                    <a:pt x="93170" y="758473"/>
                  </a:lnTo>
                  <a:lnTo>
                    <a:pt x="89544" y="782985"/>
                  </a:lnTo>
                  <a:lnTo>
                    <a:pt x="70378" y="802719"/>
                  </a:lnTo>
                  <a:lnTo>
                    <a:pt x="48782" y="823338"/>
                  </a:lnTo>
                  <a:lnTo>
                    <a:pt x="37864" y="850507"/>
                  </a:lnTo>
                  <a:lnTo>
                    <a:pt x="36644" y="873040"/>
                  </a:lnTo>
                  <a:lnTo>
                    <a:pt x="34530" y="893632"/>
                  </a:lnTo>
                  <a:lnTo>
                    <a:pt x="31154" y="913681"/>
                  </a:lnTo>
                  <a:lnTo>
                    <a:pt x="26146" y="934581"/>
                  </a:lnTo>
                  <a:lnTo>
                    <a:pt x="16900" y="983356"/>
                  </a:lnTo>
                  <a:lnTo>
                    <a:pt x="7544" y="1032381"/>
                  </a:lnTo>
                  <a:lnTo>
                    <a:pt x="952" y="1081454"/>
                  </a:lnTo>
                  <a:lnTo>
                    <a:pt x="0" y="1130373"/>
                  </a:lnTo>
                  <a:lnTo>
                    <a:pt x="7562" y="1178935"/>
                  </a:lnTo>
                  <a:lnTo>
                    <a:pt x="7962" y="1178967"/>
                  </a:lnTo>
                  <a:lnTo>
                    <a:pt x="305595" y="1304611"/>
                  </a:lnTo>
                  <a:lnTo>
                    <a:pt x="299796" y="1271344"/>
                  </a:lnTo>
                  <a:lnTo>
                    <a:pt x="298886" y="1251804"/>
                  </a:lnTo>
                  <a:lnTo>
                    <a:pt x="301887" y="1243245"/>
                  </a:lnTo>
                  <a:lnTo>
                    <a:pt x="307821" y="1242922"/>
                  </a:lnTo>
                  <a:lnTo>
                    <a:pt x="315711" y="1248090"/>
                  </a:lnTo>
                  <a:lnTo>
                    <a:pt x="324578" y="1256003"/>
                  </a:lnTo>
                  <a:lnTo>
                    <a:pt x="333446" y="1263917"/>
                  </a:lnTo>
                  <a:lnTo>
                    <a:pt x="341336" y="1269085"/>
                  </a:lnTo>
                  <a:lnTo>
                    <a:pt x="347270" y="1268762"/>
                  </a:lnTo>
                  <a:lnTo>
                    <a:pt x="350271" y="1260203"/>
                  </a:lnTo>
                  <a:lnTo>
                    <a:pt x="349360" y="1240663"/>
                  </a:lnTo>
                  <a:lnTo>
                    <a:pt x="343561" y="1207396"/>
                  </a:lnTo>
                  <a:lnTo>
                    <a:pt x="354043" y="1122572"/>
                  </a:lnTo>
                  <a:lnTo>
                    <a:pt x="361184" y="1050282"/>
                  </a:lnTo>
                  <a:lnTo>
                    <a:pt x="365616" y="990451"/>
                  </a:lnTo>
                  <a:lnTo>
                    <a:pt x="367970" y="942999"/>
                  </a:lnTo>
                  <a:lnTo>
                    <a:pt x="368974" y="884927"/>
                  </a:lnTo>
                  <a:lnTo>
                    <a:pt x="368887" y="874152"/>
                  </a:lnTo>
                  <a:lnTo>
                    <a:pt x="369060" y="849899"/>
                  </a:lnTo>
                  <a:lnTo>
                    <a:pt x="290955" y="508143"/>
                  </a:lnTo>
                  <a:lnTo>
                    <a:pt x="291887" y="455922"/>
                  </a:lnTo>
                  <a:lnTo>
                    <a:pt x="291000" y="429667"/>
                  </a:lnTo>
                  <a:lnTo>
                    <a:pt x="306433" y="391947"/>
                  </a:lnTo>
                  <a:lnTo>
                    <a:pt x="327188" y="353639"/>
                  </a:lnTo>
                  <a:lnTo>
                    <a:pt x="342269" y="325620"/>
                  </a:lnTo>
                  <a:lnTo>
                    <a:pt x="346017" y="317204"/>
                  </a:lnTo>
                  <a:lnTo>
                    <a:pt x="346841" y="319784"/>
                  </a:lnTo>
                  <a:lnTo>
                    <a:pt x="354037" y="321757"/>
                  </a:lnTo>
                  <a:lnTo>
                    <a:pt x="363097" y="324557"/>
                  </a:lnTo>
                  <a:lnTo>
                    <a:pt x="368341" y="325656"/>
                  </a:lnTo>
                  <a:lnTo>
                    <a:pt x="373692" y="324183"/>
                  </a:lnTo>
                  <a:lnTo>
                    <a:pt x="403452" y="283127"/>
                  </a:lnTo>
                  <a:lnTo>
                    <a:pt x="406475" y="222714"/>
                  </a:lnTo>
                  <a:lnTo>
                    <a:pt x="406464" y="220032"/>
                  </a:lnTo>
                  <a:lnTo>
                    <a:pt x="426812" y="223629"/>
                  </a:lnTo>
                  <a:lnTo>
                    <a:pt x="426743" y="220907"/>
                  </a:lnTo>
                  <a:lnTo>
                    <a:pt x="422928" y="184800"/>
                  </a:lnTo>
                  <a:lnTo>
                    <a:pt x="415937" y="162278"/>
                  </a:lnTo>
                  <a:lnTo>
                    <a:pt x="409015" y="144814"/>
                  </a:lnTo>
                  <a:lnTo>
                    <a:pt x="405410" y="123883"/>
                  </a:lnTo>
                  <a:lnTo>
                    <a:pt x="391290" y="59694"/>
                  </a:lnTo>
                  <a:lnTo>
                    <a:pt x="344464" y="12343"/>
                  </a:lnTo>
                  <a:lnTo>
                    <a:pt x="291108" y="788"/>
                  </a:lnTo>
                  <a:lnTo>
                    <a:pt x="256117" y="0"/>
                  </a:lnTo>
                  <a:lnTo>
                    <a:pt x="206767" y="3852"/>
                  </a:lnTo>
                  <a:lnTo>
                    <a:pt x="169904" y="18843"/>
                  </a:lnTo>
                  <a:lnTo>
                    <a:pt x="144566" y="43044"/>
                  </a:lnTo>
                  <a:lnTo>
                    <a:pt x="129792" y="74522"/>
                  </a:lnTo>
                  <a:lnTo>
                    <a:pt x="124618" y="111347"/>
                  </a:lnTo>
                  <a:lnTo>
                    <a:pt x="128082" y="151590"/>
                  </a:lnTo>
                  <a:lnTo>
                    <a:pt x="139223" y="193318"/>
                  </a:lnTo>
                  <a:lnTo>
                    <a:pt x="157078" y="234602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76744" y="5883602"/>
              <a:ext cx="462280" cy="978535"/>
            </a:xfrm>
            <a:custGeom>
              <a:avLst/>
              <a:gdLst/>
              <a:ahLst/>
              <a:cxnLst/>
              <a:rect l="l" t="t" r="r" b="b"/>
              <a:pathLst>
                <a:path w="462280" h="978534">
                  <a:moveTo>
                    <a:pt x="461835" y="90144"/>
                  </a:moveTo>
                  <a:lnTo>
                    <a:pt x="435610" y="36385"/>
                  </a:lnTo>
                  <a:lnTo>
                    <a:pt x="367334" y="5384"/>
                  </a:lnTo>
                  <a:lnTo>
                    <a:pt x="327545" y="0"/>
                  </a:lnTo>
                  <a:lnTo>
                    <a:pt x="289407" y="2197"/>
                  </a:lnTo>
                  <a:lnTo>
                    <a:pt x="234264" y="31877"/>
                  </a:lnTo>
                  <a:lnTo>
                    <a:pt x="219811" y="111442"/>
                  </a:lnTo>
                  <a:lnTo>
                    <a:pt x="216598" y="162445"/>
                  </a:lnTo>
                  <a:lnTo>
                    <a:pt x="215138" y="213588"/>
                  </a:lnTo>
                  <a:lnTo>
                    <a:pt x="214833" y="264820"/>
                  </a:lnTo>
                  <a:lnTo>
                    <a:pt x="215404" y="367398"/>
                  </a:lnTo>
                  <a:lnTo>
                    <a:pt x="215112" y="418630"/>
                  </a:lnTo>
                  <a:lnTo>
                    <a:pt x="213639" y="469773"/>
                  </a:lnTo>
                  <a:lnTo>
                    <a:pt x="210426" y="520776"/>
                  </a:lnTo>
                  <a:lnTo>
                    <a:pt x="206933" y="552653"/>
                  </a:lnTo>
                  <a:lnTo>
                    <a:pt x="0" y="889177"/>
                  </a:lnTo>
                  <a:lnTo>
                    <a:pt x="122847" y="978090"/>
                  </a:lnTo>
                  <a:lnTo>
                    <a:pt x="380288" y="631329"/>
                  </a:lnTo>
                  <a:lnTo>
                    <a:pt x="392595" y="600595"/>
                  </a:lnTo>
                  <a:lnTo>
                    <a:pt x="392176" y="598424"/>
                  </a:lnTo>
                  <a:lnTo>
                    <a:pt x="392684" y="597204"/>
                  </a:lnTo>
                  <a:lnTo>
                    <a:pt x="461835" y="90144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90800" y="6790492"/>
              <a:ext cx="295275" cy="257175"/>
            </a:xfrm>
            <a:custGeom>
              <a:avLst/>
              <a:gdLst/>
              <a:ahLst/>
              <a:cxnLst/>
              <a:rect l="l" t="t" r="r" b="b"/>
              <a:pathLst>
                <a:path w="295275" h="257175">
                  <a:moveTo>
                    <a:pt x="94210" y="0"/>
                  </a:moveTo>
                  <a:lnTo>
                    <a:pt x="52195" y="15608"/>
                  </a:lnTo>
                  <a:lnTo>
                    <a:pt x="10020" y="49719"/>
                  </a:lnTo>
                  <a:lnTo>
                    <a:pt x="0" y="68920"/>
                  </a:lnTo>
                  <a:lnTo>
                    <a:pt x="11201" y="77048"/>
                  </a:lnTo>
                  <a:lnTo>
                    <a:pt x="37546" y="94907"/>
                  </a:lnTo>
                  <a:lnTo>
                    <a:pt x="51641" y="105836"/>
                  </a:lnTo>
                  <a:lnTo>
                    <a:pt x="59599" y="110644"/>
                  </a:lnTo>
                  <a:lnTo>
                    <a:pt x="64496" y="110714"/>
                  </a:lnTo>
                  <a:lnTo>
                    <a:pt x="68894" y="108298"/>
                  </a:lnTo>
                  <a:lnTo>
                    <a:pt x="73478" y="112819"/>
                  </a:lnTo>
                  <a:lnTo>
                    <a:pt x="162161" y="185070"/>
                  </a:lnTo>
                  <a:lnTo>
                    <a:pt x="211189" y="220803"/>
                  </a:lnTo>
                  <a:lnTo>
                    <a:pt x="253746" y="248327"/>
                  </a:lnTo>
                  <a:lnTo>
                    <a:pt x="278242" y="257075"/>
                  </a:lnTo>
                  <a:lnTo>
                    <a:pt x="294844" y="243310"/>
                  </a:lnTo>
                  <a:lnTo>
                    <a:pt x="294180" y="224684"/>
                  </a:lnTo>
                  <a:lnTo>
                    <a:pt x="283481" y="205442"/>
                  </a:lnTo>
                  <a:lnTo>
                    <a:pt x="269977" y="189831"/>
                  </a:lnTo>
                  <a:lnTo>
                    <a:pt x="235016" y="154439"/>
                  </a:lnTo>
                  <a:lnTo>
                    <a:pt x="208955" y="126244"/>
                  </a:lnTo>
                  <a:lnTo>
                    <a:pt x="193303" y="106589"/>
                  </a:lnTo>
                  <a:lnTo>
                    <a:pt x="189570" y="96810"/>
                  </a:lnTo>
                  <a:lnTo>
                    <a:pt x="200749" y="78822"/>
                  </a:lnTo>
                  <a:lnTo>
                    <a:pt x="94210" y="0"/>
                  </a:lnTo>
                  <a:close/>
                </a:path>
              </a:pathLst>
            </a:custGeom>
            <a:solidFill>
              <a:srgbClr val="3D3D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98263" y="5063248"/>
              <a:ext cx="447040" cy="1309370"/>
            </a:xfrm>
            <a:custGeom>
              <a:avLst/>
              <a:gdLst/>
              <a:ahLst/>
              <a:cxnLst/>
              <a:rect l="l" t="t" r="r" b="b"/>
              <a:pathLst>
                <a:path w="447040" h="1309370">
                  <a:moveTo>
                    <a:pt x="151182" y="0"/>
                  </a:moveTo>
                  <a:lnTo>
                    <a:pt x="109219" y="38914"/>
                  </a:lnTo>
                  <a:lnTo>
                    <a:pt x="88767" y="80483"/>
                  </a:lnTo>
                  <a:lnTo>
                    <a:pt x="75730" y="127402"/>
                  </a:lnTo>
                  <a:lnTo>
                    <a:pt x="68215" y="177049"/>
                  </a:lnTo>
                  <a:lnTo>
                    <a:pt x="64328" y="226803"/>
                  </a:lnTo>
                  <a:lnTo>
                    <a:pt x="62175" y="274042"/>
                  </a:lnTo>
                  <a:lnTo>
                    <a:pt x="59865" y="316145"/>
                  </a:lnTo>
                  <a:lnTo>
                    <a:pt x="55065" y="414656"/>
                  </a:lnTo>
                  <a:lnTo>
                    <a:pt x="51718" y="463312"/>
                  </a:lnTo>
                  <a:lnTo>
                    <a:pt x="43329" y="507273"/>
                  </a:lnTo>
                  <a:lnTo>
                    <a:pt x="32021" y="548715"/>
                  </a:lnTo>
                  <a:lnTo>
                    <a:pt x="19913" y="589818"/>
                  </a:lnTo>
                  <a:lnTo>
                    <a:pt x="9126" y="632757"/>
                  </a:lnTo>
                  <a:lnTo>
                    <a:pt x="1781" y="679712"/>
                  </a:lnTo>
                  <a:lnTo>
                    <a:pt x="0" y="732860"/>
                  </a:lnTo>
                  <a:lnTo>
                    <a:pt x="3430" y="828610"/>
                  </a:lnTo>
                  <a:lnTo>
                    <a:pt x="8625" y="951614"/>
                  </a:lnTo>
                  <a:lnTo>
                    <a:pt x="14707" y="1081413"/>
                  </a:lnTo>
                  <a:lnTo>
                    <a:pt x="20797" y="1197547"/>
                  </a:lnTo>
                  <a:lnTo>
                    <a:pt x="23571" y="1244096"/>
                  </a:lnTo>
                  <a:lnTo>
                    <a:pt x="28026" y="1301371"/>
                  </a:lnTo>
                  <a:lnTo>
                    <a:pt x="82264" y="1308864"/>
                  </a:lnTo>
                  <a:lnTo>
                    <a:pt x="138098" y="1305782"/>
                  </a:lnTo>
                  <a:lnTo>
                    <a:pt x="204014" y="1299756"/>
                  </a:lnTo>
                  <a:lnTo>
                    <a:pt x="273216" y="1291992"/>
                  </a:lnTo>
                  <a:lnTo>
                    <a:pt x="338907" y="1283698"/>
                  </a:lnTo>
                  <a:lnTo>
                    <a:pt x="394292" y="1276080"/>
                  </a:lnTo>
                  <a:lnTo>
                    <a:pt x="432574" y="1270344"/>
                  </a:lnTo>
                  <a:lnTo>
                    <a:pt x="446958" y="1267697"/>
                  </a:lnTo>
                  <a:lnTo>
                    <a:pt x="443269" y="1220290"/>
                  </a:lnTo>
                  <a:lnTo>
                    <a:pt x="439816" y="1166935"/>
                  </a:lnTo>
                  <a:lnTo>
                    <a:pt x="436653" y="1109476"/>
                  </a:lnTo>
                  <a:lnTo>
                    <a:pt x="433832" y="1049758"/>
                  </a:lnTo>
                  <a:lnTo>
                    <a:pt x="431408" y="989625"/>
                  </a:lnTo>
                  <a:lnTo>
                    <a:pt x="429434" y="930922"/>
                  </a:lnTo>
                  <a:lnTo>
                    <a:pt x="427962" y="875494"/>
                  </a:lnTo>
                  <a:lnTo>
                    <a:pt x="427047" y="825185"/>
                  </a:lnTo>
                  <a:lnTo>
                    <a:pt x="426741" y="781840"/>
                  </a:lnTo>
                  <a:lnTo>
                    <a:pt x="427097" y="747303"/>
                  </a:lnTo>
                  <a:lnTo>
                    <a:pt x="428170" y="723420"/>
                  </a:lnTo>
                  <a:lnTo>
                    <a:pt x="442564" y="546180"/>
                  </a:lnTo>
                  <a:lnTo>
                    <a:pt x="444599" y="515777"/>
                  </a:lnTo>
                  <a:lnTo>
                    <a:pt x="445427" y="493751"/>
                  </a:lnTo>
                  <a:lnTo>
                    <a:pt x="445155" y="476524"/>
                  </a:lnTo>
                  <a:lnTo>
                    <a:pt x="443886" y="460520"/>
                  </a:lnTo>
                  <a:lnTo>
                    <a:pt x="438784" y="417870"/>
                  </a:lnTo>
                  <a:lnTo>
                    <a:pt x="435161" y="384069"/>
                  </a:lnTo>
                  <a:lnTo>
                    <a:pt x="427619" y="307782"/>
                  </a:lnTo>
                  <a:lnTo>
                    <a:pt x="419847" y="256362"/>
                  </a:lnTo>
                  <a:lnTo>
                    <a:pt x="408113" y="206528"/>
                  </a:lnTo>
                  <a:lnTo>
                    <a:pt x="394433" y="159597"/>
                  </a:lnTo>
                  <a:lnTo>
                    <a:pt x="380827" y="116883"/>
                  </a:lnTo>
                  <a:lnTo>
                    <a:pt x="369313" y="79701"/>
                  </a:lnTo>
                  <a:lnTo>
                    <a:pt x="345178" y="52544"/>
                  </a:lnTo>
                  <a:lnTo>
                    <a:pt x="301618" y="37556"/>
                  </a:lnTo>
                  <a:lnTo>
                    <a:pt x="251485" y="28999"/>
                  </a:lnTo>
                  <a:lnTo>
                    <a:pt x="207629" y="21134"/>
                  </a:lnTo>
                  <a:lnTo>
                    <a:pt x="182901" y="8223"/>
                  </a:lnTo>
                  <a:lnTo>
                    <a:pt x="173901" y="5345"/>
                  </a:lnTo>
                  <a:lnTo>
                    <a:pt x="163075" y="1307"/>
                  </a:lnTo>
                  <a:lnTo>
                    <a:pt x="151182" y="0"/>
                  </a:lnTo>
                  <a:close/>
                </a:path>
              </a:pathLst>
            </a:custGeom>
            <a:solidFill>
              <a:srgbClr val="0481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936017" y="5020163"/>
              <a:ext cx="228600" cy="117475"/>
            </a:xfrm>
            <a:custGeom>
              <a:avLst/>
              <a:gdLst/>
              <a:ahLst/>
              <a:cxnLst/>
              <a:rect l="l" t="t" r="r" b="b"/>
              <a:pathLst>
                <a:path w="228600" h="117475">
                  <a:moveTo>
                    <a:pt x="54738" y="0"/>
                  </a:moveTo>
                  <a:lnTo>
                    <a:pt x="0" y="48078"/>
                  </a:lnTo>
                  <a:lnTo>
                    <a:pt x="228366" y="117123"/>
                  </a:lnTo>
                  <a:lnTo>
                    <a:pt x="212460" y="59339"/>
                  </a:lnTo>
                  <a:lnTo>
                    <a:pt x="54738" y="0"/>
                  </a:lnTo>
                  <a:close/>
                </a:path>
              </a:pathLst>
            </a:custGeom>
            <a:solidFill>
              <a:srgbClr val="027A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95155" y="5748837"/>
              <a:ext cx="87073" cy="149039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51335" y="5755054"/>
              <a:ext cx="197946" cy="281376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949495" y="4690688"/>
              <a:ext cx="295910" cy="210820"/>
            </a:xfrm>
            <a:custGeom>
              <a:avLst/>
              <a:gdLst/>
              <a:ahLst/>
              <a:cxnLst/>
              <a:rect l="l" t="t" r="r" b="b"/>
              <a:pathLst>
                <a:path w="295909" h="210820">
                  <a:moveTo>
                    <a:pt x="117231" y="0"/>
                  </a:moveTo>
                  <a:lnTo>
                    <a:pt x="56655" y="17775"/>
                  </a:lnTo>
                  <a:lnTo>
                    <a:pt x="9425" y="61271"/>
                  </a:lnTo>
                  <a:lnTo>
                    <a:pt x="0" y="98538"/>
                  </a:lnTo>
                  <a:lnTo>
                    <a:pt x="2197" y="148396"/>
                  </a:lnTo>
                  <a:lnTo>
                    <a:pt x="8806" y="192074"/>
                  </a:lnTo>
                  <a:lnTo>
                    <a:pt x="12612" y="210804"/>
                  </a:lnTo>
                  <a:lnTo>
                    <a:pt x="63969" y="202820"/>
                  </a:lnTo>
                  <a:lnTo>
                    <a:pt x="62810" y="194369"/>
                  </a:lnTo>
                  <a:lnTo>
                    <a:pt x="60681" y="173732"/>
                  </a:lnTo>
                  <a:lnTo>
                    <a:pt x="59609" y="147985"/>
                  </a:lnTo>
                  <a:lnTo>
                    <a:pt x="61619" y="124203"/>
                  </a:lnTo>
                  <a:lnTo>
                    <a:pt x="68047" y="108734"/>
                  </a:lnTo>
                  <a:lnTo>
                    <a:pt x="78368" y="102096"/>
                  </a:lnTo>
                  <a:lnTo>
                    <a:pt x="91807" y="102620"/>
                  </a:lnTo>
                  <a:lnTo>
                    <a:pt x="107586" y="108637"/>
                  </a:lnTo>
                  <a:lnTo>
                    <a:pt x="116892" y="123939"/>
                  </a:lnTo>
                  <a:lnTo>
                    <a:pt x="115666" y="146933"/>
                  </a:lnTo>
                  <a:lnTo>
                    <a:pt x="110267" y="167876"/>
                  </a:lnTo>
                  <a:lnTo>
                    <a:pt x="107054" y="177022"/>
                  </a:lnTo>
                  <a:lnTo>
                    <a:pt x="142881" y="186267"/>
                  </a:lnTo>
                  <a:lnTo>
                    <a:pt x="147528" y="171563"/>
                  </a:lnTo>
                  <a:lnTo>
                    <a:pt x="159877" y="139152"/>
                  </a:lnTo>
                  <a:lnTo>
                    <a:pt x="177540" y="106581"/>
                  </a:lnTo>
                  <a:lnTo>
                    <a:pt x="198131" y="91400"/>
                  </a:lnTo>
                  <a:lnTo>
                    <a:pt x="225348" y="93117"/>
                  </a:lnTo>
                  <a:lnTo>
                    <a:pt x="257591" y="97723"/>
                  </a:lnTo>
                  <a:lnTo>
                    <a:pt x="284521" y="102488"/>
                  </a:lnTo>
                  <a:lnTo>
                    <a:pt x="295795" y="104683"/>
                  </a:lnTo>
                  <a:lnTo>
                    <a:pt x="286401" y="67449"/>
                  </a:lnTo>
                  <a:lnTo>
                    <a:pt x="255423" y="27252"/>
                  </a:lnTo>
                  <a:lnTo>
                    <a:pt x="203210" y="5948"/>
                  </a:lnTo>
                  <a:lnTo>
                    <a:pt x="148284" y="1105"/>
                  </a:lnTo>
                  <a:lnTo>
                    <a:pt x="117231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 rot="21360000">
            <a:off x="879871" y="6239896"/>
            <a:ext cx="284409" cy="40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5"/>
              </a:lnSpc>
            </a:pPr>
            <a:r>
              <a:rPr sz="300" dirty="0">
                <a:solidFill>
                  <a:srgbClr val="076335"/>
                </a:solidFill>
                <a:latin typeface="Arial"/>
                <a:cs typeface="Arial"/>
              </a:rPr>
              <a:t>V.Ryan</a:t>
            </a:r>
            <a:r>
              <a:rPr sz="300" spc="35" dirty="0">
                <a:solidFill>
                  <a:srgbClr val="076335"/>
                </a:solidFill>
                <a:latin typeface="Arial"/>
                <a:cs typeface="Arial"/>
              </a:rPr>
              <a:t> </a:t>
            </a:r>
            <a:r>
              <a:rPr sz="300" dirty="0">
                <a:solidFill>
                  <a:srgbClr val="076335"/>
                </a:solidFill>
                <a:latin typeface="Arial"/>
                <a:cs typeface="Arial"/>
              </a:rPr>
              <a:t>©</a:t>
            </a:r>
            <a:r>
              <a:rPr sz="300" spc="30" dirty="0">
                <a:solidFill>
                  <a:srgbClr val="076335"/>
                </a:solidFill>
                <a:latin typeface="Arial"/>
                <a:cs typeface="Arial"/>
              </a:rPr>
              <a:t> </a:t>
            </a:r>
            <a:r>
              <a:rPr sz="300" spc="-20" dirty="0">
                <a:solidFill>
                  <a:srgbClr val="076335"/>
                </a:solidFill>
                <a:latin typeface="Arial"/>
                <a:cs typeface="Arial"/>
              </a:rPr>
              <a:t>2023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214246" y="5083582"/>
            <a:ext cx="1481455" cy="1968500"/>
            <a:chOff x="214246" y="5083582"/>
            <a:chExt cx="1481455" cy="1968500"/>
          </a:xfrm>
        </p:grpSpPr>
        <p:sp>
          <p:nvSpPr>
            <p:cNvPr id="50" name="object 50"/>
            <p:cNvSpPr/>
            <p:nvPr/>
          </p:nvSpPr>
          <p:spPr>
            <a:xfrm>
              <a:off x="775419" y="5144376"/>
              <a:ext cx="358775" cy="479425"/>
            </a:xfrm>
            <a:custGeom>
              <a:avLst/>
              <a:gdLst/>
              <a:ahLst/>
              <a:cxnLst/>
              <a:rect l="l" t="t" r="r" b="b"/>
              <a:pathLst>
                <a:path w="358775" h="479425">
                  <a:moveTo>
                    <a:pt x="217699" y="0"/>
                  </a:moveTo>
                  <a:lnTo>
                    <a:pt x="186314" y="8629"/>
                  </a:lnTo>
                  <a:lnTo>
                    <a:pt x="164190" y="30479"/>
                  </a:lnTo>
                  <a:lnTo>
                    <a:pt x="147212" y="72643"/>
                  </a:lnTo>
                  <a:lnTo>
                    <a:pt x="126172" y="119071"/>
                  </a:lnTo>
                  <a:lnTo>
                    <a:pt x="102527" y="167990"/>
                  </a:lnTo>
                  <a:lnTo>
                    <a:pt x="53246" y="266197"/>
                  </a:lnTo>
                  <a:lnTo>
                    <a:pt x="30523" y="311935"/>
                  </a:lnTo>
                  <a:lnTo>
                    <a:pt x="11018" y="353061"/>
                  </a:lnTo>
                  <a:lnTo>
                    <a:pt x="0" y="394156"/>
                  </a:lnTo>
                  <a:lnTo>
                    <a:pt x="4870" y="428301"/>
                  </a:lnTo>
                  <a:lnTo>
                    <a:pt x="22070" y="454513"/>
                  </a:lnTo>
                  <a:lnTo>
                    <a:pt x="48042" y="471811"/>
                  </a:lnTo>
                  <a:lnTo>
                    <a:pt x="79227" y="479212"/>
                  </a:lnTo>
                  <a:lnTo>
                    <a:pt x="112067" y="475734"/>
                  </a:lnTo>
                  <a:lnTo>
                    <a:pt x="143004" y="460396"/>
                  </a:lnTo>
                  <a:lnTo>
                    <a:pt x="168478" y="432215"/>
                  </a:lnTo>
                  <a:lnTo>
                    <a:pt x="352586" y="139837"/>
                  </a:lnTo>
                  <a:lnTo>
                    <a:pt x="358598" y="101398"/>
                  </a:lnTo>
                  <a:lnTo>
                    <a:pt x="347311" y="66965"/>
                  </a:lnTo>
                  <a:lnTo>
                    <a:pt x="323150" y="38073"/>
                  </a:lnTo>
                  <a:lnTo>
                    <a:pt x="290544" y="16257"/>
                  </a:lnTo>
                  <a:lnTo>
                    <a:pt x="253917" y="3054"/>
                  </a:lnTo>
                  <a:lnTo>
                    <a:pt x="217699" y="0"/>
                  </a:lnTo>
                  <a:close/>
                </a:path>
              </a:pathLst>
            </a:custGeom>
            <a:solidFill>
              <a:srgbClr val="006B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02210" y="5794848"/>
              <a:ext cx="190660" cy="203281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779420" y="5475537"/>
              <a:ext cx="243204" cy="394970"/>
            </a:xfrm>
            <a:custGeom>
              <a:avLst/>
              <a:gdLst/>
              <a:ahLst/>
              <a:cxnLst/>
              <a:rect l="l" t="t" r="r" b="b"/>
              <a:pathLst>
                <a:path w="243205" h="394970">
                  <a:moveTo>
                    <a:pt x="96704" y="0"/>
                  </a:moveTo>
                  <a:lnTo>
                    <a:pt x="62522" y="2939"/>
                  </a:lnTo>
                  <a:lnTo>
                    <a:pt x="31863" y="17678"/>
                  </a:lnTo>
                  <a:lnTo>
                    <a:pt x="9448" y="41811"/>
                  </a:lnTo>
                  <a:lnTo>
                    <a:pt x="0" y="72936"/>
                  </a:lnTo>
                  <a:lnTo>
                    <a:pt x="8240" y="108650"/>
                  </a:lnTo>
                  <a:lnTo>
                    <a:pt x="135094" y="394845"/>
                  </a:lnTo>
                  <a:lnTo>
                    <a:pt x="242727" y="337012"/>
                  </a:lnTo>
                  <a:lnTo>
                    <a:pt x="223402" y="282533"/>
                  </a:lnTo>
                  <a:lnTo>
                    <a:pt x="210071" y="233852"/>
                  </a:lnTo>
                  <a:lnTo>
                    <a:pt x="189403" y="142289"/>
                  </a:lnTo>
                  <a:lnTo>
                    <a:pt x="176073" y="93607"/>
                  </a:lnTo>
                  <a:lnTo>
                    <a:pt x="156748" y="39126"/>
                  </a:lnTo>
                  <a:lnTo>
                    <a:pt x="129687" y="11261"/>
                  </a:lnTo>
                  <a:lnTo>
                    <a:pt x="96704" y="0"/>
                  </a:lnTo>
                  <a:close/>
                </a:path>
              </a:pathLst>
            </a:custGeom>
            <a:solidFill>
              <a:srgbClr val="006B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14236" y="5083590"/>
              <a:ext cx="618490" cy="1232535"/>
            </a:xfrm>
            <a:custGeom>
              <a:avLst/>
              <a:gdLst/>
              <a:ahLst/>
              <a:cxnLst/>
              <a:rect l="l" t="t" r="r" b="b"/>
              <a:pathLst>
                <a:path w="618490" h="1232535">
                  <a:moveTo>
                    <a:pt x="487400" y="449478"/>
                  </a:moveTo>
                  <a:lnTo>
                    <a:pt x="0" y="449478"/>
                  </a:lnTo>
                  <a:lnTo>
                    <a:pt x="484682" y="465721"/>
                  </a:lnTo>
                  <a:lnTo>
                    <a:pt x="487400" y="449478"/>
                  </a:lnTo>
                  <a:close/>
                </a:path>
                <a:path w="618490" h="1232535">
                  <a:moveTo>
                    <a:pt x="531482" y="877303"/>
                  </a:moveTo>
                  <a:lnTo>
                    <a:pt x="159842" y="877303"/>
                  </a:lnTo>
                  <a:lnTo>
                    <a:pt x="529424" y="889685"/>
                  </a:lnTo>
                  <a:lnTo>
                    <a:pt x="531482" y="877303"/>
                  </a:lnTo>
                  <a:close/>
                </a:path>
                <a:path w="618490" h="1232535">
                  <a:moveTo>
                    <a:pt x="557212" y="1215758"/>
                  </a:moveTo>
                  <a:lnTo>
                    <a:pt x="69824" y="1215758"/>
                  </a:lnTo>
                  <a:lnTo>
                    <a:pt x="554507" y="1232014"/>
                  </a:lnTo>
                  <a:lnTo>
                    <a:pt x="557212" y="1215758"/>
                  </a:lnTo>
                  <a:close/>
                </a:path>
                <a:path w="618490" h="1232535">
                  <a:moveTo>
                    <a:pt x="569391" y="194957"/>
                  </a:moveTo>
                  <a:lnTo>
                    <a:pt x="170675" y="194957"/>
                  </a:lnTo>
                  <a:lnTo>
                    <a:pt x="567182" y="208241"/>
                  </a:lnTo>
                  <a:lnTo>
                    <a:pt x="569391" y="194957"/>
                  </a:lnTo>
                  <a:close/>
                </a:path>
                <a:path w="618490" h="1232535">
                  <a:moveTo>
                    <a:pt x="618134" y="0"/>
                  </a:moveTo>
                  <a:lnTo>
                    <a:pt x="130746" y="0"/>
                  </a:lnTo>
                  <a:lnTo>
                    <a:pt x="615429" y="16243"/>
                  </a:lnTo>
                  <a:lnTo>
                    <a:pt x="618134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95936" y="7027581"/>
              <a:ext cx="1199515" cy="24765"/>
            </a:xfrm>
            <a:custGeom>
              <a:avLst/>
              <a:gdLst/>
              <a:ahLst/>
              <a:cxnLst/>
              <a:rect l="l" t="t" r="r" b="b"/>
              <a:pathLst>
                <a:path w="1199514" h="24765">
                  <a:moveTo>
                    <a:pt x="1199520" y="0"/>
                  </a:moveTo>
                  <a:lnTo>
                    <a:pt x="0" y="0"/>
                  </a:lnTo>
                  <a:lnTo>
                    <a:pt x="0" y="24368"/>
                  </a:lnTo>
                  <a:lnTo>
                    <a:pt x="1199520" y="24368"/>
                  </a:lnTo>
                  <a:lnTo>
                    <a:pt x="1199520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483099" y="4453628"/>
            <a:ext cx="1210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DYNAMIC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LOAD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599004" y="4763173"/>
            <a:ext cx="1809750" cy="2486025"/>
          </a:xfrm>
          <a:custGeom>
            <a:avLst/>
            <a:gdLst/>
            <a:ahLst/>
            <a:cxnLst/>
            <a:rect l="l" t="t" r="r" b="b"/>
            <a:pathLst>
              <a:path w="1809750" h="2486025">
                <a:moveTo>
                  <a:pt x="0" y="0"/>
                </a:moveTo>
                <a:lnTo>
                  <a:pt x="1809752" y="0"/>
                </a:lnTo>
                <a:lnTo>
                  <a:pt x="1809752" y="2486027"/>
                </a:lnTo>
                <a:lnTo>
                  <a:pt x="0" y="2486027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3" name="object 63"/>
          <p:cNvGrpSpPr/>
          <p:nvPr/>
        </p:nvGrpSpPr>
        <p:grpSpPr>
          <a:xfrm>
            <a:off x="241693" y="7539789"/>
            <a:ext cx="1410335" cy="3021330"/>
            <a:chOff x="241693" y="7539789"/>
            <a:chExt cx="1410335" cy="3021330"/>
          </a:xfrm>
        </p:grpSpPr>
        <p:sp>
          <p:nvSpPr>
            <p:cNvPr id="64" name="object 64"/>
            <p:cNvSpPr/>
            <p:nvPr/>
          </p:nvSpPr>
          <p:spPr>
            <a:xfrm>
              <a:off x="241693" y="10416035"/>
              <a:ext cx="1155065" cy="43815"/>
            </a:xfrm>
            <a:custGeom>
              <a:avLst/>
              <a:gdLst/>
              <a:ahLst/>
              <a:cxnLst/>
              <a:rect l="l" t="t" r="r" b="b"/>
              <a:pathLst>
                <a:path w="1155065" h="43815">
                  <a:moveTo>
                    <a:pt x="1154893" y="0"/>
                  </a:moveTo>
                  <a:lnTo>
                    <a:pt x="0" y="0"/>
                  </a:lnTo>
                  <a:lnTo>
                    <a:pt x="0" y="43577"/>
                  </a:lnTo>
                  <a:lnTo>
                    <a:pt x="1154893" y="43577"/>
                  </a:lnTo>
                  <a:lnTo>
                    <a:pt x="1154893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67918" y="8801084"/>
              <a:ext cx="483870" cy="1101090"/>
            </a:xfrm>
            <a:custGeom>
              <a:avLst/>
              <a:gdLst/>
              <a:ahLst/>
              <a:cxnLst/>
              <a:rect l="l" t="t" r="r" b="b"/>
              <a:pathLst>
                <a:path w="483869" h="1101090">
                  <a:moveTo>
                    <a:pt x="483616" y="667448"/>
                  </a:moveTo>
                  <a:lnTo>
                    <a:pt x="469061" y="79298"/>
                  </a:lnTo>
                  <a:lnTo>
                    <a:pt x="435978" y="27203"/>
                  </a:lnTo>
                  <a:lnTo>
                    <a:pt x="364566" y="2298"/>
                  </a:lnTo>
                  <a:lnTo>
                    <a:pt x="323075" y="0"/>
                  </a:lnTo>
                  <a:lnTo>
                    <a:pt x="282321" y="4432"/>
                  </a:lnTo>
                  <a:lnTo>
                    <a:pt x="245719" y="15582"/>
                  </a:lnTo>
                  <a:lnTo>
                    <a:pt x="216725" y="33439"/>
                  </a:lnTo>
                  <a:lnTo>
                    <a:pt x="198767" y="57975"/>
                  </a:lnTo>
                  <a:lnTo>
                    <a:pt x="195287" y="89179"/>
                  </a:lnTo>
                  <a:lnTo>
                    <a:pt x="197599" y="138112"/>
                  </a:lnTo>
                  <a:lnTo>
                    <a:pt x="201853" y="186880"/>
                  </a:lnTo>
                  <a:lnTo>
                    <a:pt x="207670" y="235521"/>
                  </a:lnTo>
                  <a:lnTo>
                    <a:pt x="214642" y="284073"/>
                  </a:lnTo>
                  <a:lnTo>
                    <a:pt x="222389" y="332562"/>
                  </a:lnTo>
                  <a:lnTo>
                    <a:pt x="238671" y="429475"/>
                  </a:lnTo>
                  <a:lnTo>
                    <a:pt x="246430" y="477964"/>
                  </a:lnTo>
                  <a:lnTo>
                    <a:pt x="253403" y="526516"/>
                  </a:lnTo>
                  <a:lnTo>
                    <a:pt x="259207" y="575157"/>
                  </a:lnTo>
                  <a:lnTo>
                    <a:pt x="263461" y="623925"/>
                  </a:lnTo>
                  <a:lnTo>
                    <a:pt x="263944" y="634225"/>
                  </a:lnTo>
                  <a:lnTo>
                    <a:pt x="0" y="986243"/>
                  </a:lnTo>
                  <a:lnTo>
                    <a:pt x="131216" y="1101026"/>
                  </a:lnTo>
                  <a:lnTo>
                    <a:pt x="425132" y="773252"/>
                  </a:lnTo>
                  <a:lnTo>
                    <a:pt x="462584" y="731266"/>
                  </a:lnTo>
                  <a:lnTo>
                    <a:pt x="478993" y="702017"/>
                  </a:lnTo>
                  <a:lnTo>
                    <a:pt x="478967" y="691413"/>
                  </a:lnTo>
                  <a:lnTo>
                    <a:pt x="483616" y="667448"/>
                  </a:lnTo>
                  <a:close/>
                </a:path>
              </a:pathLst>
            </a:custGeom>
            <a:solidFill>
              <a:srgbClr val="787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60360" y="9808481"/>
              <a:ext cx="320675" cy="314325"/>
            </a:xfrm>
            <a:custGeom>
              <a:avLst/>
              <a:gdLst/>
              <a:ahLst/>
              <a:cxnLst/>
              <a:rect l="l" t="t" r="r" b="b"/>
              <a:pathLst>
                <a:path w="320675" h="314325">
                  <a:moveTo>
                    <a:pt x="115138" y="0"/>
                  </a:moveTo>
                  <a:lnTo>
                    <a:pt x="65389" y="13429"/>
                  </a:lnTo>
                  <a:lnTo>
                    <a:pt x="13500" y="48019"/>
                  </a:lnTo>
                  <a:lnTo>
                    <a:pt x="0" y="68942"/>
                  </a:lnTo>
                  <a:lnTo>
                    <a:pt x="11964" y="79429"/>
                  </a:lnTo>
                  <a:lnTo>
                    <a:pt x="40238" y="102656"/>
                  </a:lnTo>
                  <a:lnTo>
                    <a:pt x="55217" y="116660"/>
                  </a:lnTo>
                  <a:lnTo>
                    <a:pt x="63819" y="123005"/>
                  </a:lnTo>
                  <a:lnTo>
                    <a:pt x="69418" y="123601"/>
                  </a:lnTo>
                  <a:lnTo>
                    <a:pt x="74708" y="121301"/>
                  </a:lnTo>
                  <a:lnTo>
                    <a:pt x="79478" y="126962"/>
                  </a:lnTo>
                  <a:lnTo>
                    <a:pt x="173364" y="219047"/>
                  </a:lnTo>
                  <a:lnTo>
                    <a:pt x="225713" y="265137"/>
                  </a:lnTo>
                  <a:lnTo>
                    <a:pt x="271523" y="301144"/>
                  </a:lnTo>
                  <a:lnTo>
                    <a:pt x="298642" y="313747"/>
                  </a:lnTo>
                  <a:lnTo>
                    <a:pt x="319099" y="299743"/>
                  </a:lnTo>
                  <a:lnTo>
                    <a:pt x="320306" y="278350"/>
                  </a:lnTo>
                  <a:lnTo>
                    <a:pt x="310092" y="255193"/>
                  </a:lnTo>
                  <a:lnTo>
                    <a:pt x="296284" y="235896"/>
                  </a:lnTo>
                  <a:lnTo>
                    <a:pt x="260001" y="191684"/>
                  </a:lnTo>
                  <a:lnTo>
                    <a:pt x="233147" y="156652"/>
                  </a:lnTo>
                  <a:lnTo>
                    <a:pt x="217307" y="132495"/>
                  </a:lnTo>
                  <a:lnTo>
                    <a:pt x="214066" y="120905"/>
                  </a:lnTo>
                  <a:lnTo>
                    <a:pt x="228765" y="101494"/>
                  </a:lnTo>
                  <a:lnTo>
                    <a:pt x="11513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71103" y="10061215"/>
              <a:ext cx="107314" cy="47625"/>
            </a:xfrm>
            <a:custGeom>
              <a:avLst/>
              <a:gdLst/>
              <a:ahLst/>
              <a:cxnLst/>
              <a:rect l="l" t="t" r="r" b="b"/>
              <a:pathLst>
                <a:path w="107315" h="47625">
                  <a:moveTo>
                    <a:pt x="101382" y="0"/>
                  </a:moveTo>
                  <a:lnTo>
                    <a:pt x="76397" y="7227"/>
                  </a:lnTo>
                  <a:lnTo>
                    <a:pt x="51176" y="13390"/>
                  </a:lnTo>
                  <a:lnTo>
                    <a:pt x="25712" y="18459"/>
                  </a:lnTo>
                  <a:lnTo>
                    <a:pt x="0" y="22402"/>
                  </a:lnTo>
                  <a:lnTo>
                    <a:pt x="5533" y="47437"/>
                  </a:lnTo>
                  <a:lnTo>
                    <a:pt x="30359" y="39483"/>
                  </a:lnTo>
                  <a:lnTo>
                    <a:pt x="55533" y="33107"/>
                  </a:lnTo>
                  <a:lnTo>
                    <a:pt x="81053" y="28295"/>
                  </a:lnTo>
                  <a:lnTo>
                    <a:pt x="106916" y="25030"/>
                  </a:lnTo>
                  <a:lnTo>
                    <a:pt x="101382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17551" y="10077731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5205" y="0"/>
                  </a:moveTo>
                  <a:lnTo>
                    <a:pt x="0" y="4907"/>
                  </a:lnTo>
                  <a:lnTo>
                    <a:pt x="1644" y="11869"/>
                  </a:lnTo>
                  <a:lnTo>
                    <a:pt x="8496" y="13921"/>
                  </a:lnTo>
                  <a:lnTo>
                    <a:pt x="13700" y="9014"/>
                  </a:lnTo>
                  <a:lnTo>
                    <a:pt x="12056" y="2056"/>
                  </a:lnTo>
                  <a:lnTo>
                    <a:pt x="5205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09475" y="10017906"/>
              <a:ext cx="243204" cy="82550"/>
            </a:xfrm>
            <a:custGeom>
              <a:avLst/>
              <a:gdLst/>
              <a:ahLst/>
              <a:cxnLst/>
              <a:rect l="l" t="t" r="r" b="b"/>
              <a:pathLst>
                <a:path w="243205" h="82550">
                  <a:moveTo>
                    <a:pt x="221678" y="0"/>
                  </a:moveTo>
                  <a:lnTo>
                    <a:pt x="170485" y="12088"/>
                  </a:lnTo>
                  <a:lnTo>
                    <a:pt x="60511" y="39802"/>
                  </a:lnTo>
                  <a:lnTo>
                    <a:pt x="9317" y="51890"/>
                  </a:lnTo>
                  <a:lnTo>
                    <a:pt x="1222" y="58432"/>
                  </a:lnTo>
                  <a:lnTo>
                    <a:pt x="0" y="69870"/>
                  </a:lnTo>
                  <a:lnTo>
                    <a:pt x="5126" y="79967"/>
                  </a:lnTo>
                  <a:lnTo>
                    <a:pt x="16077" y="82483"/>
                  </a:lnTo>
                  <a:lnTo>
                    <a:pt x="67598" y="71874"/>
                  </a:lnTo>
                  <a:lnTo>
                    <a:pt x="179009" y="50664"/>
                  </a:lnTo>
                  <a:lnTo>
                    <a:pt x="230530" y="40054"/>
                  </a:lnTo>
                  <a:lnTo>
                    <a:pt x="241371" y="31020"/>
                  </a:lnTo>
                  <a:lnTo>
                    <a:pt x="242726" y="16352"/>
                  </a:lnTo>
                  <a:lnTo>
                    <a:pt x="235770" y="3521"/>
                  </a:lnTo>
                  <a:lnTo>
                    <a:pt x="221678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817063" y="10027850"/>
              <a:ext cx="23495" cy="23495"/>
            </a:xfrm>
            <a:custGeom>
              <a:avLst/>
              <a:gdLst/>
              <a:ahLst/>
              <a:cxnLst/>
              <a:rect l="l" t="t" r="r" b="b"/>
              <a:pathLst>
                <a:path w="23494" h="23495">
                  <a:moveTo>
                    <a:pt x="8867" y="0"/>
                  </a:moveTo>
                  <a:lnTo>
                    <a:pt x="0" y="8110"/>
                  </a:lnTo>
                  <a:lnTo>
                    <a:pt x="2595" y="19846"/>
                  </a:lnTo>
                  <a:lnTo>
                    <a:pt x="14053" y="23468"/>
                  </a:lnTo>
                  <a:lnTo>
                    <a:pt x="22917" y="15353"/>
                  </a:lnTo>
                  <a:lnTo>
                    <a:pt x="20325" y="3620"/>
                  </a:lnTo>
                  <a:lnTo>
                    <a:pt x="8867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04224" y="9516225"/>
              <a:ext cx="1044348" cy="1044594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765271" y="9978424"/>
              <a:ext cx="123825" cy="123825"/>
            </a:xfrm>
            <a:custGeom>
              <a:avLst/>
              <a:gdLst/>
              <a:ahLst/>
              <a:cxnLst/>
              <a:rect l="l" t="t" r="r" b="b"/>
              <a:pathLst>
                <a:path w="123825" h="123825">
                  <a:moveTo>
                    <a:pt x="50819" y="0"/>
                  </a:moveTo>
                  <a:lnTo>
                    <a:pt x="28357" y="8672"/>
                  </a:lnTo>
                  <a:lnTo>
                    <a:pt x="10323" y="25900"/>
                  </a:lnTo>
                  <a:lnTo>
                    <a:pt x="383" y="48775"/>
                  </a:lnTo>
                  <a:lnTo>
                    <a:pt x="0" y="72851"/>
                  </a:lnTo>
                  <a:lnTo>
                    <a:pt x="8672" y="95313"/>
                  </a:lnTo>
                  <a:lnTo>
                    <a:pt x="25900" y="113348"/>
                  </a:lnTo>
                  <a:lnTo>
                    <a:pt x="48775" y="123287"/>
                  </a:lnTo>
                  <a:lnTo>
                    <a:pt x="72850" y="123670"/>
                  </a:lnTo>
                  <a:lnTo>
                    <a:pt x="95311" y="114998"/>
                  </a:lnTo>
                  <a:lnTo>
                    <a:pt x="113347" y="97770"/>
                  </a:lnTo>
                  <a:lnTo>
                    <a:pt x="123287" y="74895"/>
                  </a:lnTo>
                  <a:lnTo>
                    <a:pt x="123670" y="50820"/>
                  </a:lnTo>
                  <a:lnTo>
                    <a:pt x="114998" y="28358"/>
                  </a:lnTo>
                  <a:lnTo>
                    <a:pt x="97770" y="10323"/>
                  </a:lnTo>
                  <a:lnTo>
                    <a:pt x="74894" y="383"/>
                  </a:lnTo>
                  <a:lnTo>
                    <a:pt x="5081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93289" y="9108704"/>
              <a:ext cx="178800" cy="971273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06032" y="7539789"/>
              <a:ext cx="945817" cy="2521400"/>
            </a:xfrm>
            <a:prstGeom prst="rect">
              <a:avLst/>
            </a:prstGeom>
          </p:spPr>
        </p:pic>
      </p:grpSp>
      <p:sp>
        <p:nvSpPr>
          <p:cNvPr id="75" name="object 75"/>
          <p:cNvSpPr txBox="1"/>
          <p:nvPr/>
        </p:nvSpPr>
        <p:spPr>
          <a:xfrm rot="600000">
            <a:off x="774977" y="9013124"/>
            <a:ext cx="327426" cy="4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0"/>
              </a:lnSpc>
            </a:pPr>
            <a:r>
              <a:rPr sz="350" dirty="0">
                <a:solidFill>
                  <a:srgbClr val="076335"/>
                </a:solidFill>
                <a:latin typeface="Arial"/>
                <a:cs typeface="Arial"/>
              </a:rPr>
              <a:t>V.Ryan</a:t>
            </a:r>
            <a:r>
              <a:rPr sz="350" spc="25" dirty="0">
                <a:solidFill>
                  <a:srgbClr val="076335"/>
                </a:solidFill>
                <a:latin typeface="Arial"/>
                <a:cs typeface="Arial"/>
              </a:rPr>
              <a:t> </a:t>
            </a:r>
            <a:r>
              <a:rPr sz="350" dirty="0">
                <a:solidFill>
                  <a:srgbClr val="076335"/>
                </a:solidFill>
                <a:latin typeface="Arial"/>
                <a:cs typeface="Arial"/>
              </a:rPr>
              <a:t>©</a:t>
            </a:r>
            <a:r>
              <a:rPr sz="350" spc="30" dirty="0">
                <a:solidFill>
                  <a:srgbClr val="076335"/>
                </a:solidFill>
                <a:latin typeface="Arial"/>
                <a:cs typeface="Arial"/>
              </a:rPr>
              <a:t> </a:t>
            </a:r>
            <a:r>
              <a:rPr sz="350" spc="-20" dirty="0">
                <a:solidFill>
                  <a:srgbClr val="076335"/>
                </a:solidFill>
                <a:latin typeface="Arial"/>
                <a:cs typeface="Arial"/>
              </a:rPr>
              <a:t>2023</a:t>
            </a:r>
            <a:endParaRPr sz="35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658397" y="10219243"/>
            <a:ext cx="314325" cy="314325"/>
          </a:xfrm>
          <a:custGeom>
            <a:avLst/>
            <a:gdLst/>
            <a:ahLst/>
            <a:cxnLst/>
            <a:rect l="l" t="t" r="r" b="b"/>
            <a:pathLst>
              <a:path w="314325" h="314325">
                <a:moveTo>
                  <a:pt x="156923" y="0"/>
                </a:moveTo>
                <a:lnTo>
                  <a:pt x="206523" y="8000"/>
                </a:lnTo>
                <a:lnTo>
                  <a:pt x="249600" y="30277"/>
                </a:lnTo>
                <a:lnTo>
                  <a:pt x="283570" y="64247"/>
                </a:lnTo>
                <a:lnTo>
                  <a:pt x="305847" y="107324"/>
                </a:lnTo>
                <a:lnTo>
                  <a:pt x="313847" y="156925"/>
                </a:lnTo>
                <a:lnTo>
                  <a:pt x="305847" y="206524"/>
                </a:lnTo>
                <a:lnTo>
                  <a:pt x="283570" y="249600"/>
                </a:lnTo>
                <a:lnTo>
                  <a:pt x="249600" y="283568"/>
                </a:lnTo>
                <a:lnTo>
                  <a:pt x="206523" y="305845"/>
                </a:lnTo>
                <a:lnTo>
                  <a:pt x="156923" y="313844"/>
                </a:lnTo>
                <a:lnTo>
                  <a:pt x="107323" y="305845"/>
                </a:lnTo>
                <a:lnTo>
                  <a:pt x="64246" y="283568"/>
                </a:lnTo>
                <a:lnTo>
                  <a:pt x="30277" y="249600"/>
                </a:lnTo>
                <a:lnTo>
                  <a:pt x="8000" y="206524"/>
                </a:lnTo>
                <a:lnTo>
                  <a:pt x="0" y="156925"/>
                </a:lnTo>
                <a:lnTo>
                  <a:pt x="8000" y="107324"/>
                </a:lnTo>
                <a:lnTo>
                  <a:pt x="30277" y="64247"/>
                </a:lnTo>
                <a:lnTo>
                  <a:pt x="64246" y="30277"/>
                </a:lnTo>
                <a:lnTo>
                  <a:pt x="107323" y="8000"/>
                </a:lnTo>
                <a:lnTo>
                  <a:pt x="156923" y="0"/>
                </a:lnTo>
                <a:close/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235847" y="7353225"/>
            <a:ext cx="18065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INTERNAL RESISTANCE</a:t>
            </a:r>
            <a:endParaRPr sz="120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5599004" y="7734977"/>
            <a:ext cx="1809750" cy="2486025"/>
          </a:xfrm>
          <a:custGeom>
            <a:avLst/>
            <a:gdLst/>
            <a:ahLst/>
            <a:cxnLst/>
            <a:rect l="l" t="t" r="r" b="b"/>
            <a:pathLst>
              <a:path w="1809750" h="2486025">
                <a:moveTo>
                  <a:pt x="0" y="0"/>
                </a:moveTo>
                <a:lnTo>
                  <a:pt x="1809752" y="0"/>
                </a:lnTo>
                <a:lnTo>
                  <a:pt x="1809752" y="2486027"/>
                </a:lnTo>
                <a:lnTo>
                  <a:pt x="0" y="2486027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92667" y="45647"/>
            <a:ext cx="3656965" cy="43624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475615">
              <a:lnSpc>
                <a:spcPct val="100000"/>
              </a:lnSpc>
              <a:spcBef>
                <a:spcPts val="575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FORCES</a:t>
            </a:r>
            <a:endParaRPr sz="16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70"/>
              </a:spcBef>
              <a:tabLst>
                <a:tab pos="1919605" algn="l"/>
              </a:tabLst>
            </a:pP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8489" y="587746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https://technologystudent.com/forcmom/force1.htm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044" y="372631"/>
            <a:ext cx="182054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24321" y="1936274"/>
            <a:ext cx="2257183" cy="1732383"/>
            <a:chOff x="324321" y="1936274"/>
            <a:chExt cx="2257183" cy="1732383"/>
          </a:xfrm>
        </p:grpSpPr>
        <p:sp>
          <p:nvSpPr>
            <p:cNvPr id="9" name="object 9"/>
            <p:cNvSpPr/>
            <p:nvPr/>
          </p:nvSpPr>
          <p:spPr>
            <a:xfrm>
              <a:off x="2331314" y="2239170"/>
              <a:ext cx="250190" cy="384175"/>
            </a:xfrm>
            <a:custGeom>
              <a:avLst/>
              <a:gdLst/>
              <a:ahLst/>
              <a:cxnLst/>
              <a:rect l="l" t="t" r="r" b="b"/>
              <a:pathLst>
                <a:path w="250189" h="384175">
                  <a:moveTo>
                    <a:pt x="158512" y="0"/>
                  </a:moveTo>
                  <a:lnTo>
                    <a:pt x="121218" y="5735"/>
                  </a:lnTo>
                  <a:lnTo>
                    <a:pt x="92579" y="32361"/>
                  </a:lnTo>
                  <a:lnTo>
                    <a:pt x="4005" y="284310"/>
                  </a:lnTo>
                  <a:lnTo>
                    <a:pt x="0" y="322376"/>
                  </a:lnTo>
                  <a:lnTo>
                    <a:pt x="13117" y="354355"/>
                  </a:lnTo>
                  <a:lnTo>
                    <a:pt x="37896" y="376258"/>
                  </a:lnTo>
                  <a:lnTo>
                    <a:pt x="68875" y="384097"/>
                  </a:lnTo>
                  <a:lnTo>
                    <a:pt x="100592" y="373881"/>
                  </a:lnTo>
                  <a:lnTo>
                    <a:pt x="127585" y="341622"/>
                  </a:lnTo>
                  <a:lnTo>
                    <a:pt x="149697" y="296162"/>
                  </a:lnTo>
                  <a:lnTo>
                    <a:pt x="199331" y="189592"/>
                  </a:lnTo>
                  <a:lnTo>
                    <a:pt x="224793" y="138002"/>
                  </a:lnTo>
                  <a:lnTo>
                    <a:pt x="249312" y="93889"/>
                  </a:lnTo>
                  <a:lnTo>
                    <a:pt x="249860" y="62100"/>
                  </a:lnTo>
                  <a:lnTo>
                    <a:pt x="230078" y="32787"/>
                  </a:lnTo>
                  <a:lnTo>
                    <a:pt x="197214" y="10552"/>
                  </a:lnTo>
                  <a:lnTo>
                    <a:pt x="158512" y="0"/>
                  </a:lnTo>
                  <a:close/>
                </a:path>
              </a:pathLst>
            </a:custGeom>
            <a:solidFill>
              <a:srgbClr val="006B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52708" y="2454561"/>
              <a:ext cx="155848" cy="127354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140009" y="2491056"/>
              <a:ext cx="307340" cy="130175"/>
            </a:xfrm>
            <a:custGeom>
              <a:avLst/>
              <a:gdLst/>
              <a:ahLst/>
              <a:cxnLst/>
              <a:rect l="l" t="t" r="r" b="b"/>
              <a:pathLst>
                <a:path w="307339" h="130175">
                  <a:moveTo>
                    <a:pt x="21902" y="0"/>
                  </a:moveTo>
                  <a:lnTo>
                    <a:pt x="0" y="91867"/>
                  </a:lnTo>
                  <a:lnTo>
                    <a:pt x="238949" y="129995"/>
                  </a:lnTo>
                  <a:lnTo>
                    <a:pt x="276699" y="125047"/>
                  </a:lnTo>
                  <a:lnTo>
                    <a:pt x="300191" y="99113"/>
                  </a:lnTo>
                  <a:lnTo>
                    <a:pt x="307062" y="63181"/>
                  </a:lnTo>
                  <a:lnTo>
                    <a:pt x="294951" y="28238"/>
                  </a:lnTo>
                  <a:lnTo>
                    <a:pt x="261496" y="5270"/>
                  </a:lnTo>
                  <a:lnTo>
                    <a:pt x="208809" y="1339"/>
                  </a:lnTo>
                  <a:lnTo>
                    <a:pt x="163275" y="1724"/>
                  </a:lnTo>
                  <a:lnTo>
                    <a:pt x="120125" y="3547"/>
                  </a:lnTo>
                  <a:lnTo>
                    <a:pt x="74591" y="3932"/>
                  </a:lnTo>
                  <a:lnTo>
                    <a:pt x="21902" y="0"/>
                  </a:lnTo>
                  <a:close/>
                </a:path>
              </a:pathLst>
            </a:custGeom>
            <a:solidFill>
              <a:srgbClr val="006B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94487" y="2870958"/>
              <a:ext cx="521970" cy="703580"/>
            </a:xfrm>
            <a:custGeom>
              <a:avLst/>
              <a:gdLst/>
              <a:ahLst/>
              <a:cxnLst/>
              <a:rect l="l" t="t" r="r" b="b"/>
              <a:pathLst>
                <a:path w="521969" h="703579">
                  <a:moveTo>
                    <a:pt x="521373" y="652729"/>
                  </a:moveTo>
                  <a:lnTo>
                    <a:pt x="381304" y="349694"/>
                  </a:lnTo>
                  <a:lnTo>
                    <a:pt x="379615" y="347865"/>
                  </a:lnTo>
                  <a:lnTo>
                    <a:pt x="379399" y="347052"/>
                  </a:lnTo>
                  <a:lnTo>
                    <a:pt x="162471" y="16281"/>
                  </a:lnTo>
                  <a:lnTo>
                    <a:pt x="137706" y="0"/>
                  </a:lnTo>
                  <a:lnTo>
                    <a:pt x="104419" y="25"/>
                  </a:lnTo>
                  <a:lnTo>
                    <a:pt x="68300" y="12750"/>
                  </a:lnTo>
                  <a:lnTo>
                    <a:pt x="35052" y="34607"/>
                  </a:lnTo>
                  <a:lnTo>
                    <a:pt x="10388" y="61988"/>
                  </a:lnTo>
                  <a:lnTo>
                    <a:pt x="0" y="91325"/>
                  </a:lnTo>
                  <a:lnTo>
                    <a:pt x="9601" y="119024"/>
                  </a:lnTo>
                  <a:lnTo>
                    <a:pt x="38023" y="159410"/>
                  </a:lnTo>
                  <a:lnTo>
                    <a:pt x="68580" y="198221"/>
                  </a:lnTo>
                  <a:lnTo>
                    <a:pt x="100545" y="235978"/>
                  </a:lnTo>
                  <a:lnTo>
                    <a:pt x="165925" y="310451"/>
                  </a:lnTo>
                  <a:lnTo>
                    <a:pt x="197904" y="348208"/>
                  </a:lnTo>
                  <a:lnTo>
                    <a:pt x="228460" y="387019"/>
                  </a:lnTo>
                  <a:lnTo>
                    <a:pt x="256882" y="427393"/>
                  </a:lnTo>
                  <a:lnTo>
                    <a:pt x="257962" y="428091"/>
                  </a:lnTo>
                  <a:lnTo>
                    <a:pt x="415569" y="703186"/>
                  </a:lnTo>
                  <a:lnTo>
                    <a:pt x="521373" y="652729"/>
                  </a:lnTo>
                  <a:close/>
                </a:path>
              </a:pathLst>
            </a:custGeom>
            <a:solidFill>
              <a:srgbClr val="787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0188" y="3522531"/>
              <a:ext cx="247511" cy="14199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461246" y="2239269"/>
              <a:ext cx="248285" cy="385445"/>
            </a:xfrm>
            <a:custGeom>
              <a:avLst/>
              <a:gdLst/>
              <a:ahLst/>
              <a:cxnLst/>
              <a:rect l="l" t="t" r="r" b="b"/>
              <a:pathLst>
                <a:path w="248284" h="385444">
                  <a:moveTo>
                    <a:pt x="91860" y="0"/>
                  </a:moveTo>
                  <a:lnTo>
                    <a:pt x="53072" y="10230"/>
                  </a:lnTo>
                  <a:lnTo>
                    <a:pt x="20023" y="32191"/>
                  </a:lnTo>
                  <a:lnTo>
                    <a:pt x="0" y="61340"/>
                  </a:lnTo>
                  <a:lnTo>
                    <a:pt x="284" y="93134"/>
                  </a:lnTo>
                  <a:lnTo>
                    <a:pt x="24435" y="137449"/>
                  </a:lnTo>
                  <a:lnTo>
                    <a:pt x="49467" y="189248"/>
                  </a:lnTo>
                  <a:lnTo>
                    <a:pt x="98215" y="296226"/>
                  </a:lnTo>
                  <a:lnTo>
                    <a:pt x="119948" y="341868"/>
                  </a:lnTo>
                  <a:lnTo>
                    <a:pt x="146673" y="374349"/>
                  </a:lnTo>
                  <a:lnTo>
                    <a:pt x="178305" y="384828"/>
                  </a:lnTo>
                  <a:lnTo>
                    <a:pt x="209348" y="377247"/>
                  </a:lnTo>
                  <a:lnTo>
                    <a:pt x="234308" y="355551"/>
                  </a:lnTo>
                  <a:lnTo>
                    <a:pt x="247690" y="323683"/>
                  </a:lnTo>
                  <a:lnTo>
                    <a:pt x="244001" y="285586"/>
                  </a:lnTo>
                  <a:lnTo>
                    <a:pt x="157521" y="32909"/>
                  </a:lnTo>
                  <a:lnTo>
                    <a:pt x="129105" y="6045"/>
                  </a:lnTo>
                  <a:lnTo>
                    <a:pt x="91860" y="0"/>
                  </a:lnTo>
                  <a:close/>
                </a:path>
              </a:pathLst>
            </a:custGeom>
            <a:solidFill>
              <a:srgbClr val="006B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31524" y="2457782"/>
              <a:ext cx="156168" cy="12656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593245" y="2493660"/>
              <a:ext cx="307340" cy="128905"/>
            </a:xfrm>
            <a:custGeom>
              <a:avLst/>
              <a:gdLst/>
              <a:ahLst/>
              <a:cxnLst/>
              <a:rect l="l" t="t" r="r" b="b"/>
              <a:pathLst>
                <a:path w="307340" h="128905">
                  <a:moveTo>
                    <a:pt x="98763" y="0"/>
                  </a:moveTo>
                  <a:lnTo>
                    <a:pt x="46045" y="3494"/>
                  </a:lnTo>
                  <a:lnTo>
                    <a:pt x="12401" y="26181"/>
                  </a:lnTo>
                  <a:lnTo>
                    <a:pt x="0" y="61022"/>
                  </a:lnTo>
                  <a:lnTo>
                    <a:pt x="6572" y="97009"/>
                  </a:lnTo>
                  <a:lnTo>
                    <a:pt x="29847" y="123137"/>
                  </a:lnTo>
                  <a:lnTo>
                    <a:pt x="67555" y="128400"/>
                  </a:lnTo>
                  <a:lnTo>
                    <a:pt x="306811" y="92259"/>
                  </a:lnTo>
                  <a:lnTo>
                    <a:pt x="285672" y="210"/>
                  </a:lnTo>
                  <a:lnTo>
                    <a:pt x="232954" y="3704"/>
                  </a:lnTo>
                  <a:lnTo>
                    <a:pt x="187425" y="2943"/>
                  </a:lnTo>
                  <a:lnTo>
                    <a:pt x="144292" y="762"/>
                  </a:lnTo>
                  <a:lnTo>
                    <a:pt x="98763" y="0"/>
                  </a:lnTo>
                  <a:close/>
                </a:path>
              </a:pathLst>
            </a:custGeom>
            <a:solidFill>
              <a:srgbClr val="006B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56426" y="1942923"/>
              <a:ext cx="379730" cy="1009015"/>
            </a:xfrm>
            <a:custGeom>
              <a:avLst/>
              <a:gdLst/>
              <a:ahLst/>
              <a:cxnLst/>
              <a:rect l="l" t="t" r="r" b="b"/>
              <a:pathLst>
                <a:path w="379730" h="1009014">
                  <a:moveTo>
                    <a:pt x="260231" y="0"/>
                  </a:moveTo>
                  <a:lnTo>
                    <a:pt x="211251" y="2423"/>
                  </a:lnTo>
                  <a:lnTo>
                    <a:pt x="177902" y="20440"/>
                  </a:lnTo>
                  <a:lnTo>
                    <a:pt x="158683" y="50395"/>
                  </a:lnTo>
                  <a:lnTo>
                    <a:pt x="152092" y="88632"/>
                  </a:lnTo>
                  <a:lnTo>
                    <a:pt x="156624" y="131495"/>
                  </a:lnTo>
                  <a:lnTo>
                    <a:pt x="170779" y="175331"/>
                  </a:lnTo>
                  <a:lnTo>
                    <a:pt x="176199" y="194731"/>
                  </a:lnTo>
                  <a:lnTo>
                    <a:pt x="181542" y="220387"/>
                  </a:lnTo>
                  <a:lnTo>
                    <a:pt x="177614" y="243832"/>
                  </a:lnTo>
                  <a:lnTo>
                    <a:pt x="167286" y="265793"/>
                  </a:lnTo>
                  <a:lnTo>
                    <a:pt x="153430" y="286995"/>
                  </a:lnTo>
                  <a:lnTo>
                    <a:pt x="140661" y="303357"/>
                  </a:lnTo>
                  <a:lnTo>
                    <a:pt x="122348" y="325759"/>
                  </a:lnTo>
                  <a:lnTo>
                    <a:pt x="104501" y="348606"/>
                  </a:lnTo>
                  <a:lnTo>
                    <a:pt x="93134" y="366301"/>
                  </a:lnTo>
                  <a:lnTo>
                    <a:pt x="94850" y="397793"/>
                  </a:lnTo>
                  <a:lnTo>
                    <a:pt x="114477" y="436544"/>
                  </a:lnTo>
                  <a:lnTo>
                    <a:pt x="137503" y="477337"/>
                  </a:lnTo>
                  <a:lnTo>
                    <a:pt x="149420" y="514955"/>
                  </a:lnTo>
                  <a:lnTo>
                    <a:pt x="140267" y="530033"/>
                  </a:lnTo>
                  <a:lnTo>
                    <a:pt x="119595" y="545474"/>
                  </a:lnTo>
                  <a:lnTo>
                    <a:pt x="99545" y="560825"/>
                  </a:lnTo>
                  <a:lnTo>
                    <a:pt x="92259" y="575633"/>
                  </a:lnTo>
                  <a:lnTo>
                    <a:pt x="88094" y="594327"/>
                  </a:lnTo>
                  <a:lnTo>
                    <a:pt x="72217" y="608470"/>
                  </a:lnTo>
                  <a:lnTo>
                    <a:pt x="54416" y="623160"/>
                  </a:lnTo>
                  <a:lnTo>
                    <a:pt x="44480" y="643497"/>
                  </a:lnTo>
                  <a:lnTo>
                    <a:pt x="42282" y="660798"/>
                  </a:lnTo>
                  <a:lnTo>
                    <a:pt x="39504" y="676555"/>
                  </a:lnTo>
                  <a:lnTo>
                    <a:pt x="35781" y="691823"/>
                  </a:lnTo>
                  <a:lnTo>
                    <a:pt x="30753" y="707656"/>
                  </a:lnTo>
                  <a:lnTo>
                    <a:pt x="18336" y="754042"/>
                  </a:lnTo>
                  <a:lnTo>
                    <a:pt x="6635" y="800721"/>
                  </a:lnTo>
                  <a:lnTo>
                    <a:pt x="0" y="847703"/>
                  </a:lnTo>
                  <a:lnTo>
                    <a:pt x="2781" y="894996"/>
                  </a:lnTo>
                  <a:lnTo>
                    <a:pt x="225527" y="1008529"/>
                  </a:lnTo>
                  <a:lnTo>
                    <a:pt x="222740" y="976422"/>
                  </a:lnTo>
                  <a:lnTo>
                    <a:pt x="224935" y="962326"/>
                  </a:lnTo>
                  <a:lnTo>
                    <a:pt x="230688" y="961095"/>
                  </a:lnTo>
                  <a:lnTo>
                    <a:pt x="238576" y="967584"/>
                  </a:lnTo>
                  <a:lnTo>
                    <a:pt x="247176" y="976646"/>
                  </a:lnTo>
                  <a:lnTo>
                    <a:pt x="255064" y="983135"/>
                  </a:lnTo>
                  <a:lnTo>
                    <a:pt x="260817" y="981905"/>
                  </a:lnTo>
                  <a:lnTo>
                    <a:pt x="263011" y="967809"/>
                  </a:lnTo>
                  <a:lnTo>
                    <a:pt x="260224" y="935701"/>
                  </a:lnTo>
                  <a:lnTo>
                    <a:pt x="277223" y="847625"/>
                  </a:lnTo>
                  <a:lnTo>
                    <a:pt x="288188" y="778105"/>
                  </a:lnTo>
                  <a:lnTo>
                    <a:pt x="294467" y="727073"/>
                  </a:lnTo>
                  <a:lnTo>
                    <a:pt x="297408" y="694464"/>
                  </a:lnTo>
                  <a:lnTo>
                    <a:pt x="299845" y="661522"/>
                  </a:lnTo>
                  <a:lnTo>
                    <a:pt x="258715" y="393689"/>
                  </a:lnTo>
                  <a:lnTo>
                    <a:pt x="262349" y="353480"/>
                  </a:lnTo>
                  <a:lnTo>
                    <a:pt x="263131" y="333191"/>
                  </a:lnTo>
                  <a:lnTo>
                    <a:pt x="277135" y="304972"/>
                  </a:lnTo>
                  <a:lnTo>
                    <a:pt x="308467" y="255837"/>
                  </a:lnTo>
                  <a:lnTo>
                    <a:pt x="311826" y="249560"/>
                  </a:lnTo>
                  <a:lnTo>
                    <a:pt x="312319" y="251597"/>
                  </a:lnTo>
                  <a:lnTo>
                    <a:pt x="324585" y="256184"/>
                  </a:lnTo>
                  <a:lnTo>
                    <a:pt x="328566" y="257324"/>
                  </a:lnTo>
                  <a:lnTo>
                    <a:pt x="332774" y="256488"/>
                  </a:lnTo>
                  <a:lnTo>
                    <a:pt x="358008" y="226498"/>
                  </a:lnTo>
                  <a:lnTo>
                    <a:pt x="363853" y="178024"/>
                  </a:lnTo>
                  <a:lnTo>
                    <a:pt x="379337" y="181930"/>
                  </a:lnTo>
                  <a:lnTo>
                    <a:pt x="379437" y="179831"/>
                  </a:lnTo>
                  <a:lnTo>
                    <a:pt x="378513" y="151782"/>
                  </a:lnTo>
                  <a:lnTo>
                    <a:pt x="374380" y="134028"/>
                  </a:lnTo>
                  <a:lnTo>
                    <a:pt x="370019" y="120177"/>
                  </a:lnTo>
                  <a:lnTo>
                    <a:pt x="368408" y="103839"/>
                  </a:lnTo>
                  <a:lnTo>
                    <a:pt x="361110" y="53567"/>
                  </a:lnTo>
                  <a:lnTo>
                    <a:pt x="327654" y="14447"/>
                  </a:lnTo>
                  <a:lnTo>
                    <a:pt x="287163" y="2561"/>
                  </a:lnTo>
                  <a:lnTo>
                    <a:pt x="260231" y="0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56426" y="1942923"/>
              <a:ext cx="379730" cy="1009015"/>
            </a:xfrm>
            <a:custGeom>
              <a:avLst/>
              <a:gdLst/>
              <a:ahLst/>
              <a:cxnLst/>
              <a:rect l="l" t="t" r="r" b="b"/>
              <a:pathLst>
                <a:path w="379730" h="1009014">
                  <a:moveTo>
                    <a:pt x="170779" y="175331"/>
                  </a:moveTo>
                  <a:lnTo>
                    <a:pt x="176199" y="194731"/>
                  </a:lnTo>
                  <a:lnTo>
                    <a:pt x="181542" y="220387"/>
                  </a:lnTo>
                  <a:lnTo>
                    <a:pt x="177614" y="243832"/>
                  </a:lnTo>
                  <a:lnTo>
                    <a:pt x="167286" y="265793"/>
                  </a:lnTo>
                  <a:lnTo>
                    <a:pt x="153430" y="286995"/>
                  </a:lnTo>
                  <a:lnTo>
                    <a:pt x="140661" y="303357"/>
                  </a:lnTo>
                  <a:lnTo>
                    <a:pt x="122348" y="325759"/>
                  </a:lnTo>
                  <a:lnTo>
                    <a:pt x="104501" y="348606"/>
                  </a:lnTo>
                  <a:lnTo>
                    <a:pt x="93134" y="366301"/>
                  </a:lnTo>
                  <a:lnTo>
                    <a:pt x="94850" y="397793"/>
                  </a:lnTo>
                  <a:lnTo>
                    <a:pt x="114477" y="436544"/>
                  </a:lnTo>
                  <a:lnTo>
                    <a:pt x="137503" y="477337"/>
                  </a:lnTo>
                  <a:lnTo>
                    <a:pt x="149420" y="514955"/>
                  </a:lnTo>
                  <a:lnTo>
                    <a:pt x="140267" y="530033"/>
                  </a:lnTo>
                  <a:lnTo>
                    <a:pt x="119595" y="545474"/>
                  </a:lnTo>
                  <a:lnTo>
                    <a:pt x="99545" y="560825"/>
                  </a:lnTo>
                  <a:lnTo>
                    <a:pt x="92259" y="575633"/>
                  </a:lnTo>
                  <a:lnTo>
                    <a:pt x="88094" y="594327"/>
                  </a:lnTo>
                  <a:lnTo>
                    <a:pt x="72217" y="608470"/>
                  </a:lnTo>
                  <a:lnTo>
                    <a:pt x="54416" y="623160"/>
                  </a:lnTo>
                  <a:lnTo>
                    <a:pt x="44480" y="643497"/>
                  </a:lnTo>
                  <a:lnTo>
                    <a:pt x="42282" y="660798"/>
                  </a:lnTo>
                  <a:lnTo>
                    <a:pt x="39504" y="676555"/>
                  </a:lnTo>
                  <a:lnTo>
                    <a:pt x="35781" y="691823"/>
                  </a:lnTo>
                  <a:lnTo>
                    <a:pt x="30753" y="707656"/>
                  </a:lnTo>
                  <a:lnTo>
                    <a:pt x="18336" y="754042"/>
                  </a:lnTo>
                  <a:lnTo>
                    <a:pt x="6635" y="800721"/>
                  </a:lnTo>
                  <a:lnTo>
                    <a:pt x="0" y="847703"/>
                  </a:lnTo>
                  <a:lnTo>
                    <a:pt x="2781" y="894996"/>
                  </a:lnTo>
                  <a:lnTo>
                    <a:pt x="3091" y="895046"/>
                  </a:lnTo>
                  <a:lnTo>
                    <a:pt x="225527" y="1008529"/>
                  </a:lnTo>
                  <a:lnTo>
                    <a:pt x="222740" y="976422"/>
                  </a:lnTo>
                  <a:lnTo>
                    <a:pt x="224935" y="962326"/>
                  </a:lnTo>
                  <a:lnTo>
                    <a:pt x="230688" y="961095"/>
                  </a:lnTo>
                  <a:lnTo>
                    <a:pt x="238576" y="967584"/>
                  </a:lnTo>
                  <a:lnTo>
                    <a:pt x="247176" y="976646"/>
                  </a:lnTo>
                  <a:lnTo>
                    <a:pt x="255064" y="983135"/>
                  </a:lnTo>
                  <a:lnTo>
                    <a:pt x="260817" y="981905"/>
                  </a:lnTo>
                  <a:lnTo>
                    <a:pt x="263011" y="967809"/>
                  </a:lnTo>
                  <a:lnTo>
                    <a:pt x="260224" y="935701"/>
                  </a:lnTo>
                  <a:lnTo>
                    <a:pt x="277223" y="847625"/>
                  </a:lnTo>
                  <a:lnTo>
                    <a:pt x="288188" y="778105"/>
                  </a:lnTo>
                  <a:lnTo>
                    <a:pt x="294467" y="727073"/>
                  </a:lnTo>
                  <a:lnTo>
                    <a:pt x="297408" y="694464"/>
                  </a:lnTo>
                  <a:lnTo>
                    <a:pt x="298359" y="680209"/>
                  </a:lnTo>
                  <a:lnTo>
                    <a:pt x="299845" y="661522"/>
                  </a:lnTo>
                  <a:lnTo>
                    <a:pt x="258715" y="393689"/>
                  </a:lnTo>
                  <a:lnTo>
                    <a:pt x="262349" y="353480"/>
                  </a:lnTo>
                  <a:lnTo>
                    <a:pt x="263131" y="333191"/>
                  </a:lnTo>
                  <a:lnTo>
                    <a:pt x="277135" y="304972"/>
                  </a:lnTo>
                  <a:lnTo>
                    <a:pt x="295275" y="276597"/>
                  </a:lnTo>
                  <a:lnTo>
                    <a:pt x="308467" y="255837"/>
                  </a:lnTo>
                  <a:lnTo>
                    <a:pt x="311826" y="249560"/>
                  </a:lnTo>
                  <a:lnTo>
                    <a:pt x="312319" y="251597"/>
                  </a:lnTo>
                  <a:lnTo>
                    <a:pt x="317756" y="253519"/>
                  </a:lnTo>
                  <a:lnTo>
                    <a:pt x="324585" y="256184"/>
                  </a:lnTo>
                  <a:lnTo>
                    <a:pt x="328566" y="257324"/>
                  </a:lnTo>
                  <a:lnTo>
                    <a:pt x="332774" y="256488"/>
                  </a:lnTo>
                  <a:lnTo>
                    <a:pt x="358008" y="226498"/>
                  </a:lnTo>
                  <a:lnTo>
                    <a:pt x="363710" y="180091"/>
                  </a:lnTo>
                  <a:lnTo>
                    <a:pt x="363853" y="178024"/>
                  </a:lnTo>
                  <a:lnTo>
                    <a:pt x="379337" y="181930"/>
                  </a:lnTo>
                  <a:lnTo>
                    <a:pt x="379437" y="179831"/>
                  </a:lnTo>
                  <a:lnTo>
                    <a:pt x="378513" y="151782"/>
                  </a:lnTo>
                  <a:lnTo>
                    <a:pt x="374380" y="134028"/>
                  </a:lnTo>
                  <a:lnTo>
                    <a:pt x="370019" y="120177"/>
                  </a:lnTo>
                  <a:lnTo>
                    <a:pt x="368408" y="103839"/>
                  </a:lnTo>
                  <a:lnTo>
                    <a:pt x="361110" y="53567"/>
                  </a:lnTo>
                  <a:lnTo>
                    <a:pt x="327654" y="14447"/>
                  </a:lnTo>
                  <a:lnTo>
                    <a:pt x="287163" y="2561"/>
                  </a:lnTo>
                  <a:lnTo>
                    <a:pt x="260231" y="0"/>
                  </a:lnTo>
                  <a:lnTo>
                    <a:pt x="211251" y="2423"/>
                  </a:lnTo>
                  <a:lnTo>
                    <a:pt x="177902" y="20440"/>
                  </a:lnTo>
                  <a:lnTo>
                    <a:pt x="158683" y="50395"/>
                  </a:lnTo>
                  <a:lnTo>
                    <a:pt x="152092" y="88632"/>
                  </a:lnTo>
                  <a:lnTo>
                    <a:pt x="156624" y="131495"/>
                  </a:lnTo>
                  <a:lnTo>
                    <a:pt x="170779" y="175331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56844" y="2868278"/>
              <a:ext cx="451484" cy="706120"/>
            </a:xfrm>
            <a:custGeom>
              <a:avLst/>
              <a:gdLst/>
              <a:ahLst/>
              <a:cxnLst/>
              <a:rect l="l" t="t" r="r" b="b"/>
              <a:pathLst>
                <a:path w="451484" h="706120">
                  <a:moveTo>
                    <a:pt x="451078" y="688327"/>
                  </a:moveTo>
                  <a:lnTo>
                    <a:pt x="405549" y="357619"/>
                  </a:lnTo>
                  <a:lnTo>
                    <a:pt x="395427" y="336397"/>
                  </a:lnTo>
                  <a:lnTo>
                    <a:pt x="393928" y="332066"/>
                  </a:lnTo>
                  <a:lnTo>
                    <a:pt x="157721" y="14770"/>
                  </a:lnTo>
                  <a:lnTo>
                    <a:pt x="132041" y="0"/>
                  </a:lnTo>
                  <a:lnTo>
                    <a:pt x="98818" y="1993"/>
                  </a:lnTo>
                  <a:lnTo>
                    <a:pt x="63512" y="16852"/>
                  </a:lnTo>
                  <a:lnTo>
                    <a:pt x="31623" y="40640"/>
                  </a:lnTo>
                  <a:lnTo>
                    <a:pt x="8623" y="69443"/>
                  </a:lnTo>
                  <a:lnTo>
                    <a:pt x="0" y="99339"/>
                  </a:lnTo>
                  <a:lnTo>
                    <a:pt x="11239" y="126428"/>
                  </a:lnTo>
                  <a:lnTo>
                    <a:pt x="41998" y="165049"/>
                  </a:lnTo>
                  <a:lnTo>
                    <a:pt x="74815" y="201980"/>
                  </a:lnTo>
                  <a:lnTo>
                    <a:pt x="108978" y="237769"/>
                  </a:lnTo>
                  <a:lnTo>
                    <a:pt x="178663" y="308216"/>
                  </a:lnTo>
                  <a:lnTo>
                    <a:pt x="212826" y="344004"/>
                  </a:lnTo>
                  <a:lnTo>
                    <a:pt x="245630" y="380936"/>
                  </a:lnTo>
                  <a:lnTo>
                    <a:pt x="267335" y="408203"/>
                  </a:lnTo>
                  <a:lnTo>
                    <a:pt x="335165" y="705700"/>
                  </a:lnTo>
                  <a:lnTo>
                    <a:pt x="451078" y="688327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86592" y="3565152"/>
              <a:ext cx="262255" cy="103505"/>
            </a:xfrm>
            <a:custGeom>
              <a:avLst/>
              <a:gdLst/>
              <a:ahLst/>
              <a:cxnLst/>
              <a:rect l="l" t="t" r="r" b="b"/>
              <a:pathLst>
                <a:path w="262255" h="103504">
                  <a:moveTo>
                    <a:pt x="121024" y="0"/>
                  </a:moveTo>
                  <a:lnTo>
                    <a:pt x="19569" y="14140"/>
                  </a:lnTo>
                  <a:lnTo>
                    <a:pt x="412" y="69533"/>
                  </a:lnTo>
                  <a:lnTo>
                    <a:pt x="0" y="87141"/>
                  </a:lnTo>
                  <a:lnTo>
                    <a:pt x="1759" y="99237"/>
                  </a:lnTo>
                  <a:lnTo>
                    <a:pt x="4857" y="103159"/>
                  </a:lnTo>
                  <a:lnTo>
                    <a:pt x="15438" y="101584"/>
                  </a:lnTo>
                  <a:lnTo>
                    <a:pt x="44289" y="96494"/>
                  </a:lnTo>
                  <a:lnTo>
                    <a:pt x="63705" y="95582"/>
                  </a:lnTo>
                  <a:lnTo>
                    <a:pt x="63074" y="91328"/>
                  </a:lnTo>
                  <a:lnTo>
                    <a:pt x="64195" y="87615"/>
                  </a:lnTo>
                  <a:lnTo>
                    <a:pt x="69170" y="87630"/>
                  </a:lnTo>
                  <a:lnTo>
                    <a:pt x="77539" y="88734"/>
                  </a:lnTo>
                  <a:lnTo>
                    <a:pt x="88840" y="88286"/>
                  </a:lnTo>
                  <a:lnTo>
                    <a:pt x="180659" y="76280"/>
                  </a:lnTo>
                  <a:lnTo>
                    <a:pt x="233814" y="66917"/>
                  </a:lnTo>
                  <a:lnTo>
                    <a:pt x="260250" y="56457"/>
                  </a:lnTo>
                  <a:lnTo>
                    <a:pt x="261965" y="39877"/>
                  </a:lnTo>
                  <a:lnTo>
                    <a:pt x="251519" y="29957"/>
                  </a:lnTo>
                  <a:lnTo>
                    <a:pt x="235203" y="25127"/>
                  </a:lnTo>
                  <a:lnTo>
                    <a:pt x="219304" y="23817"/>
                  </a:lnTo>
                  <a:lnTo>
                    <a:pt x="180855" y="23198"/>
                  </a:lnTo>
                  <a:lnTo>
                    <a:pt x="151214" y="21737"/>
                  </a:lnTo>
                  <a:lnTo>
                    <a:pt x="131939" y="19357"/>
                  </a:lnTo>
                  <a:lnTo>
                    <a:pt x="124588" y="15980"/>
                  </a:lnTo>
                  <a:lnTo>
                    <a:pt x="121024" y="0"/>
                  </a:lnTo>
                  <a:close/>
                </a:path>
              </a:pathLst>
            </a:custGeom>
            <a:solidFill>
              <a:srgbClr val="3D3D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24321" y="2216944"/>
              <a:ext cx="368300" cy="1006475"/>
            </a:xfrm>
            <a:custGeom>
              <a:avLst/>
              <a:gdLst/>
              <a:ahLst/>
              <a:cxnLst/>
              <a:rect l="l" t="t" r="r" b="b"/>
              <a:pathLst>
                <a:path w="368300" h="1006475">
                  <a:moveTo>
                    <a:pt x="167956" y="0"/>
                  </a:moveTo>
                  <a:lnTo>
                    <a:pt x="125463" y="39337"/>
                  </a:lnTo>
                  <a:lnTo>
                    <a:pt x="104838" y="86654"/>
                  </a:lnTo>
                  <a:lnTo>
                    <a:pt x="92772" y="139532"/>
                  </a:lnTo>
                  <a:lnTo>
                    <a:pt x="85662" y="192134"/>
                  </a:lnTo>
                  <a:lnTo>
                    <a:pt x="70706" y="314302"/>
                  </a:lnTo>
                  <a:lnTo>
                    <a:pt x="62188" y="365363"/>
                  </a:lnTo>
                  <a:lnTo>
                    <a:pt x="47755" y="410186"/>
                  </a:lnTo>
                  <a:lnTo>
                    <a:pt x="31558" y="453701"/>
                  </a:lnTo>
                  <a:lnTo>
                    <a:pt x="17749" y="500843"/>
                  </a:lnTo>
                  <a:lnTo>
                    <a:pt x="10481" y="556542"/>
                  </a:lnTo>
                  <a:lnTo>
                    <a:pt x="7141" y="650421"/>
                  </a:lnTo>
                  <a:lnTo>
                    <a:pt x="3714" y="770582"/>
                  </a:lnTo>
                  <a:lnTo>
                    <a:pt x="1050" y="888136"/>
                  </a:lnTo>
                  <a:lnTo>
                    <a:pt x="270" y="936908"/>
                  </a:lnTo>
                  <a:lnTo>
                    <a:pt x="0" y="974197"/>
                  </a:lnTo>
                  <a:lnTo>
                    <a:pt x="344" y="996390"/>
                  </a:lnTo>
                  <a:lnTo>
                    <a:pt x="18669" y="1003316"/>
                  </a:lnTo>
                  <a:lnTo>
                    <a:pt x="65152" y="1005861"/>
                  </a:lnTo>
                  <a:lnTo>
                    <a:pt x="128515" y="1005195"/>
                  </a:lnTo>
                  <a:lnTo>
                    <a:pt x="197479" y="1002489"/>
                  </a:lnTo>
                  <a:lnTo>
                    <a:pt x="260766" y="998911"/>
                  </a:lnTo>
                  <a:lnTo>
                    <a:pt x="307097" y="995634"/>
                  </a:lnTo>
                  <a:lnTo>
                    <a:pt x="325194" y="993827"/>
                  </a:lnTo>
                  <a:lnTo>
                    <a:pt x="325058" y="942035"/>
                  </a:lnTo>
                  <a:lnTo>
                    <a:pt x="325852" y="882608"/>
                  </a:lnTo>
                  <a:lnTo>
                    <a:pt x="327413" y="819251"/>
                  </a:lnTo>
                  <a:lnTo>
                    <a:pt x="329581" y="755669"/>
                  </a:lnTo>
                  <a:lnTo>
                    <a:pt x="332194" y="695565"/>
                  </a:lnTo>
                  <a:lnTo>
                    <a:pt x="335092" y="642645"/>
                  </a:lnTo>
                  <a:lnTo>
                    <a:pt x="338114" y="600613"/>
                  </a:lnTo>
                  <a:lnTo>
                    <a:pt x="359848" y="452257"/>
                  </a:lnTo>
                  <a:lnTo>
                    <a:pt x="364685" y="419139"/>
                  </a:lnTo>
                  <a:lnTo>
                    <a:pt x="367228" y="397080"/>
                  </a:lnTo>
                  <a:lnTo>
                    <a:pt x="368026" y="380706"/>
                  </a:lnTo>
                  <a:lnTo>
                    <a:pt x="367628" y="364643"/>
                  </a:lnTo>
                  <a:lnTo>
                    <a:pt x="366582" y="343517"/>
                  </a:lnTo>
                  <a:lnTo>
                    <a:pt x="365437" y="311951"/>
                  </a:lnTo>
                  <a:lnTo>
                    <a:pt x="363886" y="252716"/>
                  </a:lnTo>
                  <a:lnTo>
                    <a:pt x="359436" y="202733"/>
                  </a:lnTo>
                  <a:lnTo>
                    <a:pt x="350653" y="154757"/>
                  </a:lnTo>
                  <a:lnTo>
                    <a:pt x="331669" y="73624"/>
                  </a:lnTo>
                  <a:lnTo>
                    <a:pt x="262790" y="32312"/>
                  </a:lnTo>
                  <a:lnTo>
                    <a:pt x="217627" y="21691"/>
                  </a:lnTo>
                  <a:lnTo>
                    <a:pt x="191950" y="8108"/>
                  </a:lnTo>
                  <a:lnTo>
                    <a:pt x="185173" y="5389"/>
                  </a:lnTo>
                  <a:lnTo>
                    <a:pt x="177052" y="1672"/>
                  </a:lnTo>
                  <a:lnTo>
                    <a:pt x="167956" y="0"/>
                  </a:lnTo>
                  <a:close/>
                </a:path>
              </a:pathLst>
            </a:custGeom>
            <a:solidFill>
              <a:srgbClr val="0481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81647" y="2186035"/>
              <a:ext cx="172720" cy="100330"/>
            </a:xfrm>
            <a:custGeom>
              <a:avLst/>
              <a:gdLst/>
              <a:ahLst/>
              <a:cxnLst/>
              <a:rect l="l" t="t" r="r" b="b"/>
              <a:pathLst>
                <a:path w="172720" h="100330">
                  <a:moveTo>
                    <a:pt x="44884" y="0"/>
                  </a:moveTo>
                  <a:lnTo>
                    <a:pt x="0" y="34009"/>
                  </a:lnTo>
                  <a:lnTo>
                    <a:pt x="172199" y="99989"/>
                  </a:lnTo>
                  <a:lnTo>
                    <a:pt x="163167" y="54554"/>
                  </a:lnTo>
                  <a:lnTo>
                    <a:pt x="44884" y="0"/>
                  </a:lnTo>
                  <a:close/>
                </a:path>
              </a:pathLst>
            </a:custGeom>
            <a:solidFill>
              <a:srgbClr val="027A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84296" y="2749947"/>
              <a:ext cx="68683" cy="115944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529139" y="2756599"/>
              <a:ext cx="20955" cy="50165"/>
            </a:xfrm>
            <a:custGeom>
              <a:avLst/>
              <a:gdLst/>
              <a:ahLst/>
              <a:cxnLst/>
              <a:rect l="l" t="t" r="r" b="b"/>
              <a:pathLst>
                <a:path w="20954" h="50164">
                  <a:moveTo>
                    <a:pt x="0" y="49864"/>
                  </a:moveTo>
                  <a:lnTo>
                    <a:pt x="20905" y="49864"/>
                  </a:lnTo>
                  <a:lnTo>
                    <a:pt x="20905" y="0"/>
                  </a:lnTo>
                  <a:lnTo>
                    <a:pt x="0" y="0"/>
                  </a:lnTo>
                  <a:lnTo>
                    <a:pt x="0" y="49864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1792" y="2757035"/>
              <a:ext cx="15875" cy="49530"/>
            </a:xfrm>
            <a:custGeom>
              <a:avLst/>
              <a:gdLst/>
              <a:ahLst/>
              <a:cxnLst/>
              <a:rect l="l" t="t" r="r" b="b"/>
              <a:pathLst>
                <a:path w="15875" h="49530">
                  <a:moveTo>
                    <a:pt x="0" y="49428"/>
                  </a:moveTo>
                  <a:lnTo>
                    <a:pt x="15598" y="49428"/>
                  </a:lnTo>
                  <a:lnTo>
                    <a:pt x="15598" y="0"/>
                  </a:lnTo>
                  <a:lnTo>
                    <a:pt x="0" y="0"/>
                  </a:lnTo>
                  <a:lnTo>
                    <a:pt x="0" y="49428"/>
                  </a:lnTo>
                  <a:close/>
                </a:path>
              </a:pathLst>
            </a:custGeom>
            <a:solidFill>
              <a:srgbClr val="DD7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47037" y="2806463"/>
              <a:ext cx="149860" cy="165100"/>
            </a:xfrm>
            <a:custGeom>
              <a:avLst/>
              <a:gdLst/>
              <a:ahLst/>
              <a:cxnLst/>
              <a:rect l="l" t="t" r="r" b="b"/>
              <a:pathLst>
                <a:path w="149859" h="165100">
                  <a:moveTo>
                    <a:pt x="4006" y="0"/>
                  </a:moveTo>
                  <a:lnTo>
                    <a:pt x="0" y="161397"/>
                  </a:lnTo>
                  <a:lnTo>
                    <a:pt x="145458" y="165008"/>
                  </a:lnTo>
                  <a:lnTo>
                    <a:pt x="149465" y="3610"/>
                  </a:lnTo>
                  <a:lnTo>
                    <a:pt x="4006" y="0"/>
                  </a:lnTo>
                  <a:close/>
                </a:path>
              </a:pathLst>
            </a:custGeom>
            <a:solidFill>
              <a:srgbClr val="1B71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06530" y="1936274"/>
              <a:ext cx="228784" cy="156674"/>
            </a:xfrm>
            <a:prstGeom prst="rect">
              <a:avLst/>
            </a:prstGeom>
          </p:spPr>
        </p:pic>
      </p:grpSp>
      <p:sp>
        <p:nvSpPr>
          <p:cNvPr id="29" name="object 29"/>
          <p:cNvSpPr/>
          <p:nvPr/>
        </p:nvSpPr>
        <p:spPr>
          <a:xfrm>
            <a:off x="5599004" y="1324652"/>
            <a:ext cx="1809750" cy="2486025"/>
          </a:xfrm>
          <a:custGeom>
            <a:avLst/>
            <a:gdLst/>
            <a:ahLst/>
            <a:cxnLst/>
            <a:rect l="l" t="t" r="r" b="b"/>
            <a:pathLst>
              <a:path w="1809750" h="2486025">
                <a:moveTo>
                  <a:pt x="0" y="0"/>
                </a:moveTo>
                <a:lnTo>
                  <a:pt x="1809752" y="0"/>
                </a:lnTo>
                <a:lnTo>
                  <a:pt x="1809752" y="2486026"/>
                </a:lnTo>
                <a:lnTo>
                  <a:pt x="0" y="2486026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99004" y="4515522"/>
            <a:ext cx="1809750" cy="2486025"/>
          </a:xfrm>
          <a:custGeom>
            <a:avLst/>
            <a:gdLst/>
            <a:ahLst/>
            <a:cxnLst/>
            <a:rect l="l" t="t" r="r" b="b"/>
            <a:pathLst>
              <a:path w="1809750" h="2486025">
                <a:moveTo>
                  <a:pt x="0" y="0"/>
                </a:moveTo>
                <a:lnTo>
                  <a:pt x="1809752" y="0"/>
                </a:lnTo>
                <a:lnTo>
                  <a:pt x="1809752" y="2486027"/>
                </a:lnTo>
                <a:lnTo>
                  <a:pt x="0" y="2486027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99004" y="7887376"/>
            <a:ext cx="1809750" cy="2486025"/>
          </a:xfrm>
          <a:custGeom>
            <a:avLst/>
            <a:gdLst/>
            <a:ahLst/>
            <a:cxnLst/>
            <a:rect l="l" t="t" r="r" b="b"/>
            <a:pathLst>
              <a:path w="1809750" h="2486025">
                <a:moveTo>
                  <a:pt x="0" y="0"/>
                </a:moveTo>
                <a:lnTo>
                  <a:pt x="1809752" y="0"/>
                </a:lnTo>
                <a:lnTo>
                  <a:pt x="1809752" y="2486027"/>
                </a:lnTo>
                <a:lnTo>
                  <a:pt x="0" y="2486027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60095" y="3107209"/>
            <a:ext cx="243204" cy="647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0" spc="-10" dirty="0">
                <a:solidFill>
                  <a:srgbClr val="076335"/>
                </a:solidFill>
                <a:latin typeface="Arial"/>
                <a:cs typeface="Arial"/>
              </a:rPr>
              <a:t>V.Ryan</a:t>
            </a:r>
            <a:r>
              <a:rPr sz="250" spc="15" dirty="0">
                <a:solidFill>
                  <a:srgbClr val="076335"/>
                </a:solidFill>
                <a:latin typeface="Arial"/>
                <a:cs typeface="Arial"/>
              </a:rPr>
              <a:t> </a:t>
            </a:r>
            <a:r>
              <a:rPr sz="250" dirty="0">
                <a:solidFill>
                  <a:srgbClr val="076335"/>
                </a:solidFill>
                <a:latin typeface="Arial"/>
                <a:cs typeface="Arial"/>
              </a:rPr>
              <a:t>©</a:t>
            </a:r>
            <a:r>
              <a:rPr sz="250" spc="15" dirty="0">
                <a:solidFill>
                  <a:srgbClr val="076335"/>
                </a:solidFill>
                <a:latin typeface="Arial"/>
                <a:cs typeface="Arial"/>
              </a:rPr>
              <a:t> </a:t>
            </a:r>
            <a:r>
              <a:rPr sz="250" spc="-20" dirty="0">
                <a:solidFill>
                  <a:srgbClr val="076335"/>
                </a:solidFill>
                <a:latin typeface="Arial"/>
                <a:cs typeface="Arial"/>
              </a:rPr>
              <a:t>2023</a:t>
            </a:r>
            <a:endParaRPr sz="250">
              <a:latin typeface="Arial"/>
              <a:cs typeface="Arial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170420" y="1936274"/>
            <a:ext cx="2659380" cy="1751330"/>
            <a:chOff x="170420" y="1936274"/>
            <a:chExt cx="2659380" cy="1751330"/>
          </a:xfrm>
        </p:grpSpPr>
        <p:sp>
          <p:nvSpPr>
            <p:cNvPr id="43" name="object 43"/>
            <p:cNvSpPr/>
            <p:nvPr/>
          </p:nvSpPr>
          <p:spPr>
            <a:xfrm>
              <a:off x="468818" y="2280888"/>
              <a:ext cx="322580" cy="340360"/>
            </a:xfrm>
            <a:custGeom>
              <a:avLst/>
              <a:gdLst/>
              <a:ahLst/>
              <a:cxnLst/>
              <a:rect l="l" t="t" r="r" b="b"/>
              <a:pathLst>
                <a:path w="322580" h="340360">
                  <a:moveTo>
                    <a:pt x="102533" y="0"/>
                  </a:moveTo>
                  <a:lnTo>
                    <a:pt x="65458" y="7008"/>
                  </a:lnTo>
                  <a:lnTo>
                    <a:pt x="32478" y="29843"/>
                  </a:lnTo>
                  <a:lnTo>
                    <a:pt x="8892" y="61752"/>
                  </a:lnTo>
                  <a:lnTo>
                    <a:pt x="0" y="95979"/>
                  </a:lnTo>
                  <a:lnTo>
                    <a:pt x="11100" y="125772"/>
                  </a:lnTo>
                  <a:lnTo>
                    <a:pt x="48908" y="159204"/>
                  </a:lnTo>
                  <a:lnTo>
                    <a:pt x="90093" y="199372"/>
                  </a:lnTo>
                  <a:lnTo>
                    <a:pt x="172376" y="283336"/>
                  </a:lnTo>
                  <a:lnTo>
                    <a:pt x="208363" y="318840"/>
                  </a:lnTo>
                  <a:lnTo>
                    <a:pt x="244557" y="340271"/>
                  </a:lnTo>
                  <a:lnTo>
                    <a:pt x="277867" y="339345"/>
                  </a:lnTo>
                  <a:lnTo>
                    <a:pt x="304469" y="321640"/>
                  </a:lnTo>
                  <a:lnTo>
                    <a:pt x="320542" y="292737"/>
                  </a:lnTo>
                  <a:lnTo>
                    <a:pt x="322263" y="258216"/>
                  </a:lnTo>
                  <a:lnTo>
                    <a:pt x="305811" y="223656"/>
                  </a:lnTo>
                  <a:lnTo>
                    <a:pt x="138403" y="15573"/>
                  </a:lnTo>
                  <a:lnTo>
                    <a:pt x="102533" y="0"/>
                  </a:lnTo>
                  <a:close/>
                </a:path>
              </a:pathLst>
            </a:custGeom>
            <a:solidFill>
              <a:srgbClr val="006B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35229" y="2501698"/>
              <a:ext cx="1239080" cy="71814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74612" y="2511136"/>
              <a:ext cx="206591" cy="211354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113933" y="2511136"/>
              <a:ext cx="206589" cy="211354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35168" y="2473331"/>
              <a:ext cx="158191" cy="124429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677790" y="2494510"/>
              <a:ext cx="304800" cy="126364"/>
            </a:xfrm>
            <a:custGeom>
              <a:avLst/>
              <a:gdLst/>
              <a:ahLst/>
              <a:cxnLst/>
              <a:rect l="l" t="t" r="r" b="b"/>
              <a:pathLst>
                <a:path w="304800" h="126364">
                  <a:moveTo>
                    <a:pt x="102466" y="0"/>
                  </a:moveTo>
                  <a:lnTo>
                    <a:pt x="49632" y="113"/>
                  </a:lnTo>
                  <a:lnTo>
                    <a:pt x="14604" y="20601"/>
                  </a:lnTo>
                  <a:lnTo>
                    <a:pt x="0" y="54576"/>
                  </a:lnTo>
                  <a:lnTo>
                    <a:pt x="4256" y="90909"/>
                  </a:lnTo>
                  <a:lnTo>
                    <a:pt x="25812" y="118473"/>
                  </a:lnTo>
                  <a:lnTo>
                    <a:pt x="63106" y="126137"/>
                  </a:lnTo>
                  <a:lnTo>
                    <a:pt x="304184" y="105384"/>
                  </a:lnTo>
                  <a:lnTo>
                    <a:pt x="288981" y="12173"/>
                  </a:lnTo>
                  <a:lnTo>
                    <a:pt x="236147" y="12286"/>
                  </a:lnTo>
                  <a:lnTo>
                    <a:pt x="190760" y="8611"/>
                  </a:lnTo>
                  <a:lnTo>
                    <a:pt x="147854" y="3674"/>
                  </a:lnTo>
                  <a:lnTo>
                    <a:pt x="102466" y="0"/>
                  </a:lnTo>
                  <a:close/>
                </a:path>
              </a:pathLst>
            </a:custGeom>
            <a:solidFill>
              <a:srgbClr val="006B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70420" y="3661445"/>
              <a:ext cx="2659380" cy="26034"/>
            </a:xfrm>
            <a:custGeom>
              <a:avLst/>
              <a:gdLst/>
              <a:ahLst/>
              <a:cxnLst/>
              <a:rect l="l" t="t" r="r" b="b"/>
              <a:pathLst>
                <a:path w="2659380" h="26035">
                  <a:moveTo>
                    <a:pt x="2659165" y="0"/>
                  </a:moveTo>
                  <a:lnTo>
                    <a:pt x="0" y="0"/>
                  </a:lnTo>
                  <a:lnTo>
                    <a:pt x="0" y="25923"/>
                  </a:lnTo>
                  <a:lnTo>
                    <a:pt x="2659165" y="25923"/>
                  </a:lnTo>
                  <a:lnTo>
                    <a:pt x="2659165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126437" y="2870958"/>
              <a:ext cx="521970" cy="703580"/>
            </a:xfrm>
            <a:custGeom>
              <a:avLst/>
              <a:gdLst/>
              <a:ahLst/>
              <a:cxnLst/>
              <a:rect l="l" t="t" r="r" b="b"/>
              <a:pathLst>
                <a:path w="521969" h="703579">
                  <a:moveTo>
                    <a:pt x="521360" y="91325"/>
                  </a:moveTo>
                  <a:lnTo>
                    <a:pt x="486308" y="34607"/>
                  </a:lnTo>
                  <a:lnTo>
                    <a:pt x="453072" y="12750"/>
                  </a:lnTo>
                  <a:lnTo>
                    <a:pt x="416941" y="25"/>
                  </a:lnTo>
                  <a:lnTo>
                    <a:pt x="383654" y="0"/>
                  </a:lnTo>
                  <a:lnTo>
                    <a:pt x="358902" y="16281"/>
                  </a:lnTo>
                  <a:lnTo>
                    <a:pt x="141973" y="347052"/>
                  </a:lnTo>
                  <a:lnTo>
                    <a:pt x="141744" y="347853"/>
                  </a:lnTo>
                  <a:lnTo>
                    <a:pt x="140055" y="349694"/>
                  </a:lnTo>
                  <a:lnTo>
                    <a:pt x="0" y="652729"/>
                  </a:lnTo>
                  <a:lnTo>
                    <a:pt x="105791" y="703186"/>
                  </a:lnTo>
                  <a:lnTo>
                    <a:pt x="263385" y="428091"/>
                  </a:lnTo>
                  <a:lnTo>
                    <a:pt x="264477" y="427393"/>
                  </a:lnTo>
                  <a:lnTo>
                    <a:pt x="292900" y="387019"/>
                  </a:lnTo>
                  <a:lnTo>
                    <a:pt x="323456" y="348208"/>
                  </a:lnTo>
                  <a:lnTo>
                    <a:pt x="355434" y="310451"/>
                  </a:lnTo>
                  <a:lnTo>
                    <a:pt x="420814" y="235978"/>
                  </a:lnTo>
                  <a:lnTo>
                    <a:pt x="452793" y="198221"/>
                  </a:lnTo>
                  <a:lnTo>
                    <a:pt x="483349" y="159410"/>
                  </a:lnTo>
                  <a:lnTo>
                    <a:pt x="511771" y="119024"/>
                  </a:lnTo>
                  <a:lnTo>
                    <a:pt x="521360" y="91325"/>
                  </a:lnTo>
                  <a:close/>
                </a:path>
              </a:pathLst>
            </a:custGeom>
            <a:solidFill>
              <a:srgbClr val="787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974603" y="3522531"/>
              <a:ext cx="247511" cy="141995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2306436" y="1942923"/>
              <a:ext cx="379730" cy="1009015"/>
            </a:xfrm>
            <a:custGeom>
              <a:avLst/>
              <a:gdLst/>
              <a:ahLst/>
              <a:cxnLst/>
              <a:rect l="l" t="t" r="r" b="b"/>
              <a:pathLst>
                <a:path w="379730" h="1009014">
                  <a:moveTo>
                    <a:pt x="119207" y="0"/>
                  </a:moveTo>
                  <a:lnTo>
                    <a:pt x="70899" y="5970"/>
                  </a:lnTo>
                  <a:lnTo>
                    <a:pt x="31636" y="32209"/>
                  </a:lnTo>
                  <a:lnTo>
                    <a:pt x="12633" y="74452"/>
                  </a:lnTo>
                  <a:lnTo>
                    <a:pt x="11031" y="103839"/>
                  </a:lnTo>
                  <a:lnTo>
                    <a:pt x="9419" y="120177"/>
                  </a:lnTo>
                  <a:lnTo>
                    <a:pt x="5057" y="134028"/>
                  </a:lnTo>
                  <a:lnTo>
                    <a:pt x="925" y="151782"/>
                  </a:lnTo>
                  <a:lnTo>
                    <a:pt x="0" y="179831"/>
                  </a:lnTo>
                  <a:lnTo>
                    <a:pt x="101" y="181930"/>
                  </a:lnTo>
                  <a:lnTo>
                    <a:pt x="15584" y="178024"/>
                  </a:lnTo>
                  <a:lnTo>
                    <a:pt x="17807" y="204951"/>
                  </a:lnTo>
                  <a:lnTo>
                    <a:pt x="28057" y="243124"/>
                  </a:lnTo>
                  <a:lnTo>
                    <a:pt x="50872" y="257324"/>
                  </a:lnTo>
                  <a:lnTo>
                    <a:pt x="54853" y="256184"/>
                  </a:lnTo>
                  <a:lnTo>
                    <a:pt x="67118" y="251597"/>
                  </a:lnTo>
                  <a:lnTo>
                    <a:pt x="67612" y="249560"/>
                  </a:lnTo>
                  <a:lnTo>
                    <a:pt x="70970" y="255837"/>
                  </a:lnTo>
                  <a:lnTo>
                    <a:pt x="102303" y="304972"/>
                  </a:lnTo>
                  <a:lnTo>
                    <a:pt x="116307" y="333191"/>
                  </a:lnTo>
                  <a:lnTo>
                    <a:pt x="117090" y="353480"/>
                  </a:lnTo>
                  <a:lnTo>
                    <a:pt x="120722" y="393689"/>
                  </a:lnTo>
                  <a:lnTo>
                    <a:pt x="79592" y="661522"/>
                  </a:lnTo>
                  <a:lnTo>
                    <a:pt x="82030" y="694464"/>
                  </a:lnTo>
                  <a:lnTo>
                    <a:pt x="84971" y="727073"/>
                  </a:lnTo>
                  <a:lnTo>
                    <a:pt x="91250" y="778105"/>
                  </a:lnTo>
                  <a:lnTo>
                    <a:pt x="102215" y="847625"/>
                  </a:lnTo>
                  <a:lnTo>
                    <a:pt x="119214" y="935701"/>
                  </a:lnTo>
                  <a:lnTo>
                    <a:pt x="116427" y="967809"/>
                  </a:lnTo>
                  <a:lnTo>
                    <a:pt x="118621" y="981905"/>
                  </a:lnTo>
                  <a:lnTo>
                    <a:pt x="124374" y="983135"/>
                  </a:lnTo>
                  <a:lnTo>
                    <a:pt x="132262" y="976646"/>
                  </a:lnTo>
                  <a:lnTo>
                    <a:pt x="140862" y="967584"/>
                  </a:lnTo>
                  <a:lnTo>
                    <a:pt x="148750" y="961095"/>
                  </a:lnTo>
                  <a:lnTo>
                    <a:pt x="154503" y="962326"/>
                  </a:lnTo>
                  <a:lnTo>
                    <a:pt x="156698" y="976422"/>
                  </a:lnTo>
                  <a:lnTo>
                    <a:pt x="153911" y="1008529"/>
                  </a:lnTo>
                  <a:lnTo>
                    <a:pt x="376654" y="894996"/>
                  </a:lnTo>
                  <a:lnTo>
                    <a:pt x="379437" y="847703"/>
                  </a:lnTo>
                  <a:lnTo>
                    <a:pt x="372802" y="800721"/>
                  </a:lnTo>
                  <a:lnTo>
                    <a:pt x="361102" y="754042"/>
                  </a:lnTo>
                  <a:lnTo>
                    <a:pt x="348686" y="707656"/>
                  </a:lnTo>
                  <a:lnTo>
                    <a:pt x="343657" y="691823"/>
                  </a:lnTo>
                  <a:lnTo>
                    <a:pt x="339934" y="676555"/>
                  </a:lnTo>
                  <a:lnTo>
                    <a:pt x="337154" y="660798"/>
                  </a:lnTo>
                  <a:lnTo>
                    <a:pt x="334954" y="643497"/>
                  </a:lnTo>
                  <a:lnTo>
                    <a:pt x="325021" y="623160"/>
                  </a:lnTo>
                  <a:lnTo>
                    <a:pt x="307221" y="608470"/>
                  </a:lnTo>
                  <a:lnTo>
                    <a:pt x="291344" y="594327"/>
                  </a:lnTo>
                  <a:lnTo>
                    <a:pt x="287180" y="575633"/>
                  </a:lnTo>
                  <a:lnTo>
                    <a:pt x="279893" y="560825"/>
                  </a:lnTo>
                  <a:lnTo>
                    <a:pt x="259843" y="545474"/>
                  </a:lnTo>
                  <a:lnTo>
                    <a:pt x="239171" y="530033"/>
                  </a:lnTo>
                  <a:lnTo>
                    <a:pt x="230018" y="514955"/>
                  </a:lnTo>
                  <a:lnTo>
                    <a:pt x="241933" y="477337"/>
                  </a:lnTo>
                  <a:lnTo>
                    <a:pt x="264960" y="436544"/>
                  </a:lnTo>
                  <a:lnTo>
                    <a:pt x="284587" y="397793"/>
                  </a:lnTo>
                  <a:lnTo>
                    <a:pt x="286304" y="366301"/>
                  </a:lnTo>
                  <a:lnTo>
                    <a:pt x="274936" y="348606"/>
                  </a:lnTo>
                  <a:lnTo>
                    <a:pt x="257089" y="325759"/>
                  </a:lnTo>
                  <a:lnTo>
                    <a:pt x="238776" y="303357"/>
                  </a:lnTo>
                  <a:lnTo>
                    <a:pt x="226007" y="286995"/>
                  </a:lnTo>
                  <a:lnTo>
                    <a:pt x="212151" y="265793"/>
                  </a:lnTo>
                  <a:lnTo>
                    <a:pt x="201823" y="243832"/>
                  </a:lnTo>
                  <a:lnTo>
                    <a:pt x="197895" y="220387"/>
                  </a:lnTo>
                  <a:lnTo>
                    <a:pt x="203238" y="194731"/>
                  </a:lnTo>
                  <a:lnTo>
                    <a:pt x="208659" y="175331"/>
                  </a:lnTo>
                  <a:lnTo>
                    <a:pt x="222814" y="131495"/>
                  </a:lnTo>
                  <a:lnTo>
                    <a:pt x="227346" y="88632"/>
                  </a:lnTo>
                  <a:lnTo>
                    <a:pt x="220754" y="50395"/>
                  </a:lnTo>
                  <a:lnTo>
                    <a:pt x="201536" y="20440"/>
                  </a:lnTo>
                  <a:lnTo>
                    <a:pt x="168187" y="2423"/>
                  </a:lnTo>
                  <a:lnTo>
                    <a:pt x="119207" y="0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306436" y="1942923"/>
              <a:ext cx="379730" cy="1009015"/>
            </a:xfrm>
            <a:custGeom>
              <a:avLst/>
              <a:gdLst/>
              <a:ahLst/>
              <a:cxnLst/>
              <a:rect l="l" t="t" r="r" b="b"/>
              <a:pathLst>
                <a:path w="379730" h="1009014">
                  <a:moveTo>
                    <a:pt x="208659" y="175331"/>
                  </a:moveTo>
                  <a:lnTo>
                    <a:pt x="203238" y="194731"/>
                  </a:lnTo>
                  <a:lnTo>
                    <a:pt x="197895" y="220387"/>
                  </a:lnTo>
                  <a:lnTo>
                    <a:pt x="201823" y="243832"/>
                  </a:lnTo>
                  <a:lnTo>
                    <a:pt x="212151" y="265793"/>
                  </a:lnTo>
                  <a:lnTo>
                    <a:pt x="226007" y="286995"/>
                  </a:lnTo>
                  <a:lnTo>
                    <a:pt x="238776" y="303357"/>
                  </a:lnTo>
                  <a:lnTo>
                    <a:pt x="257089" y="325759"/>
                  </a:lnTo>
                  <a:lnTo>
                    <a:pt x="274936" y="348606"/>
                  </a:lnTo>
                  <a:lnTo>
                    <a:pt x="286304" y="366301"/>
                  </a:lnTo>
                  <a:lnTo>
                    <a:pt x="284587" y="397793"/>
                  </a:lnTo>
                  <a:lnTo>
                    <a:pt x="264960" y="436544"/>
                  </a:lnTo>
                  <a:lnTo>
                    <a:pt x="241933" y="477337"/>
                  </a:lnTo>
                  <a:lnTo>
                    <a:pt x="230018" y="514955"/>
                  </a:lnTo>
                  <a:lnTo>
                    <a:pt x="239171" y="530033"/>
                  </a:lnTo>
                  <a:lnTo>
                    <a:pt x="259843" y="545474"/>
                  </a:lnTo>
                  <a:lnTo>
                    <a:pt x="279893" y="560825"/>
                  </a:lnTo>
                  <a:lnTo>
                    <a:pt x="287180" y="575633"/>
                  </a:lnTo>
                  <a:lnTo>
                    <a:pt x="291344" y="594327"/>
                  </a:lnTo>
                  <a:lnTo>
                    <a:pt x="307221" y="608470"/>
                  </a:lnTo>
                  <a:lnTo>
                    <a:pt x="325021" y="623160"/>
                  </a:lnTo>
                  <a:lnTo>
                    <a:pt x="334954" y="643497"/>
                  </a:lnTo>
                  <a:lnTo>
                    <a:pt x="337154" y="660798"/>
                  </a:lnTo>
                  <a:lnTo>
                    <a:pt x="339934" y="676555"/>
                  </a:lnTo>
                  <a:lnTo>
                    <a:pt x="343657" y="691823"/>
                  </a:lnTo>
                  <a:lnTo>
                    <a:pt x="348686" y="707656"/>
                  </a:lnTo>
                  <a:lnTo>
                    <a:pt x="361102" y="754042"/>
                  </a:lnTo>
                  <a:lnTo>
                    <a:pt x="372802" y="800721"/>
                  </a:lnTo>
                  <a:lnTo>
                    <a:pt x="379437" y="847703"/>
                  </a:lnTo>
                  <a:lnTo>
                    <a:pt x="376654" y="894996"/>
                  </a:lnTo>
                  <a:lnTo>
                    <a:pt x="376347" y="895046"/>
                  </a:lnTo>
                  <a:lnTo>
                    <a:pt x="153911" y="1008529"/>
                  </a:lnTo>
                  <a:lnTo>
                    <a:pt x="156698" y="976422"/>
                  </a:lnTo>
                  <a:lnTo>
                    <a:pt x="154503" y="962326"/>
                  </a:lnTo>
                  <a:lnTo>
                    <a:pt x="148750" y="961095"/>
                  </a:lnTo>
                  <a:lnTo>
                    <a:pt x="140862" y="967584"/>
                  </a:lnTo>
                  <a:lnTo>
                    <a:pt x="132262" y="976646"/>
                  </a:lnTo>
                  <a:lnTo>
                    <a:pt x="124374" y="983135"/>
                  </a:lnTo>
                  <a:lnTo>
                    <a:pt x="118621" y="981905"/>
                  </a:lnTo>
                  <a:lnTo>
                    <a:pt x="116427" y="967809"/>
                  </a:lnTo>
                  <a:lnTo>
                    <a:pt x="119214" y="935701"/>
                  </a:lnTo>
                  <a:lnTo>
                    <a:pt x="102215" y="847625"/>
                  </a:lnTo>
                  <a:lnTo>
                    <a:pt x="91250" y="778105"/>
                  </a:lnTo>
                  <a:lnTo>
                    <a:pt x="84971" y="727073"/>
                  </a:lnTo>
                  <a:lnTo>
                    <a:pt x="82030" y="694464"/>
                  </a:lnTo>
                  <a:lnTo>
                    <a:pt x="81079" y="680209"/>
                  </a:lnTo>
                  <a:lnTo>
                    <a:pt x="79592" y="661522"/>
                  </a:lnTo>
                  <a:lnTo>
                    <a:pt x="120722" y="393689"/>
                  </a:lnTo>
                  <a:lnTo>
                    <a:pt x="117090" y="353480"/>
                  </a:lnTo>
                  <a:lnTo>
                    <a:pt x="116307" y="333191"/>
                  </a:lnTo>
                  <a:lnTo>
                    <a:pt x="102303" y="304972"/>
                  </a:lnTo>
                  <a:lnTo>
                    <a:pt x="84162" y="276597"/>
                  </a:lnTo>
                  <a:lnTo>
                    <a:pt x="70970" y="255837"/>
                  </a:lnTo>
                  <a:lnTo>
                    <a:pt x="67612" y="249560"/>
                  </a:lnTo>
                  <a:lnTo>
                    <a:pt x="67118" y="251597"/>
                  </a:lnTo>
                  <a:lnTo>
                    <a:pt x="61682" y="253519"/>
                  </a:lnTo>
                  <a:lnTo>
                    <a:pt x="54853" y="256184"/>
                  </a:lnTo>
                  <a:lnTo>
                    <a:pt x="50872" y="257324"/>
                  </a:lnTo>
                  <a:lnTo>
                    <a:pt x="46664" y="256488"/>
                  </a:lnTo>
                  <a:lnTo>
                    <a:pt x="21429" y="226498"/>
                  </a:lnTo>
                  <a:lnTo>
                    <a:pt x="15725" y="180091"/>
                  </a:lnTo>
                  <a:lnTo>
                    <a:pt x="15584" y="178024"/>
                  </a:lnTo>
                  <a:lnTo>
                    <a:pt x="101" y="181930"/>
                  </a:lnTo>
                  <a:lnTo>
                    <a:pt x="0" y="179831"/>
                  </a:lnTo>
                  <a:lnTo>
                    <a:pt x="925" y="151782"/>
                  </a:lnTo>
                  <a:lnTo>
                    <a:pt x="5057" y="134028"/>
                  </a:lnTo>
                  <a:lnTo>
                    <a:pt x="9419" y="120177"/>
                  </a:lnTo>
                  <a:lnTo>
                    <a:pt x="11031" y="103839"/>
                  </a:lnTo>
                  <a:lnTo>
                    <a:pt x="18328" y="53567"/>
                  </a:lnTo>
                  <a:lnTo>
                    <a:pt x="51784" y="14447"/>
                  </a:lnTo>
                  <a:lnTo>
                    <a:pt x="92275" y="2561"/>
                  </a:lnTo>
                  <a:lnTo>
                    <a:pt x="119207" y="0"/>
                  </a:lnTo>
                  <a:lnTo>
                    <a:pt x="168187" y="2423"/>
                  </a:lnTo>
                  <a:lnTo>
                    <a:pt x="201536" y="20440"/>
                  </a:lnTo>
                  <a:lnTo>
                    <a:pt x="220754" y="50395"/>
                  </a:lnTo>
                  <a:lnTo>
                    <a:pt x="227346" y="88632"/>
                  </a:lnTo>
                  <a:lnTo>
                    <a:pt x="222814" y="131495"/>
                  </a:lnTo>
                  <a:lnTo>
                    <a:pt x="208659" y="175331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234361" y="2868278"/>
              <a:ext cx="451484" cy="706120"/>
            </a:xfrm>
            <a:custGeom>
              <a:avLst/>
              <a:gdLst/>
              <a:ahLst/>
              <a:cxnLst/>
              <a:rect l="l" t="t" r="r" b="b"/>
              <a:pathLst>
                <a:path w="451485" h="706120">
                  <a:moveTo>
                    <a:pt x="451078" y="99339"/>
                  </a:moveTo>
                  <a:lnTo>
                    <a:pt x="419455" y="40640"/>
                  </a:lnTo>
                  <a:lnTo>
                    <a:pt x="387565" y="16852"/>
                  </a:lnTo>
                  <a:lnTo>
                    <a:pt x="352272" y="1993"/>
                  </a:lnTo>
                  <a:lnTo>
                    <a:pt x="319036" y="0"/>
                  </a:lnTo>
                  <a:lnTo>
                    <a:pt x="293357" y="14770"/>
                  </a:lnTo>
                  <a:lnTo>
                    <a:pt x="57162" y="332066"/>
                  </a:lnTo>
                  <a:lnTo>
                    <a:pt x="55638" y="336410"/>
                  </a:lnTo>
                  <a:lnTo>
                    <a:pt x="45542" y="357619"/>
                  </a:lnTo>
                  <a:lnTo>
                    <a:pt x="0" y="688327"/>
                  </a:lnTo>
                  <a:lnTo>
                    <a:pt x="115912" y="705700"/>
                  </a:lnTo>
                  <a:lnTo>
                    <a:pt x="183743" y="408178"/>
                  </a:lnTo>
                  <a:lnTo>
                    <a:pt x="205447" y="380936"/>
                  </a:lnTo>
                  <a:lnTo>
                    <a:pt x="238252" y="344004"/>
                  </a:lnTo>
                  <a:lnTo>
                    <a:pt x="272415" y="308216"/>
                  </a:lnTo>
                  <a:lnTo>
                    <a:pt x="342112" y="237769"/>
                  </a:lnTo>
                  <a:lnTo>
                    <a:pt x="376275" y="201980"/>
                  </a:lnTo>
                  <a:lnTo>
                    <a:pt x="409079" y="165049"/>
                  </a:lnTo>
                  <a:lnTo>
                    <a:pt x="439851" y="126428"/>
                  </a:lnTo>
                  <a:lnTo>
                    <a:pt x="451078" y="99339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093745" y="3565152"/>
              <a:ext cx="262255" cy="103505"/>
            </a:xfrm>
            <a:custGeom>
              <a:avLst/>
              <a:gdLst/>
              <a:ahLst/>
              <a:cxnLst/>
              <a:rect l="l" t="t" r="r" b="b"/>
              <a:pathLst>
                <a:path w="262255" h="103504">
                  <a:moveTo>
                    <a:pt x="140940" y="0"/>
                  </a:moveTo>
                  <a:lnTo>
                    <a:pt x="81109" y="23198"/>
                  </a:lnTo>
                  <a:lnTo>
                    <a:pt x="42660" y="23817"/>
                  </a:lnTo>
                  <a:lnTo>
                    <a:pt x="26761" y="25127"/>
                  </a:lnTo>
                  <a:lnTo>
                    <a:pt x="10445" y="29957"/>
                  </a:lnTo>
                  <a:lnTo>
                    <a:pt x="0" y="39877"/>
                  </a:lnTo>
                  <a:lnTo>
                    <a:pt x="1714" y="56457"/>
                  </a:lnTo>
                  <a:lnTo>
                    <a:pt x="28149" y="66917"/>
                  </a:lnTo>
                  <a:lnTo>
                    <a:pt x="81304" y="76280"/>
                  </a:lnTo>
                  <a:lnTo>
                    <a:pt x="173120" y="88286"/>
                  </a:lnTo>
                  <a:lnTo>
                    <a:pt x="184422" y="88734"/>
                  </a:lnTo>
                  <a:lnTo>
                    <a:pt x="192792" y="87630"/>
                  </a:lnTo>
                  <a:lnTo>
                    <a:pt x="197768" y="87615"/>
                  </a:lnTo>
                  <a:lnTo>
                    <a:pt x="198889" y="91328"/>
                  </a:lnTo>
                  <a:lnTo>
                    <a:pt x="198259" y="95582"/>
                  </a:lnTo>
                  <a:lnTo>
                    <a:pt x="217673" y="96494"/>
                  </a:lnTo>
                  <a:lnTo>
                    <a:pt x="222321" y="97185"/>
                  </a:lnTo>
                  <a:lnTo>
                    <a:pt x="246525" y="101584"/>
                  </a:lnTo>
                  <a:lnTo>
                    <a:pt x="257105" y="103159"/>
                  </a:lnTo>
                  <a:lnTo>
                    <a:pt x="260203" y="99237"/>
                  </a:lnTo>
                  <a:lnTo>
                    <a:pt x="261965" y="87141"/>
                  </a:lnTo>
                  <a:lnTo>
                    <a:pt x="261550" y="69533"/>
                  </a:lnTo>
                  <a:lnTo>
                    <a:pt x="257139" y="45491"/>
                  </a:lnTo>
                  <a:lnTo>
                    <a:pt x="250249" y="24024"/>
                  </a:lnTo>
                  <a:lnTo>
                    <a:pt x="242395" y="14140"/>
                  </a:lnTo>
                  <a:lnTo>
                    <a:pt x="140940" y="0"/>
                  </a:lnTo>
                  <a:close/>
                </a:path>
              </a:pathLst>
            </a:custGeom>
            <a:solidFill>
              <a:srgbClr val="3D3D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349953" y="2216944"/>
              <a:ext cx="368300" cy="1006475"/>
            </a:xfrm>
            <a:custGeom>
              <a:avLst/>
              <a:gdLst/>
              <a:ahLst/>
              <a:cxnLst/>
              <a:rect l="l" t="t" r="r" b="b"/>
              <a:pathLst>
                <a:path w="368300" h="1006475">
                  <a:moveTo>
                    <a:pt x="200069" y="0"/>
                  </a:moveTo>
                  <a:lnTo>
                    <a:pt x="190974" y="1672"/>
                  </a:lnTo>
                  <a:lnTo>
                    <a:pt x="182853" y="5389"/>
                  </a:lnTo>
                  <a:lnTo>
                    <a:pt x="176076" y="8108"/>
                  </a:lnTo>
                  <a:lnTo>
                    <a:pt x="150399" y="21691"/>
                  </a:lnTo>
                  <a:lnTo>
                    <a:pt x="105236" y="32312"/>
                  </a:lnTo>
                  <a:lnTo>
                    <a:pt x="60563" y="47211"/>
                  </a:lnTo>
                  <a:lnTo>
                    <a:pt x="17372" y="154757"/>
                  </a:lnTo>
                  <a:lnTo>
                    <a:pt x="8589" y="202733"/>
                  </a:lnTo>
                  <a:lnTo>
                    <a:pt x="4140" y="252716"/>
                  </a:lnTo>
                  <a:lnTo>
                    <a:pt x="2589" y="311951"/>
                  </a:lnTo>
                  <a:lnTo>
                    <a:pt x="1444" y="343517"/>
                  </a:lnTo>
                  <a:lnTo>
                    <a:pt x="398" y="364643"/>
                  </a:lnTo>
                  <a:lnTo>
                    <a:pt x="0" y="380706"/>
                  </a:lnTo>
                  <a:lnTo>
                    <a:pt x="797" y="397080"/>
                  </a:lnTo>
                  <a:lnTo>
                    <a:pt x="3340" y="419139"/>
                  </a:lnTo>
                  <a:lnTo>
                    <a:pt x="8177" y="452257"/>
                  </a:lnTo>
                  <a:lnTo>
                    <a:pt x="26925" y="573174"/>
                  </a:lnTo>
                  <a:lnTo>
                    <a:pt x="29910" y="600613"/>
                  </a:lnTo>
                  <a:lnTo>
                    <a:pt x="32933" y="642645"/>
                  </a:lnTo>
                  <a:lnTo>
                    <a:pt x="35831" y="695565"/>
                  </a:lnTo>
                  <a:lnTo>
                    <a:pt x="38445" y="755669"/>
                  </a:lnTo>
                  <a:lnTo>
                    <a:pt x="40613" y="819251"/>
                  </a:lnTo>
                  <a:lnTo>
                    <a:pt x="42175" y="882608"/>
                  </a:lnTo>
                  <a:lnTo>
                    <a:pt x="42968" y="942035"/>
                  </a:lnTo>
                  <a:lnTo>
                    <a:pt x="42833" y="993827"/>
                  </a:lnTo>
                  <a:lnTo>
                    <a:pt x="60929" y="995634"/>
                  </a:lnTo>
                  <a:lnTo>
                    <a:pt x="107259" y="998911"/>
                  </a:lnTo>
                  <a:lnTo>
                    <a:pt x="170545" y="1002489"/>
                  </a:lnTo>
                  <a:lnTo>
                    <a:pt x="239509" y="1005195"/>
                  </a:lnTo>
                  <a:lnTo>
                    <a:pt x="302872" y="1005861"/>
                  </a:lnTo>
                  <a:lnTo>
                    <a:pt x="349356" y="1003316"/>
                  </a:lnTo>
                  <a:lnTo>
                    <a:pt x="367682" y="996390"/>
                  </a:lnTo>
                  <a:lnTo>
                    <a:pt x="368027" y="974197"/>
                  </a:lnTo>
                  <a:lnTo>
                    <a:pt x="367756" y="936908"/>
                  </a:lnTo>
                  <a:lnTo>
                    <a:pt x="366975" y="888136"/>
                  </a:lnTo>
                  <a:lnTo>
                    <a:pt x="364311" y="770582"/>
                  </a:lnTo>
                  <a:lnTo>
                    <a:pt x="360884" y="650421"/>
                  </a:lnTo>
                  <a:lnTo>
                    <a:pt x="357541" y="556542"/>
                  </a:lnTo>
                  <a:lnTo>
                    <a:pt x="350275" y="500843"/>
                  </a:lnTo>
                  <a:lnTo>
                    <a:pt x="336467" y="453701"/>
                  </a:lnTo>
                  <a:lnTo>
                    <a:pt x="320271" y="410186"/>
                  </a:lnTo>
                  <a:lnTo>
                    <a:pt x="305837" y="365363"/>
                  </a:lnTo>
                  <a:lnTo>
                    <a:pt x="297320" y="314302"/>
                  </a:lnTo>
                  <a:lnTo>
                    <a:pt x="282365" y="192134"/>
                  </a:lnTo>
                  <a:lnTo>
                    <a:pt x="275254" y="139532"/>
                  </a:lnTo>
                  <a:lnTo>
                    <a:pt x="263188" y="86654"/>
                  </a:lnTo>
                  <a:lnTo>
                    <a:pt x="242561" y="39337"/>
                  </a:lnTo>
                  <a:lnTo>
                    <a:pt x="209772" y="3416"/>
                  </a:lnTo>
                  <a:lnTo>
                    <a:pt x="200069" y="0"/>
                  </a:lnTo>
                  <a:close/>
                </a:path>
              </a:pathLst>
            </a:custGeom>
            <a:solidFill>
              <a:srgbClr val="0481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388455" y="2186035"/>
              <a:ext cx="172720" cy="100330"/>
            </a:xfrm>
            <a:custGeom>
              <a:avLst/>
              <a:gdLst/>
              <a:ahLst/>
              <a:cxnLst/>
              <a:rect l="l" t="t" r="r" b="b"/>
              <a:pathLst>
                <a:path w="172719" h="100330">
                  <a:moveTo>
                    <a:pt x="127313" y="0"/>
                  </a:moveTo>
                  <a:lnTo>
                    <a:pt x="9032" y="54554"/>
                  </a:lnTo>
                  <a:lnTo>
                    <a:pt x="0" y="99989"/>
                  </a:lnTo>
                  <a:lnTo>
                    <a:pt x="172199" y="34009"/>
                  </a:lnTo>
                  <a:lnTo>
                    <a:pt x="127313" y="0"/>
                  </a:lnTo>
                  <a:close/>
                </a:path>
              </a:pathLst>
            </a:custGeom>
            <a:solidFill>
              <a:srgbClr val="027A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489321" y="2749947"/>
              <a:ext cx="68683" cy="115944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445800" y="2756599"/>
              <a:ext cx="149465" cy="214872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306988" y="1936274"/>
              <a:ext cx="228783" cy="156674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2251220" y="2280888"/>
              <a:ext cx="322580" cy="340360"/>
            </a:xfrm>
            <a:custGeom>
              <a:avLst/>
              <a:gdLst/>
              <a:ahLst/>
              <a:cxnLst/>
              <a:rect l="l" t="t" r="r" b="b"/>
              <a:pathLst>
                <a:path w="322580" h="340360">
                  <a:moveTo>
                    <a:pt x="219729" y="0"/>
                  </a:moveTo>
                  <a:lnTo>
                    <a:pt x="183859" y="15573"/>
                  </a:lnTo>
                  <a:lnTo>
                    <a:pt x="16452" y="223656"/>
                  </a:lnTo>
                  <a:lnTo>
                    <a:pt x="0" y="258216"/>
                  </a:lnTo>
                  <a:lnTo>
                    <a:pt x="1721" y="292737"/>
                  </a:lnTo>
                  <a:lnTo>
                    <a:pt x="17793" y="321640"/>
                  </a:lnTo>
                  <a:lnTo>
                    <a:pt x="44395" y="339345"/>
                  </a:lnTo>
                  <a:lnTo>
                    <a:pt x="77705" y="340271"/>
                  </a:lnTo>
                  <a:lnTo>
                    <a:pt x="113900" y="318840"/>
                  </a:lnTo>
                  <a:lnTo>
                    <a:pt x="149886" y="283336"/>
                  </a:lnTo>
                  <a:lnTo>
                    <a:pt x="232169" y="199372"/>
                  </a:lnTo>
                  <a:lnTo>
                    <a:pt x="273354" y="159204"/>
                  </a:lnTo>
                  <a:lnTo>
                    <a:pt x="311162" y="125772"/>
                  </a:lnTo>
                  <a:lnTo>
                    <a:pt x="322262" y="95979"/>
                  </a:lnTo>
                  <a:lnTo>
                    <a:pt x="313370" y="61752"/>
                  </a:lnTo>
                  <a:lnTo>
                    <a:pt x="289784" y="29843"/>
                  </a:lnTo>
                  <a:lnTo>
                    <a:pt x="256804" y="7008"/>
                  </a:lnTo>
                  <a:lnTo>
                    <a:pt x="219729" y="0"/>
                  </a:lnTo>
                  <a:close/>
                </a:path>
              </a:pathLst>
            </a:custGeom>
            <a:solidFill>
              <a:srgbClr val="006B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948939" y="2473331"/>
              <a:ext cx="158191" cy="124429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2060327" y="2494510"/>
              <a:ext cx="304800" cy="126364"/>
            </a:xfrm>
            <a:custGeom>
              <a:avLst/>
              <a:gdLst/>
              <a:ahLst/>
              <a:cxnLst/>
              <a:rect l="l" t="t" r="r" b="b"/>
              <a:pathLst>
                <a:path w="304800" h="126364">
                  <a:moveTo>
                    <a:pt x="254552" y="113"/>
                  </a:moveTo>
                  <a:lnTo>
                    <a:pt x="201718" y="0"/>
                  </a:lnTo>
                  <a:lnTo>
                    <a:pt x="156330" y="3674"/>
                  </a:lnTo>
                  <a:lnTo>
                    <a:pt x="113424" y="8611"/>
                  </a:lnTo>
                  <a:lnTo>
                    <a:pt x="68036" y="12286"/>
                  </a:lnTo>
                  <a:lnTo>
                    <a:pt x="15201" y="12173"/>
                  </a:lnTo>
                  <a:lnTo>
                    <a:pt x="0" y="105384"/>
                  </a:lnTo>
                  <a:lnTo>
                    <a:pt x="241076" y="126137"/>
                  </a:lnTo>
                  <a:lnTo>
                    <a:pt x="278371" y="118473"/>
                  </a:lnTo>
                  <a:lnTo>
                    <a:pt x="299927" y="90909"/>
                  </a:lnTo>
                  <a:lnTo>
                    <a:pt x="304184" y="54576"/>
                  </a:lnTo>
                  <a:lnTo>
                    <a:pt x="289579" y="20601"/>
                  </a:lnTo>
                  <a:lnTo>
                    <a:pt x="254552" y="113"/>
                  </a:lnTo>
                  <a:close/>
                </a:path>
              </a:pathLst>
            </a:custGeom>
            <a:solidFill>
              <a:srgbClr val="006B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486198" y="2503683"/>
              <a:ext cx="113378" cy="269777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514631" y="2813061"/>
              <a:ext cx="46962" cy="851115"/>
            </a:xfrm>
            <a:prstGeom prst="rect">
              <a:avLst/>
            </a:prstGeom>
          </p:spPr>
        </p:pic>
      </p:grpSp>
      <p:sp>
        <p:nvSpPr>
          <p:cNvPr id="66" name="object 66"/>
          <p:cNvSpPr txBox="1"/>
          <p:nvPr/>
        </p:nvSpPr>
        <p:spPr>
          <a:xfrm>
            <a:off x="1098170" y="1277887"/>
            <a:ext cx="702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TENSION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722815" y="1602082"/>
            <a:ext cx="1628775" cy="257810"/>
            <a:chOff x="722815" y="1602082"/>
            <a:chExt cx="1628775" cy="257810"/>
          </a:xfrm>
        </p:grpSpPr>
        <p:pic>
          <p:nvPicPr>
            <p:cNvPr id="68" name="object 68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001047" y="1602082"/>
              <a:ext cx="1152296" cy="257791"/>
            </a:xfrm>
            <a:prstGeom prst="rect">
              <a:avLst/>
            </a:prstGeom>
          </p:spPr>
        </p:pic>
        <p:sp>
          <p:nvSpPr>
            <p:cNvPr id="69" name="object 69"/>
            <p:cNvSpPr/>
            <p:nvPr/>
          </p:nvSpPr>
          <p:spPr>
            <a:xfrm>
              <a:off x="722807" y="1678085"/>
              <a:ext cx="1628775" cy="108585"/>
            </a:xfrm>
            <a:custGeom>
              <a:avLst/>
              <a:gdLst/>
              <a:ahLst/>
              <a:cxnLst/>
              <a:rect l="l" t="t" r="r" b="b"/>
              <a:pathLst>
                <a:path w="1628775" h="108585">
                  <a:moveTo>
                    <a:pt x="717664" y="45008"/>
                  </a:moveTo>
                  <a:lnTo>
                    <a:pt x="112890" y="45008"/>
                  </a:lnTo>
                  <a:lnTo>
                    <a:pt x="112979" y="43878"/>
                  </a:lnTo>
                  <a:lnTo>
                    <a:pt x="122834" y="6756"/>
                  </a:lnTo>
                  <a:lnTo>
                    <a:pt x="125996" y="0"/>
                  </a:lnTo>
                  <a:lnTo>
                    <a:pt x="0" y="54000"/>
                  </a:lnTo>
                  <a:lnTo>
                    <a:pt x="125996" y="108000"/>
                  </a:lnTo>
                  <a:lnTo>
                    <a:pt x="124371" y="104635"/>
                  </a:lnTo>
                  <a:lnTo>
                    <a:pt x="122834" y="101257"/>
                  </a:lnTo>
                  <a:lnTo>
                    <a:pt x="112979" y="64135"/>
                  </a:lnTo>
                  <a:lnTo>
                    <a:pt x="112890" y="63004"/>
                  </a:lnTo>
                  <a:lnTo>
                    <a:pt x="717664" y="63004"/>
                  </a:lnTo>
                  <a:lnTo>
                    <a:pt x="717664" y="45008"/>
                  </a:lnTo>
                  <a:close/>
                </a:path>
                <a:path w="1628775" h="108585">
                  <a:moveTo>
                    <a:pt x="1628305" y="54000"/>
                  </a:moveTo>
                  <a:lnTo>
                    <a:pt x="1607312" y="45008"/>
                  </a:lnTo>
                  <a:lnTo>
                    <a:pt x="1502308" y="0"/>
                  </a:lnTo>
                  <a:lnTo>
                    <a:pt x="1503946" y="3378"/>
                  </a:lnTo>
                  <a:lnTo>
                    <a:pt x="1514970" y="40500"/>
                  </a:lnTo>
                  <a:lnTo>
                    <a:pt x="1515414" y="45008"/>
                  </a:lnTo>
                  <a:lnTo>
                    <a:pt x="910640" y="45008"/>
                  </a:lnTo>
                  <a:lnTo>
                    <a:pt x="910640" y="63004"/>
                  </a:lnTo>
                  <a:lnTo>
                    <a:pt x="1515414" y="63004"/>
                  </a:lnTo>
                  <a:lnTo>
                    <a:pt x="1515338" y="64135"/>
                  </a:lnTo>
                  <a:lnTo>
                    <a:pt x="1505470" y="101257"/>
                  </a:lnTo>
                  <a:lnTo>
                    <a:pt x="1502308" y="108000"/>
                  </a:lnTo>
                  <a:lnTo>
                    <a:pt x="1607312" y="63004"/>
                  </a:lnTo>
                  <a:lnTo>
                    <a:pt x="1628305" y="54000"/>
                  </a:lnTo>
                  <a:close/>
                </a:path>
              </a:pathLst>
            </a:custGeom>
            <a:solidFill>
              <a:srgbClr val="EA42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0" name="object 70"/>
          <p:cNvGrpSpPr/>
          <p:nvPr/>
        </p:nvGrpSpPr>
        <p:grpSpPr>
          <a:xfrm>
            <a:off x="280167" y="4365054"/>
            <a:ext cx="2145030" cy="2654935"/>
            <a:chOff x="280167" y="4365054"/>
            <a:chExt cx="2145030" cy="2654935"/>
          </a:xfrm>
        </p:grpSpPr>
        <p:sp>
          <p:nvSpPr>
            <p:cNvPr id="71" name="object 71"/>
            <p:cNvSpPr/>
            <p:nvPr/>
          </p:nvSpPr>
          <p:spPr>
            <a:xfrm>
              <a:off x="1142448" y="5936782"/>
              <a:ext cx="475615" cy="975994"/>
            </a:xfrm>
            <a:custGeom>
              <a:avLst/>
              <a:gdLst/>
              <a:ahLst/>
              <a:cxnLst/>
              <a:rect l="l" t="t" r="r" b="b"/>
              <a:pathLst>
                <a:path w="475615" h="975995">
                  <a:moveTo>
                    <a:pt x="475423" y="0"/>
                  </a:moveTo>
                  <a:lnTo>
                    <a:pt x="0" y="21984"/>
                  </a:lnTo>
                  <a:lnTo>
                    <a:pt x="10994" y="972823"/>
                  </a:lnTo>
                  <a:lnTo>
                    <a:pt x="162137" y="975574"/>
                  </a:lnTo>
                  <a:lnTo>
                    <a:pt x="236336" y="277555"/>
                  </a:lnTo>
                  <a:lnTo>
                    <a:pt x="307789" y="972827"/>
                  </a:lnTo>
                  <a:lnTo>
                    <a:pt x="469926" y="972823"/>
                  </a:lnTo>
                  <a:lnTo>
                    <a:pt x="47542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80167" y="4365054"/>
              <a:ext cx="2144745" cy="528774"/>
            </a:xfrm>
            <a:prstGeom prst="rect">
              <a:avLst/>
            </a:prstGeom>
          </p:spPr>
        </p:pic>
        <p:pic>
          <p:nvPicPr>
            <p:cNvPr id="73" name="object 73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780934" y="4536771"/>
              <a:ext cx="1190526" cy="1467679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1140378" y="7008537"/>
              <a:ext cx="170815" cy="11430"/>
            </a:xfrm>
            <a:custGeom>
              <a:avLst/>
              <a:gdLst/>
              <a:ahLst/>
              <a:cxnLst/>
              <a:rect l="l" t="t" r="r" b="b"/>
              <a:pathLst>
                <a:path w="170815" h="11429">
                  <a:moveTo>
                    <a:pt x="170384" y="0"/>
                  </a:moveTo>
                  <a:lnTo>
                    <a:pt x="0" y="0"/>
                  </a:lnTo>
                  <a:lnTo>
                    <a:pt x="0" y="10990"/>
                  </a:lnTo>
                  <a:lnTo>
                    <a:pt x="170384" y="10990"/>
                  </a:lnTo>
                  <a:lnTo>
                    <a:pt x="17038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141596" y="6920596"/>
              <a:ext cx="167640" cy="87630"/>
            </a:xfrm>
            <a:custGeom>
              <a:avLst/>
              <a:gdLst/>
              <a:ahLst/>
              <a:cxnLst/>
              <a:rect l="l" t="t" r="r" b="b"/>
              <a:pathLst>
                <a:path w="167640" h="87629">
                  <a:moveTo>
                    <a:pt x="147870" y="0"/>
                  </a:moveTo>
                  <a:lnTo>
                    <a:pt x="24206" y="0"/>
                  </a:lnTo>
                  <a:lnTo>
                    <a:pt x="9815" y="16425"/>
                  </a:lnTo>
                  <a:lnTo>
                    <a:pt x="2482" y="37389"/>
                  </a:lnTo>
                  <a:lnTo>
                    <a:pt x="0" y="61471"/>
                  </a:lnTo>
                  <a:lnTo>
                    <a:pt x="158" y="87252"/>
                  </a:lnTo>
                  <a:lnTo>
                    <a:pt x="165733" y="87252"/>
                  </a:lnTo>
                  <a:lnTo>
                    <a:pt x="167256" y="62872"/>
                  </a:lnTo>
                  <a:lnTo>
                    <a:pt x="166605" y="39423"/>
                  </a:lnTo>
                  <a:lnTo>
                    <a:pt x="161052" y="18076"/>
                  </a:lnTo>
                  <a:lnTo>
                    <a:pt x="147870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448168" y="7008537"/>
              <a:ext cx="170815" cy="11430"/>
            </a:xfrm>
            <a:custGeom>
              <a:avLst/>
              <a:gdLst/>
              <a:ahLst/>
              <a:cxnLst/>
              <a:rect l="l" t="t" r="r" b="b"/>
              <a:pathLst>
                <a:path w="170815" h="11429">
                  <a:moveTo>
                    <a:pt x="170380" y="0"/>
                  </a:moveTo>
                  <a:lnTo>
                    <a:pt x="0" y="0"/>
                  </a:lnTo>
                  <a:lnTo>
                    <a:pt x="0" y="10990"/>
                  </a:lnTo>
                  <a:lnTo>
                    <a:pt x="170380" y="10990"/>
                  </a:lnTo>
                  <a:lnTo>
                    <a:pt x="17038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450078" y="6920596"/>
              <a:ext cx="167640" cy="87630"/>
            </a:xfrm>
            <a:custGeom>
              <a:avLst/>
              <a:gdLst/>
              <a:ahLst/>
              <a:cxnLst/>
              <a:rect l="l" t="t" r="r" b="b"/>
              <a:pathLst>
                <a:path w="167640" h="87629">
                  <a:moveTo>
                    <a:pt x="143051" y="0"/>
                  </a:moveTo>
                  <a:lnTo>
                    <a:pt x="19384" y="0"/>
                  </a:lnTo>
                  <a:lnTo>
                    <a:pt x="6203" y="18076"/>
                  </a:lnTo>
                  <a:lnTo>
                    <a:pt x="650" y="39423"/>
                  </a:lnTo>
                  <a:lnTo>
                    <a:pt x="0" y="62872"/>
                  </a:lnTo>
                  <a:lnTo>
                    <a:pt x="1524" y="87252"/>
                  </a:lnTo>
                  <a:lnTo>
                    <a:pt x="167099" y="87252"/>
                  </a:lnTo>
                  <a:lnTo>
                    <a:pt x="167257" y="61471"/>
                  </a:lnTo>
                  <a:lnTo>
                    <a:pt x="164775" y="37389"/>
                  </a:lnTo>
                  <a:lnTo>
                    <a:pt x="157442" y="16425"/>
                  </a:lnTo>
                  <a:lnTo>
                    <a:pt x="143051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" name="object 78"/>
          <p:cNvSpPr txBox="1"/>
          <p:nvPr/>
        </p:nvSpPr>
        <p:spPr>
          <a:xfrm>
            <a:off x="1195147" y="5546414"/>
            <a:ext cx="370840" cy="14224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5080" indent="120650">
              <a:lnSpc>
                <a:spcPts val="440"/>
              </a:lnSpc>
              <a:spcBef>
                <a:spcPts val="140"/>
              </a:spcBef>
            </a:pPr>
            <a:r>
              <a:rPr sz="400" b="1" spc="-25" dirty="0">
                <a:solidFill>
                  <a:srgbClr val="FFFFFF"/>
                </a:solidFill>
                <a:latin typeface="Arial"/>
                <a:cs typeface="Arial"/>
              </a:rPr>
              <a:t>D&amp;T</a:t>
            </a:r>
            <a:r>
              <a:rPr sz="400" b="1" spc="5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" b="1" spc="-10" dirty="0">
                <a:solidFill>
                  <a:srgbClr val="FFFFFF"/>
                </a:solidFill>
                <a:latin typeface="Arial"/>
                <a:cs typeface="Arial"/>
              </a:rPr>
              <a:t>DEPARTMENT</a:t>
            </a:r>
            <a:endParaRPr sz="400">
              <a:latin typeface="Arial"/>
              <a:cs typeface="Arial"/>
            </a:endParaRPr>
          </a:p>
        </p:txBody>
      </p:sp>
      <p:grpSp>
        <p:nvGrpSpPr>
          <p:cNvPr id="79" name="object 79"/>
          <p:cNvGrpSpPr/>
          <p:nvPr/>
        </p:nvGrpSpPr>
        <p:grpSpPr>
          <a:xfrm>
            <a:off x="180705" y="4912598"/>
            <a:ext cx="2417445" cy="2148840"/>
            <a:chOff x="180705" y="4912598"/>
            <a:chExt cx="2417445" cy="2148840"/>
          </a:xfrm>
        </p:grpSpPr>
        <p:sp>
          <p:nvSpPr>
            <p:cNvPr id="80" name="object 80"/>
            <p:cNvSpPr/>
            <p:nvPr/>
          </p:nvSpPr>
          <p:spPr>
            <a:xfrm>
              <a:off x="180705" y="7021519"/>
              <a:ext cx="2417445" cy="40005"/>
            </a:xfrm>
            <a:custGeom>
              <a:avLst/>
              <a:gdLst/>
              <a:ahLst/>
              <a:cxnLst/>
              <a:rect l="l" t="t" r="r" b="b"/>
              <a:pathLst>
                <a:path w="2417445" h="40004">
                  <a:moveTo>
                    <a:pt x="2417224" y="0"/>
                  </a:moveTo>
                  <a:lnTo>
                    <a:pt x="0" y="0"/>
                  </a:lnTo>
                  <a:lnTo>
                    <a:pt x="0" y="39570"/>
                  </a:lnTo>
                  <a:lnTo>
                    <a:pt x="2417224" y="39570"/>
                  </a:lnTo>
                  <a:lnTo>
                    <a:pt x="2417224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807919" y="5815559"/>
              <a:ext cx="80010" cy="1109980"/>
            </a:xfrm>
            <a:custGeom>
              <a:avLst/>
              <a:gdLst/>
              <a:ahLst/>
              <a:cxnLst/>
              <a:rect l="l" t="t" r="r" b="b"/>
              <a:pathLst>
                <a:path w="80009" h="1109979">
                  <a:moveTo>
                    <a:pt x="38285" y="0"/>
                  </a:moveTo>
                  <a:lnTo>
                    <a:pt x="38285" y="429144"/>
                  </a:lnTo>
                  <a:lnTo>
                    <a:pt x="1965" y="451144"/>
                  </a:lnTo>
                  <a:lnTo>
                    <a:pt x="78540" y="472941"/>
                  </a:lnTo>
                  <a:lnTo>
                    <a:pt x="0" y="497000"/>
                  </a:lnTo>
                  <a:lnTo>
                    <a:pt x="79519" y="511930"/>
                  </a:lnTo>
                  <a:lnTo>
                    <a:pt x="982" y="535887"/>
                  </a:lnTo>
                  <a:lnTo>
                    <a:pt x="77557" y="558673"/>
                  </a:lnTo>
                  <a:lnTo>
                    <a:pt x="2947" y="582828"/>
                  </a:lnTo>
                  <a:lnTo>
                    <a:pt x="77557" y="604330"/>
                  </a:lnTo>
                </a:path>
                <a:path w="80009" h="1109979">
                  <a:moveTo>
                    <a:pt x="1965" y="582363"/>
                  </a:moveTo>
                  <a:lnTo>
                    <a:pt x="78540" y="604165"/>
                  </a:lnTo>
                  <a:lnTo>
                    <a:pt x="0" y="628224"/>
                  </a:lnTo>
                  <a:lnTo>
                    <a:pt x="79519" y="643153"/>
                  </a:lnTo>
                  <a:lnTo>
                    <a:pt x="982" y="667111"/>
                  </a:lnTo>
                  <a:lnTo>
                    <a:pt x="77557" y="689895"/>
                  </a:lnTo>
                  <a:lnTo>
                    <a:pt x="2947" y="714052"/>
                  </a:lnTo>
                  <a:lnTo>
                    <a:pt x="77557" y="735554"/>
                  </a:lnTo>
                  <a:lnTo>
                    <a:pt x="39264" y="758734"/>
                  </a:lnTo>
                  <a:lnTo>
                    <a:pt x="39264" y="1109544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828511" y="6925949"/>
              <a:ext cx="38100" cy="45720"/>
            </a:xfrm>
            <a:custGeom>
              <a:avLst/>
              <a:gdLst/>
              <a:ahLst/>
              <a:cxnLst/>
              <a:rect l="l" t="t" r="r" b="b"/>
              <a:pathLst>
                <a:path w="38100" h="45720">
                  <a:moveTo>
                    <a:pt x="18719" y="0"/>
                  </a:moveTo>
                  <a:lnTo>
                    <a:pt x="0" y="45342"/>
                  </a:lnTo>
                  <a:lnTo>
                    <a:pt x="9447" y="41718"/>
                  </a:lnTo>
                  <a:lnTo>
                    <a:pt x="18893" y="40532"/>
                  </a:lnTo>
                  <a:lnTo>
                    <a:pt x="28340" y="41752"/>
                  </a:lnTo>
                  <a:lnTo>
                    <a:pt x="37785" y="45342"/>
                  </a:lnTo>
                  <a:lnTo>
                    <a:pt x="18719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837439" y="6925172"/>
              <a:ext cx="19685" cy="0"/>
            </a:xfrm>
            <a:custGeom>
              <a:avLst/>
              <a:gdLst/>
              <a:ahLst/>
              <a:cxnLst/>
              <a:rect l="l" t="t" r="r" b="b"/>
              <a:pathLst>
                <a:path w="19684">
                  <a:moveTo>
                    <a:pt x="0" y="0"/>
                  </a:moveTo>
                  <a:lnTo>
                    <a:pt x="19494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827308" y="5770281"/>
              <a:ext cx="38100" cy="45720"/>
            </a:xfrm>
            <a:custGeom>
              <a:avLst/>
              <a:gdLst/>
              <a:ahLst/>
              <a:cxnLst/>
              <a:rect l="l" t="t" r="r" b="b"/>
              <a:pathLst>
                <a:path w="38100" h="45720">
                  <a:moveTo>
                    <a:pt x="37786" y="0"/>
                  </a:moveTo>
                  <a:lnTo>
                    <a:pt x="28340" y="3590"/>
                  </a:lnTo>
                  <a:lnTo>
                    <a:pt x="18894" y="4810"/>
                  </a:lnTo>
                  <a:lnTo>
                    <a:pt x="9447" y="3624"/>
                  </a:lnTo>
                  <a:lnTo>
                    <a:pt x="0" y="0"/>
                  </a:lnTo>
                  <a:lnTo>
                    <a:pt x="18719" y="45342"/>
                  </a:lnTo>
                  <a:lnTo>
                    <a:pt x="37786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836236" y="5815559"/>
              <a:ext cx="1051560" cy="1109980"/>
            </a:xfrm>
            <a:custGeom>
              <a:avLst/>
              <a:gdLst/>
              <a:ahLst/>
              <a:cxnLst/>
              <a:rect l="l" t="t" r="r" b="b"/>
              <a:pathLst>
                <a:path w="1051560" h="1109979">
                  <a:moveTo>
                    <a:pt x="0" y="842"/>
                  </a:moveTo>
                  <a:lnTo>
                    <a:pt x="19494" y="842"/>
                  </a:lnTo>
                </a:path>
                <a:path w="1051560" h="1109979">
                  <a:moveTo>
                    <a:pt x="1010278" y="0"/>
                  </a:moveTo>
                  <a:lnTo>
                    <a:pt x="1010278" y="429144"/>
                  </a:lnTo>
                  <a:lnTo>
                    <a:pt x="973955" y="451144"/>
                  </a:lnTo>
                  <a:lnTo>
                    <a:pt x="1050530" y="472941"/>
                  </a:lnTo>
                  <a:lnTo>
                    <a:pt x="971989" y="497000"/>
                  </a:lnTo>
                  <a:lnTo>
                    <a:pt x="1051509" y="511930"/>
                  </a:lnTo>
                  <a:lnTo>
                    <a:pt x="972972" y="535887"/>
                  </a:lnTo>
                  <a:lnTo>
                    <a:pt x="1049548" y="558673"/>
                  </a:lnTo>
                  <a:lnTo>
                    <a:pt x="974938" y="582828"/>
                  </a:lnTo>
                  <a:lnTo>
                    <a:pt x="1049548" y="604330"/>
                  </a:lnTo>
                </a:path>
                <a:path w="1051560" h="1109979">
                  <a:moveTo>
                    <a:pt x="973955" y="582363"/>
                  </a:moveTo>
                  <a:lnTo>
                    <a:pt x="1050530" y="604165"/>
                  </a:lnTo>
                  <a:lnTo>
                    <a:pt x="971989" y="628224"/>
                  </a:lnTo>
                  <a:lnTo>
                    <a:pt x="1051509" y="643153"/>
                  </a:lnTo>
                  <a:lnTo>
                    <a:pt x="972972" y="667111"/>
                  </a:lnTo>
                  <a:lnTo>
                    <a:pt x="1049548" y="689895"/>
                  </a:lnTo>
                  <a:lnTo>
                    <a:pt x="974938" y="714052"/>
                  </a:lnTo>
                  <a:lnTo>
                    <a:pt x="1049548" y="735554"/>
                  </a:lnTo>
                  <a:lnTo>
                    <a:pt x="1011254" y="758734"/>
                  </a:lnTo>
                  <a:lnTo>
                    <a:pt x="1011254" y="1109544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1828817" y="6925949"/>
              <a:ext cx="38100" cy="45720"/>
            </a:xfrm>
            <a:custGeom>
              <a:avLst/>
              <a:gdLst/>
              <a:ahLst/>
              <a:cxnLst/>
              <a:rect l="l" t="t" r="r" b="b"/>
              <a:pathLst>
                <a:path w="38100" h="45720">
                  <a:moveTo>
                    <a:pt x="18719" y="0"/>
                  </a:moveTo>
                  <a:lnTo>
                    <a:pt x="0" y="45342"/>
                  </a:lnTo>
                  <a:lnTo>
                    <a:pt x="9447" y="41718"/>
                  </a:lnTo>
                  <a:lnTo>
                    <a:pt x="18894" y="40532"/>
                  </a:lnTo>
                  <a:lnTo>
                    <a:pt x="28340" y="41752"/>
                  </a:lnTo>
                  <a:lnTo>
                    <a:pt x="37786" y="45342"/>
                  </a:lnTo>
                  <a:lnTo>
                    <a:pt x="18719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837745" y="6925172"/>
              <a:ext cx="19685" cy="0"/>
            </a:xfrm>
            <a:custGeom>
              <a:avLst/>
              <a:gdLst/>
              <a:ahLst/>
              <a:cxnLst/>
              <a:rect l="l" t="t" r="r" b="b"/>
              <a:pathLst>
                <a:path w="19685">
                  <a:moveTo>
                    <a:pt x="0" y="0"/>
                  </a:moveTo>
                  <a:lnTo>
                    <a:pt x="19494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827615" y="5770281"/>
              <a:ext cx="38100" cy="45720"/>
            </a:xfrm>
            <a:custGeom>
              <a:avLst/>
              <a:gdLst/>
              <a:ahLst/>
              <a:cxnLst/>
              <a:rect l="l" t="t" r="r" b="b"/>
              <a:pathLst>
                <a:path w="38100" h="45720">
                  <a:moveTo>
                    <a:pt x="37786" y="0"/>
                  </a:moveTo>
                  <a:lnTo>
                    <a:pt x="28340" y="3590"/>
                  </a:lnTo>
                  <a:lnTo>
                    <a:pt x="18894" y="4810"/>
                  </a:lnTo>
                  <a:lnTo>
                    <a:pt x="9447" y="3624"/>
                  </a:lnTo>
                  <a:lnTo>
                    <a:pt x="0" y="0"/>
                  </a:lnTo>
                  <a:lnTo>
                    <a:pt x="18721" y="45342"/>
                  </a:lnTo>
                  <a:lnTo>
                    <a:pt x="37786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459839" y="5094831"/>
              <a:ext cx="1396365" cy="1709420"/>
            </a:xfrm>
            <a:custGeom>
              <a:avLst/>
              <a:gdLst/>
              <a:ahLst/>
              <a:cxnLst/>
              <a:rect l="l" t="t" r="r" b="b"/>
              <a:pathLst>
                <a:path w="1396364" h="1709420">
                  <a:moveTo>
                    <a:pt x="1376704" y="721569"/>
                  </a:moveTo>
                  <a:lnTo>
                    <a:pt x="1396198" y="721569"/>
                  </a:lnTo>
                </a:path>
                <a:path w="1396364" h="1709420">
                  <a:moveTo>
                    <a:pt x="36255" y="0"/>
                  </a:moveTo>
                  <a:lnTo>
                    <a:pt x="36255" y="679644"/>
                  </a:lnTo>
                  <a:lnTo>
                    <a:pt x="1856" y="700477"/>
                  </a:lnTo>
                  <a:lnTo>
                    <a:pt x="74376" y="721118"/>
                  </a:lnTo>
                  <a:lnTo>
                    <a:pt x="0" y="743903"/>
                  </a:lnTo>
                  <a:lnTo>
                    <a:pt x="75304" y="758041"/>
                  </a:lnTo>
                  <a:lnTo>
                    <a:pt x="928" y="780728"/>
                  </a:lnTo>
                  <a:lnTo>
                    <a:pt x="73442" y="802303"/>
                  </a:lnTo>
                  <a:lnTo>
                    <a:pt x="2790" y="825181"/>
                  </a:lnTo>
                  <a:lnTo>
                    <a:pt x="73442" y="845543"/>
                  </a:lnTo>
                </a:path>
                <a:path w="1396364" h="1709420">
                  <a:moveTo>
                    <a:pt x="1856" y="824738"/>
                  </a:moveTo>
                  <a:lnTo>
                    <a:pt x="74376" y="845384"/>
                  </a:lnTo>
                  <a:lnTo>
                    <a:pt x="0" y="868168"/>
                  </a:lnTo>
                  <a:lnTo>
                    <a:pt x="75304" y="882305"/>
                  </a:lnTo>
                  <a:lnTo>
                    <a:pt x="928" y="904993"/>
                  </a:lnTo>
                  <a:lnTo>
                    <a:pt x="73442" y="926567"/>
                  </a:lnTo>
                  <a:lnTo>
                    <a:pt x="2790" y="949445"/>
                  </a:lnTo>
                  <a:lnTo>
                    <a:pt x="73442" y="969807"/>
                  </a:lnTo>
                  <a:lnTo>
                    <a:pt x="37180" y="991756"/>
                  </a:lnTo>
                  <a:lnTo>
                    <a:pt x="37180" y="1709121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427297" y="4934623"/>
              <a:ext cx="139065" cy="167005"/>
            </a:xfrm>
            <a:custGeom>
              <a:avLst/>
              <a:gdLst/>
              <a:ahLst/>
              <a:cxnLst/>
              <a:rect l="l" t="t" r="r" b="b"/>
              <a:pathLst>
                <a:path w="139065" h="167004">
                  <a:moveTo>
                    <a:pt x="139053" y="0"/>
                  </a:moveTo>
                  <a:lnTo>
                    <a:pt x="104290" y="13216"/>
                  </a:lnTo>
                  <a:lnTo>
                    <a:pt x="69526" y="17702"/>
                  </a:lnTo>
                  <a:lnTo>
                    <a:pt x="34763" y="13337"/>
                  </a:lnTo>
                  <a:lnTo>
                    <a:pt x="0" y="0"/>
                  </a:lnTo>
                  <a:lnTo>
                    <a:pt x="68893" y="166867"/>
                  </a:lnTo>
                  <a:lnTo>
                    <a:pt x="139053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59413" y="5101394"/>
              <a:ext cx="71755" cy="0"/>
            </a:xfrm>
            <a:custGeom>
              <a:avLst/>
              <a:gdLst/>
              <a:ahLst/>
              <a:cxnLst/>
              <a:rect l="l" t="t" r="r" b="b"/>
              <a:pathLst>
                <a:path w="71754">
                  <a:moveTo>
                    <a:pt x="0" y="0"/>
                  </a:moveTo>
                  <a:lnTo>
                    <a:pt x="71741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428363" y="6798239"/>
              <a:ext cx="139065" cy="167005"/>
            </a:xfrm>
            <a:custGeom>
              <a:avLst/>
              <a:gdLst/>
              <a:ahLst/>
              <a:cxnLst/>
              <a:rect l="l" t="t" r="r" b="b"/>
              <a:pathLst>
                <a:path w="139065" h="167004">
                  <a:moveTo>
                    <a:pt x="68893" y="0"/>
                  </a:moveTo>
                  <a:lnTo>
                    <a:pt x="0" y="166867"/>
                  </a:lnTo>
                  <a:lnTo>
                    <a:pt x="34761" y="153531"/>
                  </a:lnTo>
                  <a:lnTo>
                    <a:pt x="69525" y="149166"/>
                  </a:lnTo>
                  <a:lnTo>
                    <a:pt x="104290" y="153652"/>
                  </a:lnTo>
                  <a:lnTo>
                    <a:pt x="139054" y="166867"/>
                  </a:lnTo>
                  <a:lnTo>
                    <a:pt x="68893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460479" y="5094831"/>
              <a:ext cx="1826260" cy="1709420"/>
            </a:xfrm>
            <a:custGeom>
              <a:avLst/>
              <a:gdLst/>
              <a:ahLst/>
              <a:cxnLst/>
              <a:rect l="l" t="t" r="r" b="b"/>
              <a:pathLst>
                <a:path w="1826260" h="1709420">
                  <a:moveTo>
                    <a:pt x="0" y="1703505"/>
                  </a:moveTo>
                  <a:lnTo>
                    <a:pt x="71741" y="1703505"/>
                  </a:lnTo>
                </a:path>
                <a:path w="1826260" h="1709420">
                  <a:moveTo>
                    <a:pt x="1787083" y="0"/>
                  </a:moveTo>
                  <a:lnTo>
                    <a:pt x="1787083" y="679644"/>
                  </a:lnTo>
                  <a:lnTo>
                    <a:pt x="1752685" y="700477"/>
                  </a:lnTo>
                  <a:lnTo>
                    <a:pt x="1825200" y="721118"/>
                  </a:lnTo>
                  <a:lnTo>
                    <a:pt x="1750828" y="743903"/>
                  </a:lnTo>
                  <a:lnTo>
                    <a:pt x="1826129" y="758041"/>
                  </a:lnTo>
                  <a:lnTo>
                    <a:pt x="1751756" y="780728"/>
                  </a:lnTo>
                  <a:lnTo>
                    <a:pt x="1824271" y="802303"/>
                  </a:lnTo>
                  <a:lnTo>
                    <a:pt x="1753618" y="825181"/>
                  </a:lnTo>
                  <a:lnTo>
                    <a:pt x="1824271" y="845543"/>
                  </a:lnTo>
                </a:path>
                <a:path w="1826260" h="1709420">
                  <a:moveTo>
                    <a:pt x="1752685" y="824738"/>
                  </a:moveTo>
                  <a:lnTo>
                    <a:pt x="1825200" y="845384"/>
                  </a:lnTo>
                  <a:lnTo>
                    <a:pt x="1750828" y="868168"/>
                  </a:lnTo>
                  <a:lnTo>
                    <a:pt x="1826129" y="882305"/>
                  </a:lnTo>
                  <a:lnTo>
                    <a:pt x="1751756" y="904993"/>
                  </a:lnTo>
                  <a:lnTo>
                    <a:pt x="1824271" y="926567"/>
                  </a:lnTo>
                  <a:lnTo>
                    <a:pt x="1753618" y="949445"/>
                  </a:lnTo>
                  <a:lnTo>
                    <a:pt x="1824271" y="969807"/>
                  </a:lnTo>
                  <a:lnTo>
                    <a:pt x="1788008" y="991756"/>
                  </a:lnTo>
                  <a:lnTo>
                    <a:pt x="1788008" y="1709121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178766" y="4934623"/>
              <a:ext cx="139065" cy="167005"/>
            </a:xfrm>
            <a:custGeom>
              <a:avLst/>
              <a:gdLst/>
              <a:ahLst/>
              <a:cxnLst/>
              <a:rect l="l" t="t" r="r" b="b"/>
              <a:pathLst>
                <a:path w="139064" h="167004">
                  <a:moveTo>
                    <a:pt x="139053" y="0"/>
                  </a:moveTo>
                  <a:lnTo>
                    <a:pt x="104290" y="13216"/>
                  </a:lnTo>
                  <a:lnTo>
                    <a:pt x="69526" y="17702"/>
                  </a:lnTo>
                  <a:lnTo>
                    <a:pt x="34763" y="13337"/>
                  </a:lnTo>
                  <a:lnTo>
                    <a:pt x="0" y="0"/>
                  </a:lnTo>
                  <a:lnTo>
                    <a:pt x="68893" y="166867"/>
                  </a:lnTo>
                  <a:lnTo>
                    <a:pt x="139053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210882" y="5101394"/>
              <a:ext cx="71755" cy="0"/>
            </a:xfrm>
            <a:custGeom>
              <a:avLst/>
              <a:gdLst/>
              <a:ahLst/>
              <a:cxnLst/>
              <a:rect l="l" t="t" r="r" b="b"/>
              <a:pathLst>
                <a:path w="71755">
                  <a:moveTo>
                    <a:pt x="0" y="0"/>
                  </a:moveTo>
                  <a:lnTo>
                    <a:pt x="71741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179831" y="6798239"/>
              <a:ext cx="139065" cy="167005"/>
            </a:xfrm>
            <a:custGeom>
              <a:avLst/>
              <a:gdLst/>
              <a:ahLst/>
              <a:cxnLst/>
              <a:rect l="l" t="t" r="r" b="b"/>
              <a:pathLst>
                <a:path w="139064" h="167004">
                  <a:moveTo>
                    <a:pt x="68889" y="0"/>
                  </a:moveTo>
                  <a:lnTo>
                    <a:pt x="0" y="166867"/>
                  </a:lnTo>
                  <a:lnTo>
                    <a:pt x="34761" y="153531"/>
                  </a:lnTo>
                  <a:lnTo>
                    <a:pt x="69525" y="149166"/>
                  </a:lnTo>
                  <a:lnTo>
                    <a:pt x="104289" y="153652"/>
                  </a:lnTo>
                  <a:lnTo>
                    <a:pt x="139051" y="166867"/>
                  </a:lnTo>
                  <a:lnTo>
                    <a:pt x="68889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2211944" y="6798337"/>
              <a:ext cx="71755" cy="0"/>
            </a:xfrm>
            <a:custGeom>
              <a:avLst/>
              <a:gdLst/>
              <a:ahLst/>
              <a:cxnLst/>
              <a:rect l="l" t="t" r="r" b="b"/>
              <a:pathLst>
                <a:path w="71755">
                  <a:moveTo>
                    <a:pt x="0" y="0"/>
                  </a:moveTo>
                  <a:lnTo>
                    <a:pt x="71743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568909" y="4912610"/>
              <a:ext cx="1606550" cy="408305"/>
            </a:xfrm>
            <a:custGeom>
              <a:avLst/>
              <a:gdLst/>
              <a:ahLst/>
              <a:cxnLst/>
              <a:rect l="l" t="t" r="r" b="b"/>
              <a:pathLst>
                <a:path w="1606550" h="408304">
                  <a:moveTo>
                    <a:pt x="41490" y="218059"/>
                  </a:moveTo>
                  <a:lnTo>
                    <a:pt x="41059" y="217106"/>
                  </a:lnTo>
                  <a:lnTo>
                    <a:pt x="40093" y="216128"/>
                  </a:lnTo>
                  <a:lnTo>
                    <a:pt x="39585" y="215417"/>
                  </a:lnTo>
                  <a:lnTo>
                    <a:pt x="38392" y="214020"/>
                  </a:lnTo>
                  <a:lnTo>
                    <a:pt x="37096" y="212737"/>
                  </a:lnTo>
                  <a:lnTo>
                    <a:pt x="35941" y="211366"/>
                  </a:lnTo>
                  <a:lnTo>
                    <a:pt x="9588" y="168313"/>
                  </a:lnTo>
                  <a:lnTo>
                    <a:pt x="3187" y="149491"/>
                  </a:lnTo>
                  <a:lnTo>
                    <a:pt x="3492" y="145389"/>
                  </a:lnTo>
                  <a:lnTo>
                    <a:pt x="10744" y="132562"/>
                  </a:lnTo>
                  <a:lnTo>
                    <a:pt x="19240" y="126682"/>
                  </a:lnTo>
                  <a:lnTo>
                    <a:pt x="22644" y="124269"/>
                  </a:lnTo>
                  <a:lnTo>
                    <a:pt x="25882" y="119456"/>
                  </a:lnTo>
                  <a:lnTo>
                    <a:pt x="26403" y="118579"/>
                  </a:lnTo>
                  <a:lnTo>
                    <a:pt x="34023" y="101384"/>
                  </a:lnTo>
                  <a:lnTo>
                    <a:pt x="34188" y="98983"/>
                  </a:lnTo>
                  <a:lnTo>
                    <a:pt x="29654" y="106133"/>
                  </a:lnTo>
                  <a:lnTo>
                    <a:pt x="23177" y="117589"/>
                  </a:lnTo>
                  <a:lnTo>
                    <a:pt x="20027" y="121907"/>
                  </a:lnTo>
                  <a:lnTo>
                    <a:pt x="0" y="149580"/>
                  </a:lnTo>
                  <a:lnTo>
                    <a:pt x="482" y="153073"/>
                  </a:lnTo>
                  <a:lnTo>
                    <a:pt x="27114" y="200279"/>
                  </a:lnTo>
                  <a:lnTo>
                    <a:pt x="38277" y="214096"/>
                  </a:lnTo>
                  <a:lnTo>
                    <a:pt x="40195" y="216268"/>
                  </a:lnTo>
                  <a:lnTo>
                    <a:pt x="40868" y="217106"/>
                  </a:lnTo>
                  <a:lnTo>
                    <a:pt x="41490" y="218059"/>
                  </a:lnTo>
                  <a:close/>
                </a:path>
                <a:path w="1606550" h="408304">
                  <a:moveTo>
                    <a:pt x="41694" y="218414"/>
                  </a:moveTo>
                  <a:lnTo>
                    <a:pt x="41567" y="218173"/>
                  </a:lnTo>
                  <a:lnTo>
                    <a:pt x="41694" y="218414"/>
                  </a:lnTo>
                  <a:close/>
                </a:path>
                <a:path w="1606550" h="408304">
                  <a:moveTo>
                    <a:pt x="42024" y="219163"/>
                  </a:moveTo>
                  <a:lnTo>
                    <a:pt x="41960" y="218808"/>
                  </a:lnTo>
                  <a:lnTo>
                    <a:pt x="41694" y="218414"/>
                  </a:lnTo>
                  <a:lnTo>
                    <a:pt x="41846" y="218808"/>
                  </a:lnTo>
                  <a:lnTo>
                    <a:pt x="42024" y="219163"/>
                  </a:lnTo>
                  <a:close/>
                </a:path>
                <a:path w="1606550" h="408304">
                  <a:moveTo>
                    <a:pt x="42151" y="219608"/>
                  </a:moveTo>
                  <a:lnTo>
                    <a:pt x="42113" y="219354"/>
                  </a:lnTo>
                  <a:lnTo>
                    <a:pt x="42024" y="219163"/>
                  </a:lnTo>
                  <a:lnTo>
                    <a:pt x="42151" y="219608"/>
                  </a:lnTo>
                  <a:close/>
                </a:path>
                <a:path w="1606550" h="408304">
                  <a:moveTo>
                    <a:pt x="151879" y="317157"/>
                  </a:moveTo>
                  <a:lnTo>
                    <a:pt x="150876" y="314960"/>
                  </a:lnTo>
                  <a:lnTo>
                    <a:pt x="148653" y="312724"/>
                  </a:lnTo>
                  <a:lnTo>
                    <a:pt x="147485" y="311048"/>
                  </a:lnTo>
                  <a:lnTo>
                    <a:pt x="144754" y="307848"/>
                  </a:lnTo>
                  <a:lnTo>
                    <a:pt x="141719" y="304888"/>
                  </a:lnTo>
                  <a:lnTo>
                    <a:pt x="139052" y="301726"/>
                  </a:lnTo>
                  <a:lnTo>
                    <a:pt x="98780" y="239052"/>
                  </a:lnTo>
                  <a:lnTo>
                    <a:pt x="78244" y="202361"/>
                  </a:lnTo>
                  <a:lnTo>
                    <a:pt x="64211" y="162725"/>
                  </a:lnTo>
                  <a:lnTo>
                    <a:pt x="63931" y="156464"/>
                  </a:lnTo>
                  <a:lnTo>
                    <a:pt x="64147" y="150050"/>
                  </a:lnTo>
                  <a:lnTo>
                    <a:pt x="97307" y="108407"/>
                  </a:lnTo>
                  <a:lnTo>
                    <a:pt x="104038" y="103047"/>
                  </a:lnTo>
                  <a:lnTo>
                    <a:pt x="110134" y="97028"/>
                  </a:lnTo>
                  <a:lnTo>
                    <a:pt x="115849" y="89623"/>
                  </a:lnTo>
                  <a:lnTo>
                    <a:pt x="116090" y="89357"/>
                  </a:lnTo>
                  <a:lnTo>
                    <a:pt x="117055" y="87579"/>
                  </a:lnTo>
                  <a:lnTo>
                    <a:pt x="134632" y="47891"/>
                  </a:lnTo>
                  <a:lnTo>
                    <a:pt x="135013" y="42354"/>
                  </a:lnTo>
                  <a:lnTo>
                    <a:pt x="124561" y="58864"/>
                  </a:lnTo>
                  <a:lnTo>
                    <a:pt x="109626" y="85305"/>
                  </a:lnTo>
                  <a:lnTo>
                    <a:pt x="104127" y="91935"/>
                  </a:lnTo>
                  <a:lnTo>
                    <a:pt x="98374" y="97332"/>
                  </a:lnTo>
                  <a:lnTo>
                    <a:pt x="92125" y="102158"/>
                  </a:lnTo>
                  <a:lnTo>
                    <a:pt x="80784" y="110083"/>
                  </a:lnTo>
                  <a:lnTo>
                    <a:pt x="78651" y="111658"/>
                  </a:lnTo>
                  <a:lnTo>
                    <a:pt x="56603" y="149466"/>
                  </a:lnTo>
                  <a:lnTo>
                    <a:pt x="56540" y="156514"/>
                  </a:lnTo>
                  <a:lnTo>
                    <a:pt x="56997" y="163131"/>
                  </a:lnTo>
                  <a:lnTo>
                    <a:pt x="73329" y="204749"/>
                  </a:lnTo>
                  <a:lnTo>
                    <a:pt x="95046" y="240792"/>
                  </a:lnTo>
                  <a:lnTo>
                    <a:pt x="118694" y="276136"/>
                  </a:lnTo>
                  <a:lnTo>
                    <a:pt x="144449" y="308013"/>
                  </a:lnTo>
                  <a:lnTo>
                    <a:pt x="148907" y="313029"/>
                  </a:lnTo>
                  <a:lnTo>
                    <a:pt x="150342" y="314794"/>
                  </a:lnTo>
                  <a:lnTo>
                    <a:pt x="151650" y="316852"/>
                  </a:lnTo>
                  <a:lnTo>
                    <a:pt x="151879" y="317157"/>
                  </a:lnTo>
                  <a:close/>
                </a:path>
                <a:path w="1606550" h="408304">
                  <a:moveTo>
                    <a:pt x="152349" y="317969"/>
                  </a:moveTo>
                  <a:lnTo>
                    <a:pt x="152247" y="317665"/>
                  </a:lnTo>
                  <a:lnTo>
                    <a:pt x="151879" y="317157"/>
                  </a:lnTo>
                  <a:lnTo>
                    <a:pt x="151993" y="317423"/>
                  </a:lnTo>
                  <a:lnTo>
                    <a:pt x="152349" y="317969"/>
                  </a:lnTo>
                  <a:close/>
                </a:path>
                <a:path w="1606550" h="408304">
                  <a:moveTo>
                    <a:pt x="153123" y="319773"/>
                  </a:moveTo>
                  <a:lnTo>
                    <a:pt x="153035" y="319532"/>
                  </a:lnTo>
                  <a:lnTo>
                    <a:pt x="152946" y="318884"/>
                  </a:lnTo>
                  <a:lnTo>
                    <a:pt x="152349" y="317969"/>
                  </a:lnTo>
                  <a:lnTo>
                    <a:pt x="152577" y="318643"/>
                  </a:lnTo>
                  <a:lnTo>
                    <a:pt x="153123" y="319773"/>
                  </a:lnTo>
                  <a:close/>
                </a:path>
                <a:path w="1606550" h="408304">
                  <a:moveTo>
                    <a:pt x="153377" y="320598"/>
                  </a:moveTo>
                  <a:lnTo>
                    <a:pt x="153301" y="320154"/>
                  </a:lnTo>
                  <a:lnTo>
                    <a:pt x="153123" y="319773"/>
                  </a:lnTo>
                  <a:lnTo>
                    <a:pt x="153377" y="320598"/>
                  </a:lnTo>
                  <a:close/>
                </a:path>
                <a:path w="1606550" h="408304">
                  <a:moveTo>
                    <a:pt x="153543" y="321195"/>
                  </a:moveTo>
                  <a:lnTo>
                    <a:pt x="153377" y="320598"/>
                  </a:lnTo>
                  <a:lnTo>
                    <a:pt x="153466" y="322072"/>
                  </a:lnTo>
                  <a:lnTo>
                    <a:pt x="153543" y="321195"/>
                  </a:lnTo>
                  <a:close/>
                </a:path>
                <a:path w="1606550" h="408304">
                  <a:moveTo>
                    <a:pt x="245910" y="400697"/>
                  </a:moveTo>
                  <a:lnTo>
                    <a:pt x="244462" y="397484"/>
                  </a:lnTo>
                  <a:lnTo>
                    <a:pt x="241223" y="394246"/>
                  </a:lnTo>
                  <a:lnTo>
                    <a:pt x="239522" y="391820"/>
                  </a:lnTo>
                  <a:lnTo>
                    <a:pt x="235546" y="387172"/>
                  </a:lnTo>
                  <a:lnTo>
                    <a:pt x="231165" y="382866"/>
                  </a:lnTo>
                  <a:lnTo>
                    <a:pt x="227291" y="378282"/>
                  </a:lnTo>
                  <a:lnTo>
                    <a:pt x="201320" y="340131"/>
                  </a:lnTo>
                  <a:lnTo>
                    <a:pt x="168783" y="287261"/>
                  </a:lnTo>
                  <a:lnTo>
                    <a:pt x="138976" y="233972"/>
                  </a:lnTo>
                  <a:lnTo>
                    <a:pt x="121196" y="194627"/>
                  </a:lnTo>
                  <a:lnTo>
                    <a:pt x="118173" y="167309"/>
                  </a:lnTo>
                  <a:lnTo>
                    <a:pt x="118491" y="158013"/>
                  </a:lnTo>
                  <a:lnTo>
                    <a:pt x="138518" y="118097"/>
                  </a:lnTo>
                  <a:lnTo>
                    <a:pt x="166662" y="97523"/>
                  </a:lnTo>
                  <a:lnTo>
                    <a:pt x="176428" y="89750"/>
                  </a:lnTo>
                  <a:lnTo>
                    <a:pt x="185280" y="81000"/>
                  </a:lnTo>
                  <a:lnTo>
                    <a:pt x="193586" y="70243"/>
                  </a:lnTo>
                  <a:lnTo>
                    <a:pt x="193941" y="69850"/>
                  </a:lnTo>
                  <a:lnTo>
                    <a:pt x="195338" y="67284"/>
                  </a:lnTo>
                  <a:lnTo>
                    <a:pt x="218059" y="16637"/>
                  </a:lnTo>
                  <a:lnTo>
                    <a:pt x="223608" y="0"/>
                  </a:lnTo>
                  <a:lnTo>
                    <a:pt x="216712" y="8331"/>
                  </a:lnTo>
                  <a:lnTo>
                    <a:pt x="202120" y="32664"/>
                  </a:lnTo>
                  <a:lnTo>
                    <a:pt x="184543" y="63982"/>
                  </a:lnTo>
                  <a:lnTo>
                    <a:pt x="176555" y="73609"/>
                  </a:lnTo>
                  <a:lnTo>
                    <a:pt x="168211" y="81445"/>
                  </a:lnTo>
                  <a:lnTo>
                    <a:pt x="159131" y="88442"/>
                  </a:lnTo>
                  <a:lnTo>
                    <a:pt x="142659" y="99949"/>
                  </a:lnTo>
                  <a:lnTo>
                    <a:pt x="139573" y="102247"/>
                  </a:lnTo>
                  <a:lnTo>
                    <a:pt x="111861" y="136131"/>
                  </a:lnTo>
                  <a:lnTo>
                    <a:pt x="107442" y="167386"/>
                  </a:lnTo>
                  <a:lnTo>
                    <a:pt x="108115" y="177012"/>
                  </a:lnTo>
                  <a:lnTo>
                    <a:pt x="131826" y="237451"/>
                  </a:lnTo>
                  <a:lnTo>
                    <a:pt x="163372" y="289788"/>
                  </a:lnTo>
                  <a:lnTo>
                    <a:pt x="197713" y="341109"/>
                  </a:lnTo>
                  <a:lnTo>
                    <a:pt x="226618" y="378866"/>
                  </a:lnTo>
                  <a:lnTo>
                    <a:pt x="235127" y="387413"/>
                  </a:lnTo>
                  <a:lnTo>
                    <a:pt x="239268" y="392049"/>
                  </a:lnTo>
                  <a:lnTo>
                    <a:pt x="241592" y="394703"/>
                  </a:lnTo>
                  <a:lnTo>
                    <a:pt x="243687" y="397256"/>
                  </a:lnTo>
                  <a:lnTo>
                    <a:pt x="245579" y="400253"/>
                  </a:lnTo>
                  <a:lnTo>
                    <a:pt x="245910" y="400697"/>
                  </a:lnTo>
                  <a:close/>
                </a:path>
                <a:path w="1606550" h="408304">
                  <a:moveTo>
                    <a:pt x="246583" y="401866"/>
                  </a:moveTo>
                  <a:lnTo>
                    <a:pt x="246430" y="401421"/>
                  </a:lnTo>
                  <a:lnTo>
                    <a:pt x="245910" y="400697"/>
                  </a:lnTo>
                  <a:lnTo>
                    <a:pt x="246075" y="401078"/>
                  </a:lnTo>
                  <a:lnTo>
                    <a:pt x="246583" y="401866"/>
                  </a:lnTo>
                  <a:close/>
                </a:path>
                <a:path w="1606550" h="408304">
                  <a:moveTo>
                    <a:pt x="247700" y="404456"/>
                  </a:moveTo>
                  <a:lnTo>
                    <a:pt x="247599" y="404139"/>
                  </a:lnTo>
                  <a:lnTo>
                    <a:pt x="247472" y="403212"/>
                  </a:lnTo>
                  <a:lnTo>
                    <a:pt x="246583" y="401866"/>
                  </a:lnTo>
                  <a:lnTo>
                    <a:pt x="246938" y="402882"/>
                  </a:lnTo>
                  <a:lnTo>
                    <a:pt x="247700" y="404456"/>
                  </a:lnTo>
                  <a:close/>
                </a:path>
                <a:path w="1606550" h="408304">
                  <a:moveTo>
                    <a:pt x="248094" y="405688"/>
                  </a:moveTo>
                  <a:lnTo>
                    <a:pt x="247980" y="405041"/>
                  </a:lnTo>
                  <a:lnTo>
                    <a:pt x="247700" y="404456"/>
                  </a:lnTo>
                  <a:lnTo>
                    <a:pt x="247992" y="405333"/>
                  </a:lnTo>
                  <a:lnTo>
                    <a:pt x="248094" y="405688"/>
                  </a:lnTo>
                  <a:close/>
                </a:path>
                <a:path w="1606550" h="408304">
                  <a:moveTo>
                    <a:pt x="248323" y="406552"/>
                  </a:moveTo>
                  <a:lnTo>
                    <a:pt x="248094" y="405688"/>
                  </a:lnTo>
                  <a:lnTo>
                    <a:pt x="248234" y="406552"/>
                  </a:lnTo>
                  <a:lnTo>
                    <a:pt x="248221" y="407822"/>
                  </a:lnTo>
                  <a:lnTo>
                    <a:pt x="248323" y="406552"/>
                  </a:lnTo>
                  <a:close/>
                </a:path>
                <a:path w="1606550" h="408304">
                  <a:moveTo>
                    <a:pt x="1357871" y="405688"/>
                  </a:moveTo>
                  <a:lnTo>
                    <a:pt x="1357630" y="406552"/>
                  </a:lnTo>
                  <a:lnTo>
                    <a:pt x="1357731" y="407822"/>
                  </a:lnTo>
                  <a:lnTo>
                    <a:pt x="1357718" y="406552"/>
                  </a:lnTo>
                  <a:lnTo>
                    <a:pt x="1357871" y="405688"/>
                  </a:lnTo>
                  <a:close/>
                </a:path>
                <a:path w="1606550" h="408304">
                  <a:moveTo>
                    <a:pt x="1358252" y="404482"/>
                  </a:moveTo>
                  <a:lnTo>
                    <a:pt x="1357972" y="405041"/>
                  </a:lnTo>
                  <a:lnTo>
                    <a:pt x="1357871" y="405688"/>
                  </a:lnTo>
                  <a:lnTo>
                    <a:pt x="1358252" y="404482"/>
                  </a:lnTo>
                  <a:close/>
                </a:path>
                <a:path w="1606550" h="408304">
                  <a:moveTo>
                    <a:pt x="1359369" y="401853"/>
                  </a:moveTo>
                  <a:lnTo>
                    <a:pt x="1358493" y="403212"/>
                  </a:lnTo>
                  <a:lnTo>
                    <a:pt x="1358366" y="404139"/>
                  </a:lnTo>
                  <a:lnTo>
                    <a:pt x="1358252" y="404482"/>
                  </a:lnTo>
                  <a:lnTo>
                    <a:pt x="1359027" y="402882"/>
                  </a:lnTo>
                  <a:lnTo>
                    <a:pt x="1359369" y="401853"/>
                  </a:lnTo>
                  <a:close/>
                </a:path>
                <a:path w="1606550" h="408304">
                  <a:moveTo>
                    <a:pt x="1360043" y="400710"/>
                  </a:moveTo>
                  <a:lnTo>
                    <a:pt x="1359522" y="401421"/>
                  </a:lnTo>
                  <a:lnTo>
                    <a:pt x="1359369" y="401853"/>
                  </a:lnTo>
                  <a:lnTo>
                    <a:pt x="1359877" y="401078"/>
                  </a:lnTo>
                  <a:lnTo>
                    <a:pt x="1360043" y="400710"/>
                  </a:lnTo>
                  <a:close/>
                </a:path>
                <a:path w="1606550" h="408304">
                  <a:moveTo>
                    <a:pt x="1452841" y="319773"/>
                  </a:moveTo>
                  <a:lnTo>
                    <a:pt x="1452651" y="320154"/>
                  </a:lnTo>
                  <a:lnTo>
                    <a:pt x="1452575" y="320598"/>
                  </a:lnTo>
                  <a:lnTo>
                    <a:pt x="1452841" y="319773"/>
                  </a:lnTo>
                  <a:close/>
                </a:path>
                <a:path w="1606550" h="408304">
                  <a:moveTo>
                    <a:pt x="1453603" y="317969"/>
                  </a:moveTo>
                  <a:lnTo>
                    <a:pt x="1453007" y="318884"/>
                  </a:lnTo>
                  <a:lnTo>
                    <a:pt x="1452918" y="319532"/>
                  </a:lnTo>
                  <a:lnTo>
                    <a:pt x="1452841" y="319773"/>
                  </a:lnTo>
                  <a:lnTo>
                    <a:pt x="1453388" y="318643"/>
                  </a:lnTo>
                  <a:lnTo>
                    <a:pt x="1453603" y="317969"/>
                  </a:lnTo>
                  <a:close/>
                </a:path>
                <a:path w="1606550" h="408304">
                  <a:moveTo>
                    <a:pt x="1454086" y="317157"/>
                  </a:moveTo>
                  <a:lnTo>
                    <a:pt x="1453705" y="317665"/>
                  </a:lnTo>
                  <a:lnTo>
                    <a:pt x="1453603" y="317969"/>
                  </a:lnTo>
                  <a:lnTo>
                    <a:pt x="1453959" y="317423"/>
                  </a:lnTo>
                  <a:lnTo>
                    <a:pt x="1454086" y="317157"/>
                  </a:lnTo>
                  <a:close/>
                </a:path>
                <a:path w="1606550" h="408304">
                  <a:moveTo>
                    <a:pt x="1457312" y="312724"/>
                  </a:moveTo>
                  <a:lnTo>
                    <a:pt x="1455077" y="314960"/>
                  </a:lnTo>
                  <a:lnTo>
                    <a:pt x="1454086" y="317157"/>
                  </a:lnTo>
                  <a:lnTo>
                    <a:pt x="1454315" y="316852"/>
                  </a:lnTo>
                  <a:lnTo>
                    <a:pt x="1455610" y="314794"/>
                  </a:lnTo>
                  <a:lnTo>
                    <a:pt x="1457045" y="313029"/>
                  </a:lnTo>
                  <a:lnTo>
                    <a:pt x="1457312" y="312724"/>
                  </a:lnTo>
                  <a:close/>
                </a:path>
                <a:path w="1606550" h="408304">
                  <a:moveTo>
                    <a:pt x="1498511" y="167386"/>
                  </a:moveTo>
                  <a:lnTo>
                    <a:pt x="1491081" y="129235"/>
                  </a:lnTo>
                  <a:lnTo>
                    <a:pt x="1463306" y="99949"/>
                  </a:lnTo>
                  <a:lnTo>
                    <a:pt x="1446822" y="88442"/>
                  </a:lnTo>
                  <a:lnTo>
                    <a:pt x="1437741" y="81445"/>
                  </a:lnTo>
                  <a:lnTo>
                    <a:pt x="1429397" y="73609"/>
                  </a:lnTo>
                  <a:lnTo>
                    <a:pt x="1421409" y="63982"/>
                  </a:lnTo>
                  <a:lnTo>
                    <a:pt x="1403845" y="32664"/>
                  </a:lnTo>
                  <a:lnTo>
                    <a:pt x="1389240" y="8331"/>
                  </a:lnTo>
                  <a:lnTo>
                    <a:pt x="1382356" y="0"/>
                  </a:lnTo>
                  <a:lnTo>
                    <a:pt x="1387894" y="16637"/>
                  </a:lnTo>
                  <a:lnTo>
                    <a:pt x="1410614" y="67284"/>
                  </a:lnTo>
                  <a:lnTo>
                    <a:pt x="1412011" y="69850"/>
                  </a:lnTo>
                  <a:lnTo>
                    <a:pt x="1412367" y="70243"/>
                  </a:lnTo>
                  <a:lnTo>
                    <a:pt x="1420672" y="81000"/>
                  </a:lnTo>
                  <a:lnTo>
                    <a:pt x="1429524" y="89750"/>
                  </a:lnTo>
                  <a:lnTo>
                    <a:pt x="1439291" y="97523"/>
                  </a:lnTo>
                  <a:lnTo>
                    <a:pt x="1459382" y="111683"/>
                  </a:lnTo>
                  <a:lnTo>
                    <a:pt x="1467434" y="118097"/>
                  </a:lnTo>
                  <a:lnTo>
                    <a:pt x="1487462" y="158013"/>
                  </a:lnTo>
                  <a:lnTo>
                    <a:pt x="1487779" y="167386"/>
                  </a:lnTo>
                  <a:lnTo>
                    <a:pt x="1487360" y="176403"/>
                  </a:lnTo>
                  <a:lnTo>
                    <a:pt x="1466977" y="233972"/>
                  </a:lnTo>
                  <a:lnTo>
                    <a:pt x="1437170" y="287261"/>
                  </a:lnTo>
                  <a:lnTo>
                    <a:pt x="1404632" y="340131"/>
                  </a:lnTo>
                  <a:lnTo>
                    <a:pt x="1378673" y="378282"/>
                  </a:lnTo>
                  <a:lnTo>
                    <a:pt x="1370406" y="387172"/>
                  </a:lnTo>
                  <a:lnTo>
                    <a:pt x="1366431" y="391820"/>
                  </a:lnTo>
                  <a:lnTo>
                    <a:pt x="1364742" y="394246"/>
                  </a:lnTo>
                  <a:lnTo>
                    <a:pt x="1361503" y="397484"/>
                  </a:lnTo>
                  <a:lnTo>
                    <a:pt x="1360043" y="400710"/>
                  </a:lnTo>
                  <a:lnTo>
                    <a:pt x="1360385" y="400253"/>
                  </a:lnTo>
                  <a:lnTo>
                    <a:pt x="1362265" y="397256"/>
                  </a:lnTo>
                  <a:lnTo>
                    <a:pt x="1364361" y="394703"/>
                  </a:lnTo>
                  <a:lnTo>
                    <a:pt x="1366685" y="392049"/>
                  </a:lnTo>
                  <a:lnTo>
                    <a:pt x="1370825" y="387413"/>
                  </a:lnTo>
                  <a:lnTo>
                    <a:pt x="1375130" y="383336"/>
                  </a:lnTo>
                  <a:lnTo>
                    <a:pt x="1379347" y="378866"/>
                  </a:lnTo>
                  <a:lnTo>
                    <a:pt x="1408239" y="341109"/>
                  </a:lnTo>
                  <a:lnTo>
                    <a:pt x="1442593" y="289788"/>
                  </a:lnTo>
                  <a:lnTo>
                    <a:pt x="1474127" y="237451"/>
                  </a:lnTo>
                  <a:lnTo>
                    <a:pt x="1494612" y="196608"/>
                  </a:lnTo>
                  <a:lnTo>
                    <a:pt x="1497850" y="177012"/>
                  </a:lnTo>
                  <a:lnTo>
                    <a:pt x="1498511" y="167386"/>
                  </a:lnTo>
                  <a:close/>
                </a:path>
                <a:path w="1606550" h="408304">
                  <a:moveTo>
                    <a:pt x="1549425" y="156514"/>
                  </a:moveTo>
                  <a:lnTo>
                    <a:pt x="1534782" y="117309"/>
                  </a:lnTo>
                  <a:lnTo>
                    <a:pt x="1513827" y="102158"/>
                  </a:lnTo>
                  <a:lnTo>
                    <a:pt x="1507578" y="97332"/>
                  </a:lnTo>
                  <a:lnTo>
                    <a:pt x="1501838" y="91935"/>
                  </a:lnTo>
                  <a:lnTo>
                    <a:pt x="1496339" y="85305"/>
                  </a:lnTo>
                  <a:lnTo>
                    <a:pt x="1481404" y="58864"/>
                  </a:lnTo>
                  <a:lnTo>
                    <a:pt x="1470939" y="42354"/>
                  </a:lnTo>
                  <a:lnTo>
                    <a:pt x="1471320" y="47891"/>
                  </a:lnTo>
                  <a:lnTo>
                    <a:pt x="1488897" y="87579"/>
                  </a:lnTo>
                  <a:lnTo>
                    <a:pt x="1489862" y="89357"/>
                  </a:lnTo>
                  <a:lnTo>
                    <a:pt x="1490103" y="89623"/>
                  </a:lnTo>
                  <a:lnTo>
                    <a:pt x="1495818" y="97028"/>
                  </a:lnTo>
                  <a:lnTo>
                    <a:pt x="1501914" y="103047"/>
                  </a:lnTo>
                  <a:lnTo>
                    <a:pt x="1508645" y="108407"/>
                  </a:lnTo>
                  <a:lnTo>
                    <a:pt x="1522476" y="118160"/>
                  </a:lnTo>
                  <a:lnTo>
                    <a:pt x="1528025" y="122567"/>
                  </a:lnTo>
                  <a:lnTo>
                    <a:pt x="1542034" y="156514"/>
                  </a:lnTo>
                  <a:lnTo>
                    <a:pt x="1541741" y="162725"/>
                  </a:lnTo>
                  <a:lnTo>
                    <a:pt x="1527708" y="202361"/>
                  </a:lnTo>
                  <a:lnTo>
                    <a:pt x="1507185" y="239052"/>
                  </a:lnTo>
                  <a:lnTo>
                    <a:pt x="1484782" y="275463"/>
                  </a:lnTo>
                  <a:lnTo>
                    <a:pt x="1461211" y="307848"/>
                  </a:lnTo>
                  <a:lnTo>
                    <a:pt x="1458480" y="311048"/>
                  </a:lnTo>
                  <a:lnTo>
                    <a:pt x="1457312" y="312724"/>
                  </a:lnTo>
                  <a:lnTo>
                    <a:pt x="1461503" y="308013"/>
                  </a:lnTo>
                  <a:lnTo>
                    <a:pt x="1464462" y="305206"/>
                  </a:lnTo>
                  <a:lnTo>
                    <a:pt x="1510919" y="240792"/>
                  </a:lnTo>
                  <a:lnTo>
                    <a:pt x="1532636" y="204749"/>
                  </a:lnTo>
                  <a:lnTo>
                    <a:pt x="1548041" y="169760"/>
                  </a:lnTo>
                  <a:lnTo>
                    <a:pt x="1548968" y="163131"/>
                  </a:lnTo>
                  <a:lnTo>
                    <a:pt x="1549425" y="156514"/>
                  </a:lnTo>
                  <a:close/>
                </a:path>
                <a:path w="1606550" h="408304">
                  <a:moveTo>
                    <a:pt x="1563941" y="219163"/>
                  </a:moveTo>
                  <a:lnTo>
                    <a:pt x="1563852" y="219354"/>
                  </a:lnTo>
                  <a:lnTo>
                    <a:pt x="1563801" y="219621"/>
                  </a:lnTo>
                  <a:lnTo>
                    <a:pt x="1563941" y="219163"/>
                  </a:lnTo>
                  <a:close/>
                </a:path>
                <a:path w="1606550" h="408304">
                  <a:moveTo>
                    <a:pt x="1564271" y="218401"/>
                  </a:moveTo>
                  <a:lnTo>
                    <a:pt x="1564068" y="218706"/>
                  </a:lnTo>
                  <a:lnTo>
                    <a:pt x="1563941" y="219163"/>
                  </a:lnTo>
                  <a:lnTo>
                    <a:pt x="1564170" y="218706"/>
                  </a:lnTo>
                  <a:lnTo>
                    <a:pt x="1564271" y="218401"/>
                  </a:lnTo>
                  <a:close/>
                </a:path>
                <a:path w="1606550" h="408304">
                  <a:moveTo>
                    <a:pt x="1564474" y="218059"/>
                  </a:moveTo>
                  <a:lnTo>
                    <a:pt x="1564271" y="218401"/>
                  </a:lnTo>
                  <a:lnTo>
                    <a:pt x="1564474" y="218059"/>
                  </a:lnTo>
                  <a:close/>
                </a:path>
                <a:path w="1606550" h="408304">
                  <a:moveTo>
                    <a:pt x="1565871" y="216128"/>
                  </a:moveTo>
                  <a:lnTo>
                    <a:pt x="1564906" y="217106"/>
                  </a:lnTo>
                  <a:lnTo>
                    <a:pt x="1564474" y="218059"/>
                  </a:lnTo>
                  <a:lnTo>
                    <a:pt x="1565135" y="217030"/>
                  </a:lnTo>
                  <a:lnTo>
                    <a:pt x="1565871" y="216128"/>
                  </a:lnTo>
                  <a:close/>
                </a:path>
                <a:path w="1606550" h="408304">
                  <a:moveTo>
                    <a:pt x="1605965" y="149580"/>
                  </a:moveTo>
                  <a:lnTo>
                    <a:pt x="1585937" y="121907"/>
                  </a:lnTo>
                  <a:lnTo>
                    <a:pt x="1582775" y="117589"/>
                  </a:lnTo>
                  <a:lnTo>
                    <a:pt x="1576311" y="106133"/>
                  </a:lnTo>
                  <a:lnTo>
                    <a:pt x="1571777" y="98983"/>
                  </a:lnTo>
                  <a:lnTo>
                    <a:pt x="1571942" y="101384"/>
                  </a:lnTo>
                  <a:lnTo>
                    <a:pt x="1579562" y="118579"/>
                  </a:lnTo>
                  <a:lnTo>
                    <a:pt x="1579981" y="119341"/>
                  </a:lnTo>
                  <a:lnTo>
                    <a:pt x="1583321" y="124269"/>
                  </a:lnTo>
                  <a:lnTo>
                    <a:pt x="1586712" y="126682"/>
                  </a:lnTo>
                  <a:lnTo>
                    <a:pt x="1595221" y="132562"/>
                  </a:lnTo>
                  <a:lnTo>
                    <a:pt x="1598155" y="134531"/>
                  </a:lnTo>
                  <a:lnTo>
                    <a:pt x="1600542" y="138658"/>
                  </a:lnTo>
                  <a:lnTo>
                    <a:pt x="1601762" y="141033"/>
                  </a:lnTo>
                  <a:lnTo>
                    <a:pt x="1602232" y="143002"/>
                  </a:lnTo>
                  <a:lnTo>
                    <a:pt x="1602486" y="145656"/>
                  </a:lnTo>
                  <a:lnTo>
                    <a:pt x="1602778" y="149491"/>
                  </a:lnTo>
                  <a:lnTo>
                    <a:pt x="1602384" y="152793"/>
                  </a:lnTo>
                  <a:lnTo>
                    <a:pt x="1577771" y="199986"/>
                  </a:lnTo>
                  <a:lnTo>
                    <a:pt x="1567497" y="214096"/>
                  </a:lnTo>
                  <a:lnTo>
                    <a:pt x="1566379" y="215417"/>
                  </a:lnTo>
                  <a:lnTo>
                    <a:pt x="1565871" y="216128"/>
                  </a:lnTo>
                  <a:lnTo>
                    <a:pt x="1567764" y="214020"/>
                  </a:lnTo>
                  <a:lnTo>
                    <a:pt x="1568970" y="212877"/>
                  </a:lnTo>
                  <a:lnTo>
                    <a:pt x="1598510" y="169354"/>
                  </a:lnTo>
                  <a:lnTo>
                    <a:pt x="1605470" y="153073"/>
                  </a:lnTo>
                  <a:lnTo>
                    <a:pt x="1605965" y="14958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9" name="object 99"/>
          <p:cNvSpPr txBox="1"/>
          <p:nvPr/>
        </p:nvSpPr>
        <p:spPr>
          <a:xfrm>
            <a:off x="781140" y="4186022"/>
            <a:ext cx="11690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COMPRESSION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213859" y="5875001"/>
            <a:ext cx="320675" cy="78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" spc="-10" dirty="0">
                <a:solidFill>
                  <a:srgbClr val="004D1F"/>
                </a:solidFill>
                <a:latin typeface="Arial"/>
                <a:cs typeface="Arial"/>
              </a:rPr>
              <a:t>V.Ryan </a:t>
            </a:r>
            <a:r>
              <a:rPr sz="350" dirty="0">
                <a:solidFill>
                  <a:srgbClr val="004D1F"/>
                </a:solidFill>
                <a:latin typeface="Arial"/>
                <a:cs typeface="Arial"/>
              </a:rPr>
              <a:t>©</a:t>
            </a:r>
            <a:r>
              <a:rPr sz="350" spc="-5" dirty="0">
                <a:solidFill>
                  <a:srgbClr val="004D1F"/>
                </a:solidFill>
                <a:latin typeface="Arial"/>
                <a:cs typeface="Arial"/>
              </a:rPr>
              <a:t> </a:t>
            </a:r>
            <a:r>
              <a:rPr sz="350" spc="-20" dirty="0">
                <a:solidFill>
                  <a:srgbClr val="004D1F"/>
                </a:solidFill>
                <a:latin typeface="Arial"/>
                <a:cs typeface="Arial"/>
              </a:rPr>
              <a:t>2023</a:t>
            </a:r>
            <a:endParaRPr sz="350">
              <a:latin typeface="Arial"/>
              <a:cs typeface="Arial"/>
            </a:endParaRPr>
          </a:p>
        </p:txBody>
      </p:sp>
      <p:grpSp>
        <p:nvGrpSpPr>
          <p:cNvPr id="101" name="object 101"/>
          <p:cNvGrpSpPr/>
          <p:nvPr/>
        </p:nvGrpSpPr>
        <p:grpSpPr>
          <a:xfrm>
            <a:off x="1038377" y="7803950"/>
            <a:ext cx="3578225" cy="993140"/>
            <a:chOff x="1038377" y="7803950"/>
            <a:chExt cx="3578225" cy="993140"/>
          </a:xfrm>
        </p:grpSpPr>
        <p:sp>
          <p:nvSpPr>
            <p:cNvPr id="102" name="object 102"/>
            <p:cNvSpPr/>
            <p:nvPr/>
          </p:nvSpPr>
          <p:spPr>
            <a:xfrm>
              <a:off x="1038377" y="8215053"/>
              <a:ext cx="1445260" cy="542925"/>
            </a:xfrm>
            <a:custGeom>
              <a:avLst/>
              <a:gdLst/>
              <a:ahLst/>
              <a:cxnLst/>
              <a:rect l="l" t="t" r="r" b="b"/>
              <a:pathLst>
                <a:path w="1445260" h="542925">
                  <a:moveTo>
                    <a:pt x="516150" y="77"/>
                  </a:moveTo>
                  <a:lnTo>
                    <a:pt x="465965" y="0"/>
                  </a:lnTo>
                  <a:lnTo>
                    <a:pt x="410562" y="2607"/>
                  </a:lnTo>
                  <a:lnTo>
                    <a:pt x="357963" y="9070"/>
                  </a:lnTo>
                  <a:lnTo>
                    <a:pt x="307997" y="19154"/>
                  </a:lnTo>
                  <a:lnTo>
                    <a:pt x="260493" y="32625"/>
                  </a:lnTo>
                  <a:lnTo>
                    <a:pt x="215282" y="49247"/>
                  </a:lnTo>
                  <a:lnTo>
                    <a:pt x="172192" y="68786"/>
                  </a:lnTo>
                  <a:lnTo>
                    <a:pt x="131053" y="91006"/>
                  </a:lnTo>
                  <a:lnTo>
                    <a:pt x="82983" y="123771"/>
                  </a:lnTo>
                  <a:lnTo>
                    <a:pt x="48636" y="156534"/>
                  </a:lnTo>
                  <a:lnTo>
                    <a:pt x="22735" y="189297"/>
                  </a:lnTo>
                  <a:lnTo>
                    <a:pt x="0" y="222062"/>
                  </a:lnTo>
                  <a:lnTo>
                    <a:pt x="880962" y="243903"/>
                  </a:lnTo>
                  <a:lnTo>
                    <a:pt x="914936" y="259349"/>
                  </a:lnTo>
                  <a:lnTo>
                    <a:pt x="955447" y="286787"/>
                  </a:lnTo>
                  <a:lnTo>
                    <a:pt x="999683" y="322276"/>
                  </a:lnTo>
                  <a:lnTo>
                    <a:pt x="1044832" y="361878"/>
                  </a:lnTo>
                  <a:lnTo>
                    <a:pt x="1088081" y="401654"/>
                  </a:lnTo>
                  <a:lnTo>
                    <a:pt x="1126618" y="437662"/>
                  </a:lnTo>
                  <a:lnTo>
                    <a:pt x="1157630" y="465965"/>
                  </a:lnTo>
                  <a:lnTo>
                    <a:pt x="1204703" y="483689"/>
                  </a:lnTo>
                  <a:lnTo>
                    <a:pt x="1253100" y="500090"/>
                  </a:lnTo>
                  <a:lnTo>
                    <a:pt x="1302714" y="515274"/>
                  </a:lnTo>
                  <a:lnTo>
                    <a:pt x="1353440" y="529346"/>
                  </a:lnTo>
                  <a:lnTo>
                    <a:pt x="1405172" y="542411"/>
                  </a:lnTo>
                  <a:lnTo>
                    <a:pt x="1445215" y="287588"/>
                  </a:lnTo>
                  <a:lnTo>
                    <a:pt x="1408274" y="248622"/>
                  </a:lnTo>
                  <a:lnTo>
                    <a:pt x="1298323" y="129975"/>
                  </a:lnTo>
                  <a:lnTo>
                    <a:pt x="1261381" y="91010"/>
                  </a:lnTo>
                  <a:lnTo>
                    <a:pt x="1238344" y="74286"/>
                  </a:lnTo>
                  <a:lnTo>
                    <a:pt x="1191588" y="42205"/>
                  </a:lnTo>
                  <a:lnTo>
                    <a:pt x="1168552" y="25483"/>
                  </a:lnTo>
                  <a:lnTo>
                    <a:pt x="1118367" y="21542"/>
                  </a:lnTo>
                  <a:lnTo>
                    <a:pt x="1068183" y="17986"/>
                  </a:lnTo>
                  <a:lnTo>
                    <a:pt x="1017998" y="14799"/>
                  </a:lnTo>
                  <a:lnTo>
                    <a:pt x="967813" y="11968"/>
                  </a:lnTo>
                  <a:lnTo>
                    <a:pt x="917628" y="9477"/>
                  </a:lnTo>
                  <a:lnTo>
                    <a:pt x="867443" y="7313"/>
                  </a:lnTo>
                  <a:lnTo>
                    <a:pt x="817258" y="5461"/>
                  </a:lnTo>
                  <a:lnTo>
                    <a:pt x="767074" y="3905"/>
                  </a:lnTo>
                  <a:lnTo>
                    <a:pt x="716889" y="2632"/>
                  </a:lnTo>
                  <a:lnTo>
                    <a:pt x="616519" y="877"/>
                  </a:lnTo>
                  <a:lnTo>
                    <a:pt x="516150" y="77"/>
                  </a:lnTo>
                  <a:close/>
                </a:path>
              </a:pathLst>
            </a:custGeom>
            <a:solidFill>
              <a:srgbClr val="B0A3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2442884" y="8502940"/>
              <a:ext cx="2173605" cy="290195"/>
            </a:xfrm>
            <a:custGeom>
              <a:avLst/>
              <a:gdLst/>
              <a:ahLst/>
              <a:cxnLst/>
              <a:rect l="l" t="t" r="r" b="b"/>
              <a:pathLst>
                <a:path w="2173604" h="290195">
                  <a:moveTo>
                    <a:pt x="40478" y="0"/>
                  </a:moveTo>
                  <a:lnTo>
                    <a:pt x="0" y="254960"/>
                  </a:lnTo>
                  <a:lnTo>
                    <a:pt x="52333" y="263355"/>
                  </a:lnTo>
                  <a:lnTo>
                    <a:pt x="104455" y="269537"/>
                  </a:lnTo>
                  <a:lnTo>
                    <a:pt x="155233" y="273643"/>
                  </a:lnTo>
                  <a:lnTo>
                    <a:pt x="203536" y="275810"/>
                  </a:lnTo>
                  <a:lnTo>
                    <a:pt x="1961146" y="289876"/>
                  </a:lnTo>
                  <a:lnTo>
                    <a:pt x="2009815" y="284774"/>
                  </a:lnTo>
                  <a:lnTo>
                    <a:pt x="2057034" y="276596"/>
                  </a:lnTo>
                  <a:lnTo>
                    <a:pt x="2102516" y="264736"/>
                  </a:lnTo>
                  <a:lnTo>
                    <a:pt x="2145977" y="248587"/>
                  </a:lnTo>
                  <a:lnTo>
                    <a:pt x="2172380" y="202556"/>
                  </a:lnTo>
                  <a:lnTo>
                    <a:pt x="2173161" y="174564"/>
                  </a:lnTo>
                  <a:lnTo>
                    <a:pt x="2159616" y="158202"/>
                  </a:lnTo>
                  <a:lnTo>
                    <a:pt x="2143718" y="148396"/>
                  </a:lnTo>
                  <a:lnTo>
                    <a:pt x="2125876" y="144009"/>
                  </a:lnTo>
                  <a:lnTo>
                    <a:pt x="2106496" y="143906"/>
                  </a:lnTo>
                  <a:lnTo>
                    <a:pt x="2070396" y="150136"/>
                  </a:lnTo>
                  <a:lnTo>
                    <a:pt x="1998258" y="159864"/>
                  </a:lnTo>
                  <a:lnTo>
                    <a:pt x="1498268" y="152940"/>
                  </a:lnTo>
                  <a:lnTo>
                    <a:pt x="1138703" y="141493"/>
                  </a:lnTo>
                  <a:lnTo>
                    <a:pt x="933922" y="133690"/>
                  </a:lnTo>
                  <a:lnTo>
                    <a:pt x="780727" y="126974"/>
                  </a:lnTo>
                  <a:lnTo>
                    <a:pt x="627910" y="119358"/>
                  </a:lnTo>
                  <a:lnTo>
                    <a:pt x="475504" y="110696"/>
                  </a:lnTo>
                  <a:lnTo>
                    <a:pt x="374148" y="104270"/>
                  </a:lnTo>
                  <a:lnTo>
                    <a:pt x="299572" y="97558"/>
                  </a:lnTo>
                  <a:lnTo>
                    <a:pt x="237901" y="87178"/>
                  </a:lnTo>
                  <a:lnTo>
                    <a:pt x="186773" y="73693"/>
                  </a:lnTo>
                  <a:lnTo>
                    <a:pt x="143827" y="57669"/>
                  </a:lnTo>
                  <a:lnTo>
                    <a:pt x="106704" y="39669"/>
                  </a:lnTo>
                  <a:lnTo>
                    <a:pt x="73041" y="20258"/>
                  </a:lnTo>
                  <a:lnTo>
                    <a:pt x="40478" y="0"/>
                  </a:lnTo>
                  <a:close/>
                </a:path>
              </a:pathLst>
            </a:custGeom>
            <a:solidFill>
              <a:srgbClr val="4A56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4" name="object 104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788804" y="8480366"/>
              <a:ext cx="156348" cy="137448"/>
            </a:xfrm>
            <a:prstGeom prst="rect">
              <a:avLst/>
            </a:prstGeom>
          </p:spPr>
        </p:pic>
        <p:sp>
          <p:nvSpPr>
            <p:cNvPr id="105" name="object 105"/>
            <p:cNvSpPr/>
            <p:nvPr/>
          </p:nvSpPr>
          <p:spPr>
            <a:xfrm>
              <a:off x="2477643" y="8504025"/>
              <a:ext cx="2105660" cy="196850"/>
            </a:xfrm>
            <a:custGeom>
              <a:avLst/>
              <a:gdLst/>
              <a:ahLst/>
              <a:cxnLst/>
              <a:rect l="l" t="t" r="r" b="b"/>
              <a:pathLst>
                <a:path w="2105660" h="196850">
                  <a:moveTo>
                    <a:pt x="5100" y="0"/>
                  </a:moveTo>
                  <a:lnTo>
                    <a:pt x="0" y="40567"/>
                  </a:lnTo>
                  <a:lnTo>
                    <a:pt x="38881" y="62502"/>
                  </a:lnTo>
                  <a:lnTo>
                    <a:pt x="86435" y="84476"/>
                  </a:lnTo>
                  <a:lnTo>
                    <a:pt x="138345" y="103955"/>
                  </a:lnTo>
                  <a:lnTo>
                    <a:pt x="190292" y="118404"/>
                  </a:lnTo>
                  <a:lnTo>
                    <a:pt x="237959" y="125290"/>
                  </a:lnTo>
                  <a:lnTo>
                    <a:pt x="290205" y="128957"/>
                  </a:lnTo>
                  <a:lnTo>
                    <a:pt x="446027" y="139342"/>
                  </a:lnTo>
                  <a:lnTo>
                    <a:pt x="600675" y="148820"/>
                  </a:lnTo>
                  <a:lnTo>
                    <a:pt x="754401" y="157413"/>
                  </a:lnTo>
                  <a:lnTo>
                    <a:pt x="907460" y="165142"/>
                  </a:lnTo>
                  <a:lnTo>
                    <a:pt x="1060105" y="172030"/>
                  </a:lnTo>
                  <a:lnTo>
                    <a:pt x="1212591" y="178099"/>
                  </a:lnTo>
                  <a:lnTo>
                    <a:pt x="1365172" y="183372"/>
                  </a:lnTo>
                  <a:lnTo>
                    <a:pt x="1518102" y="187870"/>
                  </a:lnTo>
                  <a:lnTo>
                    <a:pt x="1722989" y="192701"/>
                  </a:lnTo>
                  <a:lnTo>
                    <a:pt x="1929549" y="196246"/>
                  </a:lnTo>
                  <a:lnTo>
                    <a:pt x="1975383" y="186613"/>
                  </a:lnTo>
                  <a:lnTo>
                    <a:pt x="2018045" y="176048"/>
                  </a:lnTo>
                  <a:lnTo>
                    <a:pt x="2060208" y="163662"/>
                  </a:lnTo>
                  <a:lnTo>
                    <a:pt x="2104544" y="148568"/>
                  </a:lnTo>
                  <a:lnTo>
                    <a:pt x="2105455" y="146011"/>
                  </a:lnTo>
                  <a:lnTo>
                    <a:pt x="2097024" y="143928"/>
                  </a:lnTo>
                  <a:lnTo>
                    <a:pt x="2084407" y="142782"/>
                  </a:lnTo>
                  <a:lnTo>
                    <a:pt x="2072760" y="143038"/>
                  </a:lnTo>
                  <a:lnTo>
                    <a:pt x="2036662" y="149278"/>
                  </a:lnTo>
                  <a:lnTo>
                    <a:pt x="1964527" y="159029"/>
                  </a:lnTo>
                  <a:lnTo>
                    <a:pt x="1464533" y="152259"/>
                  </a:lnTo>
                  <a:lnTo>
                    <a:pt x="1104964" y="140922"/>
                  </a:lnTo>
                  <a:lnTo>
                    <a:pt x="900180" y="133182"/>
                  </a:lnTo>
                  <a:lnTo>
                    <a:pt x="746983" y="126513"/>
                  </a:lnTo>
                  <a:lnTo>
                    <a:pt x="594163" y="118944"/>
                  </a:lnTo>
                  <a:lnTo>
                    <a:pt x="441755" y="110329"/>
                  </a:lnTo>
                  <a:lnTo>
                    <a:pt x="340396" y="103935"/>
                  </a:lnTo>
                  <a:lnTo>
                    <a:pt x="265730" y="97259"/>
                  </a:lnTo>
                  <a:lnTo>
                    <a:pt x="203828" y="86930"/>
                  </a:lnTo>
                  <a:lnTo>
                    <a:pt x="152384" y="73507"/>
                  </a:lnTo>
                  <a:lnTo>
                    <a:pt x="109094" y="57545"/>
                  </a:lnTo>
                  <a:lnTo>
                    <a:pt x="71654" y="39601"/>
                  </a:lnTo>
                  <a:lnTo>
                    <a:pt x="37757" y="20234"/>
                  </a:lnTo>
                  <a:lnTo>
                    <a:pt x="5100" y="0"/>
                  </a:lnTo>
                  <a:close/>
                </a:path>
              </a:pathLst>
            </a:custGeom>
            <a:solidFill>
              <a:srgbClr val="404B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2285837" y="7803950"/>
              <a:ext cx="2275205" cy="581025"/>
            </a:xfrm>
            <a:custGeom>
              <a:avLst/>
              <a:gdLst/>
              <a:ahLst/>
              <a:cxnLst/>
              <a:rect l="l" t="t" r="r" b="b"/>
              <a:pathLst>
                <a:path w="2275204" h="581025">
                  <a:moveTo>
                    <a:pt x="2097063" y="0"/>
                  </a:moveTo>
                  <a:lnTo>
                    <a:pt x="2048177" y="2232"/>
                  </a:lnTo>
                  <a:lnTo>
                    <a:pt x="356555" y="271831"/>
                  </a:lnTo>
                  <a:lnTo>
                    <a:pt x="304460" y="280354"/>
                  </a:lnTo>
                  <a:lnTo>
                    <a:pt x="252716" y="290893"/>
                  </a:lnTo>
                  <a:lnTo>
                    <a:pt x="201208" y="302777"/>
                  </a:lnTo>
                  <a:lnTo>
                    <a:pt x="149818" y="315334"/>
                  </a:lnTo>
                  <a:lnTo>
                    <a:pt x="78239" y="336611"/>
                  </a:lnTo>
                  <a:lnTo>
                    <a:pt x="41319" y="349700"/>
                  </a:lnTo>
                  <a:lnTo>
                    <a:pt x="0" y="367368"/>
                  </a:lnTo>
                  <a:lnTo>
                    <a:pt x="176724" y="507071"/>
                  </a:lnTo>
                  <a:lnTo>
                    <a:pt x="183945" y="561792"/>
                  </a:lnTo>
                  <a:lnTo>
                    <a:pt x="186890" y="580474"/>
                  </a:lnTo>
                  <a:lnTo>
                    <a:pt x="216366" y="555326"/>
                  </a:lnTo>
                  <a:lnTo>
                    <a:pt x="247539" y="530456"/>
                  </a:lnTo>
                  <a:lnTo>
                    <a:pt x="282635" y="506226"/>
                  </a:lnTo>
                  <a:lnTo>
                    <a:pt x="323879" y="483001"/>
                  </a:lnTo>
                  <a:lnTo>
                    <a:pt x="373496" y="461142"/>
                  </a:lnTo>
                  <a:lnTo>
                    <a:pt x="433713" y="441013"/>
                  </a:lnTo>
                  <a:lnTo>
                    <a:pt x="506754" y="422978"/>
                  </a:lnTo>
                  <a:lnTo>
                    <a:pt x="606011" y="401473"/>
                  </a:lnTo>
                  <a:lnTo>
                    <a:pt x="755410" y="370127"/>
                  </a:lnTo>
                  <a:lnTo>
                    <a:pt x="905373" y="339752"/>
                  </a:lnTo>
                  <a:lnTo>
                    <a:pt x="1055842" y="310212"/>
                  </a:lnTo>
                  <a:lnTo>
                    <a:pt x="1257156" y="271885"/>
                  </a:lnTo>
                  <a:lnTo>
                    <a:pt x="1610969" y="206817"/>
                  </a:lnTo>
                  <a:lnTo>
                    <a:pt x="2067681" y="124469"/>
                  </a:lnTo>
                  <a:lnTo>
                    <a:pt x="2104306" y="125231"/>
                  </a:lnTo>
                  <a:lnTo>
                    <a:pt x="2177089" y="124066"/>
                  </a:lnTo>
                  <a:lnTo>
                    <a:pt x="2232861" y="121832"/>
                  </a:lnTo>
                  <a:lnTo>
                    <a:pt x="2275046" y="84553"/>
                  </a:lnTo>
                  <a:lnTo>
                    <a:pt x="2270091" y="56991"/>
                  </a:lnTo>
                  <a:lnTo>
                    <a:pt x="2237105" y="15426"/>
                  </a:lnTo>
                  <a:lnTo>
                    <a:pt x="2191718" y="5955"/>
                  </a:lnTo>
                  <a:lnTo>
                    <a:pt x="2144973" y="1027"/>
                  </a:lnTo>
                  <a:lnTo>
                    <a:pt x="2097063" y="0"/>
                  </a:lnTo>
                  <a:close/>
                </a:path>
              </a:pathLst>
            </a:custGeom>
            <a:solidFill>
              <a:srgbClr val="9189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1050573" y="8172061"/>
              <a:ext cx="1423670" cy="624840"/>
            </a:xfrm>
            <a:custGeom>
              <a:avLst/>
              <a:gdLst/>
              <a:ahLst/>
              <a:cxnLst/>
              <a:rect l="l" t="t" r="r" b="b"/>
              <a:pathLst>
                <a:path w="1423670" h="624840">
                  <a:moveTo>
                    <a:pt x="1236319" y="0"/>
                  </a:moveTo>
                  <a:lnTo>
                    <a:pt x="1147503" y="43941"/>
                  </a:lnTo>
                  <a:lnTo>
                    <a:pt x="1103449" y="66205"/>
                  </a:lnTo>
                  <a:lnTo>
                    <a:pt x="1060053" y="89166"/>
                  </a:lnTo>
                  <a:lnTo>
                    <a:pt x="1017632" y="113202"/>
                  </a:lnTo>
                  <a:lnTo>
                    <a:pt x="976503" y="138689"/>
                  </a:lnTo>
                  <a:lnTo>
                    <a:pt x="936983" y="166004"/>
                  </a:lnTo>
                  <a:lnTo>
                    <a:pt x="899389" y="195523"/>
                  </a:lnTo>
                  <a:lnTo>
                    <a:pt x="864036" y="227624"/>
                  </a:lnTo>
                  <a:lnTo>
                    <a:pt x="815485" y="238922"/>
                  </a:lnTo>
                  <a:lnTo>
                    <a:pt x="718940" y="262207"/>
                  </a:lnTo>
                  <a:lnTo>
                    <a:pt x="622976" y="286211"/>
                  </a:lnTo>
                  <a:lnTo>
                    <a:pt x="241060" y="384627"/>
                  </a:lnTo>
                  <a:lnTo>
                    <a:pt x="145096" y="408631"/>
                  </a:lnTo>
                  <a:lnTo>
                    <a:pt x="48551" y="431916"/>
                  </a:lnTo>
                  <a:lnTo>
                    <a:pt x="0" y="443214"/>
                  </a:lnTo>
                  <a:lnTo>
                    <a:pt x="14927" y="482328"/>
                  </a:lnTo>
                  <a:lnTo>
                    <a:pt x="38482" y="515835"/>
                  </a:lnTo>
                  <a:lnTo>
                    <a:pt x="69424" y="544091"/>
                  </a:lnTo>
                  <a:lnTo>
                    <a:pt x="106513" y="567453"/>
                  </a:lnTo>
                  <a:lnTo>
                    <a:pt x="148511" y="586274"/>
                  </a:lnTo>
                  <a:lnTo>
                    <a:pt x="194178" y="600912"/>
                  </a:lnTo>
                  <a:lnTo>
                    <a:pt x="242274" y="611721"/>
                  </a:lnTo>
                  <a:lnTo>
                    <a:pt x="291560" y="619057"/>
                  </a:lnTo>
                  <a:lnTo>
                    <a:pt x="340796" y="623275"/>
                  </a:lnTo>
                  <a:lnTo>
                    <a:pt x="388742" y="624732"/>
                  </a:lnTo>
                  <a:lnTo>
                    <a:pt x="434160" y="623782"/>
                  </a:lnTo>
                  <a:lnTo>
                    <a:pt x="475810" y="620781"/>
                  </a:lnTo>
                  <a:lnTo>
                    <a:pt x="564246" y="609609"/>
                  </a:lnTo>
                  <a:lnTo>
                    <a:pt x="615966" y="602714"/>
                  </a:lnTo>
                  <a:lnTo>
                    <a:pt x="667614" y="595408"/>
                  </a:lnTo>
                  <a:lnTo>
                    <a:pt x="719192" y="587700"/>
                  </a:lnTo>
                  <a:lnTo>
                    <a:pt x="770701" y="579599"/>
                  </a:lnTo>
                  <a:lnTo>
                    <a:pt x="822143" y="571115"/>
                  </a:lnTo>
                  <a:lnTo>
                    <a:pt x="873520" y="562255"/>
                  </a:lnTo>
                  <a:lnTo>
                    <a:pt x="924833" y="553030"/>
                  </a:lnTo>
                  <a:lnTo>
                    <a:pt x="976083" y="543448"/>
                  </a:lnTo>
                  <a:lnTo>
                    <a:pt x="1027272" y="533519"/>
                  </a:lnTo>
                  <a:lnTo>
                    <a:pt x="1078403" y="523250"/>
                  </a:lnTo>
                  <a:lnTo>
                    <a:pt x="1129476" y="512651"/>
                  </a:lnTo>
                  <a:lnTo>
                    <a:pt x="1180492" y="501732"/>
                  </a:lnTo>
                  <a:lnTo>
                    <a:pt x="1231455" y="490500"/>
                  </a:lnTo>
                  <a:lnTo>
                    <a:pt x="1279782" y="470971"/>
                  </a:lnTo>
                  <a:lnTo>
                    <a:pt x="1321391" y="434138"/>
                  </a:lnTo>
                  <a:lnTo>
                    <a:pt x="1423210" y="213102"/>
                  </a:lnTo>
                  <a:lnTo>
                    <a:pt x="1413014" y="133584"/>
                  </a:lnTo>
                  <a:lnTo>
                    <a:pt x="1369386" y="96556"/>
                  </a:lnTo>
                  <a:lnTo>
                    <a:pt x="1325529" y="61044"/>
                  </a:lnTo>
                  <a:lnTo>
                    <a:pt x="1281241" y="28406"/>
                  </a:lnTo>
                  <a:lnTo>
                    <a:pt x="1236319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1908994" y="8171899"/>
              <a:ext cx="555625" cy="247015"/>
            </a:xfrm>
            <a:custGeom>
              <a:avLst/>
              <a:gdLst/>
              <a:ahLst/>
              <a:cxnLst/>
              <a:rect l="l" t="t" r="r" b="b"/>
              <a:pathLst>
                <a:path w="555625" h="247015">
                  <a:moveTo>
                    <a:pt x="377484" y="0"/>
                  </a:moveTo>
                  <a:lnTo>
                    <a:pt x="326044" y="22833"/>
                  </a:lnTo>
                  <a:lnTo>
                    <a:pt x="276959" y="46290"/>
                  </a:lnTo>
                  <a:lnTo>
                    <a:pt x="230238" y="70359"/>
                  </a:lnTo>
                  <a:lnTo>
                    <a:pt x="185889" y="95031"/>
                  </a:lnTo>
                  <a:lnTo>
                    <a:pt x="143920" y="120295"/>
                  </a:lnTo>
                  <a:lnTo>
                    <a:pt x="104338" y="146142"/>
                  </a:lnTo>
                  <a:lnTo>
                    <a:pt x="67152" y="172561"/>
                  </a:lnTo>
                  <a:lnTo>
                    <a:pt x="32370" y="199543"/>
                  </a:lnTo>
                  <a:lnTo>
                    <a:pt x="0" y="227077"/>
                  </a:lnTo>
                  <a:lnTo>
                    <a:pt x="722" y="233517"/>
                  </a:lnTo>
                  <a:lnTo>
                    <a:pt x="2688" y="246760"/>
                  </a:lnTo>
                  <a:lnTo>
                    <a:pt x="32812" y="219403"/>
                  </a:lnTo>
                  <a:lnTo>
                    <a:pt x="65627" y="192465"/>
                  </a:lnTo>
                  <a:lnTo>
                    <a:pt x="101142" y="165951"/>
                  </a:lnTo>
                  <a:lnTo>
                    <a:pt x="139367" y="139866"/>
                  </a:lnTo>
                  <a:lnTo>
                    <a:pt x="180309" y="114215"/>
                  </a:lnTo>
                  <a:lnTo>
                    <a:pt x="223978" y="89004"/>
                  </a:lnTo>
                  <a:lnTo>
                    <a:pt x="270382" y="64238"/>
                  </a:lnTo>
                  <a:lnTo>
                    <a:pt x="319531" y="39921"/>
                  </a:lnTo>
                  <a:lnTo>
                    <a:pt x="371433" y="16059"/>
                  </a:lnTo>
                  <a:lnTo>
                    <a:pt x="417146" y="42769"/>
                  </a:lnTo>
                  <a:lnTo>
                    <a:pt x="462954" y="73671"/>
                  </a:lnTo>
                  <a:lnTo>
                    <a:pt x="508992" y="108740"/>
                  </a:lnTo>
                  <a:lnTo>
                    <a:pt x="555396" y="147948"/>
                  </a:lnTo>
                  <a:lnTo>
                    <a:pt x="552578" y="131809"/>
                  </a:lnTo>
                  <a:lnTo>
                    <a:pt x="506323" y="90594"/>
                  </a:lnTo>
                  <a:lnTo>
                    <a:pt x="462031" y="55752"/>
                  </a:lnTo>
                  <a:lnTo>
                    <a:pt x="419239" y="25986"/>
                  </a:lnTo>
                  <a:lnTo>
                    <a:pt x="377484" y="0"/>
                  </a:lnTo>
                  <a:close/>
                </a:path>
              </a:pathLst>
            </a:custGeom>
            <a:solidFill>
              <a:srgbClr val="B5B7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2435655" y="7803950"/>
              <a:ext cx="2125345" cy="581025"/>
            </a:xfrm>
            <a:custGeom>
              <a:avLst/>
              <a:gdLst/>
              <a:ahLst/>
              <a:cxnLst/>
              <a:rect l="l" t="t" r="r" b="b"/>
              <a:pathLst>
                <a:path w="2125345" h="581025">
                  <a:moveTo>
                    <a:pt x="1947245" y="0"/>
                  </a:moveTo>
                  <a:lnTo>
                    <a:pt x="1898359" y="2232"/>
                  </a:lnTo>
                  <a:lnTo>
                    <a:pt x="206736" y="271831"/>
                  </a:lnTo>
                  <a:lnTo>
                    <a:pt x="154480" y="280390"/>
                  </a:lnTo>
                  <a:lnTo>
                    <a:pt x="102793" y="290947"/>
                  </a:lnTo>
                  <a:lnTo>
                    <a:pt x="51394" y="302822"/>
                  </a:lnTo>
                  <a:lnTo>
                    <a:pt x="0" y="315334"/>
                  </a:lnTo>
                  <a:lnTo>
                    <a:pt x="37072" y="580474"/>
                  </a:lnTo>
                  <a:lnTo>
                    <a:pt x="66548" y="555326"/>
                  </a:lnTo>
                  <a:lnTo>
                    <a:pt x="97721" y="530456"/>
                  </a:lnTo>
                  <a:lnTo>
                    <a:pt x="132817" y="506226"/>
                  </a:lnTo>
                  <a:lnTo>
                    <a:pt x="174061" y="483001"/>
                  </a:lnTo>
                  <a:lnTo>
                    <a:pt x="223678" y="461142"/>
                  </a:lnTo>
                  <a:lnTo>
                    <a:pt x="283895" y="441013"/>
                  </a:lnTo>
                  <a:lnTo>
                    <a:pt x="356936" y="422978"/>
                  </a:lnTo>
                  <a:lnTo>
                    <a:pt x="456193" y="401473"/>
                  </a:lnTo>
                  <a:lnTo>
                    <a:pt x="605592" y="370127"/>
                  </a:lnTo>
                  <a:lnTo>
                    <a:pt x="755555" y="339752"/>
                  </a:lnTo>
                  <a:lnTo>
                    <a:pt x="906024" y="310212"/>
                  </a:lnTo>
                  <a:lnTo>
                    <a:pt x="1107338" y="271885"/>
                  </a:lnTo>
                  <a:lnTo>
                    <a:pt x="1461151" y="206817"/>
                  </a:lnTo>
                  <a:lnTo>
                    <a:pt x="1917863" y="124469"/>
                  </a:lnTo>
                  <a:lnTo>
                    <a:pt x="1954488" y="125231"/>
                  </a:lnTo>
                  <a:lnTo>
                    <a:pt x="2027271" y="124066"/>
                  </a:lnTo>
                  <a:lnTo>
                    <a:pt x="2083043" y="121832"/>
                  </a:lnTo>
                  <a:lnTo>
                    <a:pt x="2125228" y="84553"/>
                  </a:lnTo>
                  <a:lnTo>
                    <a:pt x="2120273" y="56991"/>
                  </a:lnTo>
                  <a:lnTo>
                    <a:pt x="2087286" y="15426"/>
                  </a:lnTo>
                  <a:lnTo>
                    <a:pt x="2041899" y="5955"/>
                  </a:lnTo>
                  <a:lnTo>
                    <a:pt x="1995155" y="1027"/>
                  </a:lnTo>
                  <a:lnTo>
                    <a:pt x="1947245" y="0"/>
                  </a:lnTo>
                  <a:close/>
                </a:path>
              </a:pathLst>
            </a:custGeom>
            <a:solidFill>
              <a:srgbClr val="4A56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0" name="object 110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764641" y="8197675"/>
              <a:ext cx="158177" cy="146768"/>
            </a:xfrm>
            <a:prstGeom prst="rect">
              <a:avLst/>
            </a:prstGeom>
          </p:spPr>
        </p:pic>
        <p:sp>
          <p:nvSpPr>
            <p:cNvPr id="111" name="object 111"/>
            <p:cNvSpPr/>
            <p:nvPr/>
          </p:nvSpPr>
          <p:spPr>
            <a:xfrm>
              <a:off x="2468642" y="7897626"/>
              <a:ext cx="2063114" cy="487045"/>
            </a:xfrm>
            <a:custGeom>
              <a:avLst/>
              <a:gdLst/>
              <a:ahLst/>
              <a:cxnLst/>
              <a:rect l="l" t="t" r="r" b="b"/>
              <a:pathLst>
                <a:path w="2063114" h="487045">
                  <a:moveTo>
                    <a:pt x="1881344" y="0"/>
                  </a:moveTo>
                  <a:lnTo>
                    <a:pt x="1677646" y="34445"/>
                  </a:lnTo>
                  <a:lnTo>
                    <a:pt x="1475794" y="69910"/>
                  </a:lnTo>
                  <a:lnTo>
                    <a:pt x="1325264" y="97264"/>
                  </a:lnTo>
                  <a:lnTo>
                    <a:pt x="1175195" y="125332"/>
                  </a:lnTo>
                  <a:lnTo>
                    <a:pt x="1025338" y="154173"/>
                  </a:lnTo>
                  <a:lnTo>
                    <a:pt x="875447" y="183848"/>
                  </a:lnTo>
                  <a:lnTo>
                    <a:pt x="725272" y="214416"/>
                  </a:lnTo>
                  <a:lnTo>
                    <a:pt x="574568" y="245937"/>
                  </a:lnTo>
                  <a:lnTo>
                    <a:pt x="423085" y="278472"/>
                  </a:lnTo>
                  <a:lnTo>
                    <a:pt x="270577" y="312079"/>
                  </a:lnTo>
                  <a:lnTo>
                    <a:pt x="219469" y="323531"/>
                  </a:lnTo>
                  <a:lnTo>
                    <a:pt x="173695" y="337407"/>
                  </a:lnTo>
                  <a:lnTo>
                    <a:pt x="125271" y="359301"/>
                  </a:lnTo>
                  <a:lnTo>
                    <a:pt x="77786" y="386129"/>
                  </a:lnTo>
                  <a:lnTo>
                    <a:pt x="34832" y="414805"/>
                  </a:lnTo>
                  <a:lnTo>
                    <a:pt x="0" y="442244"/>
                  </a:lnTo>
                  <a:lnTo>
                    <a:pt x="4085" y="486798"/>
                  </a:lnTo>
                  <a:lnTo>
                    <a:pt x="33561" y="461650"/>
                  </a:lnTo>
                  <a:lnTo>
                    <a:pt x="64734" y="436780"/>
                  </a:lnTo>
                  <a:lnTo>
                    <a:pt x="99830" y="412550"/>
                  </a:lnTo>
                  <a:lnTo>
                    <a:pt x="141074" y="389325"/>
                  </a:lnTo>
                  <a:lnTo>
                    <a:pt x="190691" y="367466"/>
                  </a:lnTo>
                  <a:lnTo>
                    <a:pt x="250908" y="347337"/>
                  </a:lnTo>
                  <a:lnTo>
                    <a:pt x="323949" y="329302"/>
                  </a:lnTo>
                  <a:lnTo>
                    <a:pt x="423206" y="307797"/>
                  </a:lnTo>
                  <a:lnTo>
                    <a:pt x="572605" y="276451"/>
                  </a:lnTo>
                  <a:lnTo>
                    <a:pt x="722568" y="246076"/>
                  </a:lnTo>
                  <a:lnTo>
                    <a:pt x="873037" y="216536"/>
                  </a:lnTo>
                  <a:lnTo>
                    <a:pt x="1074351" y="178209"/>
                  </a:lnTo>
                  <a:lnTo>
                    <a:pt x="1428164" y="113141"/>
                  </a:lnTo>
                  <a:lnTo>
                    <a:pt x="1884876" y="30793"/>
                  </a:lnTo>
                  <a:lnTo>
                    <a:pt x="1921501" y="31555"/>
                  </a:lnTo>
                  <a:lnTo>
                    <a:pt x="1994284" y="30390"/>
                  </a:lnTo>
                  <a:lnTo>
                    <a:pt x="2030911" y="31154"/>
                  </a:lnTo>
                  <a:lnTo>
                    <a:pt x="2042464" y="29663"/>
                  </a:lnTo>
                  <a:lnTo>
                    <a:pt x="2054768" y="26640"/>
                  </a:lnTo>
                  <a:lnTo>
                    <a:pt x="2062792" y="23316"/>
                  </a:lnTo>
                  <a:lnTo>
                    <a:pt x="2061507" y="20921"/>
                  </a:lnTo>
                  <a:lnTo>
                    <a:pt x="2015409" y="12640"/>
                  </a:lnTo>
                  <a:lnTo>
                    <a:pt x="1971867" y="6711"/>
                  </a:lnTo>
                  <a:lnTo>
                    <a:pt x="1928104" y="2657"/>
                  </a:lnTo>
                  <a:lnTo>
                    <a:pt x="1881344" y="0"/>
                  </a:lnTo>
                  <a:close/>
                </a:path>
              </a:pathLst>
            </a:custGeom>
            <a:solidFill>
              <a:srgbClr val="404B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1051024" y="8398836"/>
              <a:ext cx="875665" cy="295275"/>
            </a:xfrm>
            <a:custGeom>
              <a:avLst/>
              <a:gdLst/>
              <a:ahLst/>
              <a:cxnLst/>
              <a:rect l="l" t="t" r="r" b="b"/>
              <a:pathLst>
                <a:path w="875664" h="295275">
                  <a:moveTo>
                    <a:pt x="857893" y="0"/>
                  </a:moveTo>
                  <a:lnTo>
                    <a:pt x="808820" y="7313"/>
                  </a:lnTo>
                  <a:lnTo>
                    <a:pt x="759869" y="15321"/>
                  </a:lnTo>
                  <a:lnTo>
                    <a:pt x="711030" y="23978"/>
                  </a:lnTo>
                  <a:lnTo>
                    <a:pt x="662298" y="33240"/>
                  </a:lnTo>
                  <a:lnTo>
                    <a:pt x="613663" y="43063"/>
                  </a:lnTo>
                  <a:lnTo>
                    <a:pt x="565117" y="53401"/>
                  </a:lnTo>
                  <a:lnTo>
                    <a:pt x="516654" y="64212"/>
                  </a:lnTo>
                  <a:lnTo>
                    <a:pt x="468265" y="75449"/>
                  </a:lnTo>
                  <a:lnTo>
                    <a:pt x="420658" y="89070"/>
                  </a:lnTo>
                  <a:lnTo>
                    <a:pt x="373544" y="102843"/>
                  </a:lnTo>
                  <a:lnTo>
                    <a:pt x="280312" y="130775"/>
                  </a:lnTo>
                  <a:lnTo>
                    <a:pt x="0" y="216363"/>
                  </a:lnTo>
                  <a:lnTo>
                    <a:pt x="38693" y="249534"/>
                  </a:lnTo>
                  <a:lnTo>
                    <a:pt x="80360" y="274404"/>
                  </a:lnTo>
                  <a:lnTo>
                    <a:pt x="126990" y="289899"/>
                  </a:lnTo>
                  <a:lnTo>
                    <a:pt x="180572" y="294944"/>
                  </a:lnTo>
                  <a:lnTo>
                    <a:pt x="243097" y="288463"/>
                  </a:lnTo>
                  <a:lnTo>
                    <a:pt x="822157" y="176234"/>
                  </a:lnTo>
                  <a:lnTo>
                    <a:pt x="864209" y="157802"/>
                  </a:lnTo>
                  <a:lnTo>
                    <a:pt x="875605" y="122551"/>
                  </a:lnTo>
                  <a:lnTo>
                    <a:pt x="857893" y="0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3" name="object 113"/>
          <p:cNvSpPr txBox="1"/>
          <p:nvPr/>
        </p:nvSpPr>
        <p:spPr>
          <a:xfrm rot="15660000">
            <a:off x="2129714" y="8413356"/>
            <a:ext cx="242410" cy="40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20"/>
              </a:lnSpc>
            </a:pPr>
            <a:r>
              <a:rPr sz="300" spc="-10" dirty="0">
                <a:solidFill>
                  <a:srgbClr val="818281"/>
                </a:solidFill>
                <a:latin typeface="Arial"/>
                <a:cs typeface="Arial"/>
              </a:rPr>
              <a:t>RYANMATIC</a:t>
            </a:r>
            <a:endParaRPr sz="3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 rot="15660000">
            <a:off x="2162629" y="8414533"/>
            <a:ext cx="235742" cy="31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0"/>
              </a:lnSpc>
            </a:pPr>
            <a:r>
              <a:rPr sz="250" i="1" spc="-10" dirty="0">
                <a:solidFill>
                  <a:srgbClr val="818281"/>
                </a:solidFill>
                <a:latin typeface="Arial"/>
                <a:cs typeface="Arial"/>
              </a:rPr>
              <a:t>Made</a:t>
            </a:r>
            <a:r>
              <a:rPr sz="250" i="1" spc="-5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250" i="1" dirty="0">
                <a:solidFill>
                  <a:srgbClr val="818281"/>
                </a:solidFill>
                <a:latin typeface="Arial"/>
                <a:cs typeface="Arial"/>
              </a:rPr>
              <a:t>in </a:t>
            </a:r>
            <a:r>
              <a:rPr sz="250" i="1" spc="-10" dirty="0">
                <a:solidFill>
                  <a:srgbClr val="818281"/>
                </a:solidFill>
                <a:latin typeface="Arial"/>
                <a:cs typeface="Arial"/>
              </a:rPr>
              <a:t>keighley</a:t>
            </a:r>
            <a:endParaRPr sz="250">
              <a:latin typeface="Arial"/>
              <a:cs typeface="Arial"/>
            </a:endParaRPr>
          </a:p>
        </p:txBody>
      </p:sp>
      <p:grpSp>
        <p:nvGrpSpPr>
          <p:cNvPr id="115" name="object 115"/>
          <p:cNvGrpSpPr/>
          <p:nvPr/>
        </p:nvGrpSpPr>
        <p:grpSpPr>
          <a:xfrm>
            <a:off x="2032189" y="8365204"/>
            <a:ext cx="153035" cy="153035"/>
            <a:chOff x="2032189" y="8365204"/>
            <a:chExt cx="153035" cy="153035"/>
          </a:xfrm>
        </p:grpSpPr>
        <p:pic>
          <p:nvPicPr>
            <p:cNvPr id="116" name="object 116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2032189" y="8365204"/>
              <a:ext cx="152895" cy="152895"/>
            </a:xfrm>
            <a:prstGeom prst="rect">
              <a:avLst/>
            </a:prstGeom>
          </p:spPr>
        </p:pic>
        <p:pic>
          <p:nvPicPr>
            <p:cNvPr id="117" name="object 117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032664" y="8365676"/>
              <a:ext cx="151949" cy="151952"/>
            </a:xfrm>
            <a:prstGeom prst="rect">
              <a:avLst/>
            </a:prstGeom>
          </p:spPr>
        </p:pic>
      </p:grpSp>
      <p:sp>
        <p:nvSpPr>
          <p:cNvPr id="118" name="object 118"/>
          <p:cNvSpPr txBox="1"/>
          <p:nvPr/>
        </p:nvSpPr>
        <p:spPr>
          <a:xfrm>
            <a:off x="1991387" y="7685350"/>
            <a:ext cx="280035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650" spc="-10" dirty="0">
                <a:solidFill>
                  <a:srgbClr val="151616"/>
                </a:solidFill>
                <a:latin typeface="Arial"/>
                <a:cs typeface="Arial"/>
              </a:rPr>
              <a:t>PIVOT</a:t>
            </a:r>
            <a:endParaRPr sz="65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1784499" y="7779904"/>
            <a:ext cx="693420" cy="22161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 indent="204470">
              <a:lnSpc>
                <a:spcPts val="740"/>
              </a:lnSpc>
              <a:spcBef>
                <a:spcPts val="175"/>
              </a:spcBef>
            </a:pPr>
            <a:r>
              <a:rPr sz="650" spc="-10" dirty="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sz="65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(SHEAR</a:t>
            </a:r>
            <a:r>
              <a:rPr sz="6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151616"/>
                </a:solidFill>
                <a:latin typeface="Arial"/>
                <a:cs typeface="Arial"/>
              </a:rPr>
              <a:t>FORCE)</a:t>
            </a:r>
            <a:endParaRPr sz="650">
              <a:latin typeface="Arial"/>
              <a:cs typeface="Arial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2083295" y="8004502"/>
            <a:ext cx="76835" cy="334645"/>
          </a:xfrm>
          <a:custGeom>
            <a:avLst/>
            <a:gdLst/>
            <a:ahLst/>
            <a:cxnLst/>
            <a:rect l="l" t="t" r="r" b="b"/>
            <a:pathLst>
              <a:path w="76835" h="334645">
                <a:moveTo>
                  <a:pt x="0" y="244729"/>
                </a:moveTo>
                <a:lnTo>
                  <a:pt x="38404" y="334340"/>
                </a:lnTo>
                <a:lnTo>
                  <a:pt x="57706" y="289303"/>
                </a:lnTo>
                <a:lnTo>
                  <a:pt x="34804" y="289303"/>
                </a:lnTo>
                <a:lnTo>
                  <a:pt x="34802" y="254236"/>
                </a:lnTo>
                <a:lnTo>
                  <a:pt x="2400" y="245891"/>
                </a:lnTo>
                <a:lnTo>
                  <a:pt x="0" y="244729"/>
                </a:lnTo>
                <a:close/>
              </a:path>
              <a:path w="76835" h="334645">
                <a:moveTo>
                  <a:pt x="34804" y="254236"/>
                </a:moveTo>
                <a:lnTo>
                  <a:pt x="34804" y="289303"/>
                </a:lnTo>
                <a:lnTo>
                  <a:pt x="42003" y="289303"/>
                </a:lnTo>
                <a:lnTo>
                  <a:pt x="42003" y="254330"/>
                </a:lnTo>
                <a:lnTo>
                  <a:pt x="38404" y="254330"/>
                </a:lnTo>
                <a:lnTo>
                  <a:pt x="36003" y="254293"/>
                </a:lnTo>
                <a:lnTo>
                  <a:pt x="34804" y="254236"/>
                </a:lnTo>
                <a:close/>
              </a:path>
              <a:path w="76835" h="334645">
                <a:moveTo>
                  <a:pt x="76809" y="244729"/>
                </a:moveTo>
                <a:lnTo>
                  <a:pt x="42003" y="254236"/>
                </a:lnTo>
                <a:lnTo>
                  <a:pt x="42003" y="289303"/>
                </a:lnTo>
                <a:lnTo>
                  <a:pt x="57706" y="289303"/>
                </a:lnTo>
                <a:lnTo>
                  <a:pt x="76809" y="244729"/>
                </a:lnTo>
                <a:close/>
              </a:path>
              <a:path w="76835" h="334645">
                <a:moveTo>
                  <a:pt x="42003" y="0"/>
                </a:moveTo>
                <a:lnTo>
                  <a:pt x="34804" y="0"/>
                </a:lnTo>
                <a:lnTo>
                  <a:pt x="34804" y="254236"/>
                </a:lnTo>
                <a:lnTo>
                  <a:pt x="36003" y="254293"/>
                </a:lnTo>
                <a:lnTo>
                  <a:pt x="38404" y="254330"/>
                </a:lnTo>
                <a:lnTo>
                  <a:pt x="40805" y="254293"/>
                </a:lnTo>
                <a:lnTo>
                  <a:pt x="42002" y="254236"/>
                </a:lnTo>
                <a:lnTo>
                  <a:pt x="42003" y="0"/>
                </a:lnTo>
                <a:close/>
              </a:path>
              <a:path w="76835" h="334645">
                <a:moveTo>
                  <a:pt x="42003" y="254236"/>
                </a:moveTo>
                <a:lnTo>
                  <a:pt x="40805" y="254293"/>
                </a:lnTo>
                <a:lnTo>
                  <a:pt x="38404" y="254330"/>
                </a:lnTo>
                <a:lnTo>
                  <a:pt x="42003" y="25433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2441103" y="7541142"/>
            <a:ext cx="1134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SHEAR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FORCE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92667" y="45647"/>
            <a:ext cx="3656965" cy="43624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475615">
              <a:lnSpc>
                <a:spcPct val="100000"/>
              </a:lnSpc>
              <a:spcBef>
                <a:spcPts val="575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FORCES</a:t>
            </a:r>
            <a:endParaRPr sz="16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70"/>
              </a:spcBef>
              <a:tabLst>
                <a:tab pos="1919605" algn="l"/>
              </a:tabLst>
            </a:pP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8489" y="587746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https://technologystudent.com/forcmom/force1.htm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044" y="372631"/>
            <a:ext cx="182054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84569" y="1858024"/>
            <a:ext cx="6154420" cy="3221355"/>
            <a:chOff x="684569" y="1858024"/>
            <a:chExt cx="6154420" cy="3221355"/>
          </a:xfrm>
        </p:grpSpPr>
        <p:sp>
          <p:nvSpPr>
            <p:cNvPr id="6" name="object 6"/>
            <p:cNvSpPr/>
            <p:nvPr/>
          </p:nvSpPr>
          <p:spPr>
            <a:xfrm>
              <a:off x="5332431" y="2317711"/>
              <a:ext cx="1123950" cy="2225675"/>
            </a:xfrm>
            <a:custGeom>
              <a:avLst/>
              <a:gdLst/>
              <a:ahLst/>
              <a:cxnLst/>
              <a:rect l="l" t="t" r="r" b="b"/>
              <a:pathLst>
                <a:path w="1123950" h="2225675">
                  <a:moveTo>
                    <a:pt x="202934" y="0"/>
                  </a:moveTo>
                  <a:lnTo>
                    <a:pt x="143444" y="7884"/>
                  </a:lnTo>
                  <a:lnTo>
                    <a:pt x="112073" y="69131"/>
                  </a:lnTo>
                  <a:lnTo>
                    <a:pt x="96193" y="123070"/>
                  </a:lnTo>
                  <a:lnTo>
                    <a:pt x="84942" y="178373"/>
                  </a:lnTo>
                  <a:lnTo>
                    <a:pt x="65679" y="344366"/>
                  </a:lnTo>
                  <a:lnTo>
                    <a:pt x="59009" y="399577"/>
                  </a:lnTo>
                  <a:lnTo>
                    <a:pt x="51775" y="455848"/>
                  </a:lnTo>
                  <a:lnTo>
                    <a:pt x="44066" y="510969"/>
                  </a:lnTo>
                  <a:lnTo>
                    <a:pt x="35972" y="562726"/>
                  </a:lnTo>
                  <a:lnTo>
                    <a:pt x="27583" y="608908"/>
                  </a:lnTo>
                  <a:lnTo>
                    <a:pt x="54685" y="718720"/>
                  </a:lnTo>
                  <a:lnTo>
                    <a:pt x="139211" y="835529"/>
                  </a:lnTo>
                  <a:lnTo>
                    <a:pt x="228525" y="928343"/>
                  </a:lnTo>
                  <a:lnTo>
                    <a:pt x="269993" y="966168"/>
                  </a:lnTo>
                  <a:lnTo>
                    <a:pt x="0" y="2033895"/>
                  </a:lnTo>
                  <a:lnTo>
                    <a:pt x="888541" y="2225372"/>
                  </a:lnTo>
                  <a:lnTo>
                    <a:pt x="893149" y="1313391"/>
                  </a:lnTo>
                  <a:lnTo>
                    <a:pt x="925021" y="1289876"/>
                  </a:lnTo>
                  <a:lnTo>
                    <a:pt x="954868" y="1258069"/>
                  </a:lnTo>
                  <a:lnTo>
                    <a:pt x="982557" y="1219616"/>
                  </a:lnTo>
                  <a:lnTo>
                    <a:pt x="1007953" y="1176165"/>
                  </a:lnTo>
                  <a:lnTo>
                    <a:pt x="1030923" y="1129363"/>
                  </a:lnTo>
                  <a:lnTo>
                    <a:pt x="1051334" y="1080857"/>
                  </a:lnTo>
                  <a:lnTo>
                    <a:pt x="1069051" y="1032295"/>
                  </a:lnTo>
                  <a:lnTo>
                    <a:pt x="1083942" y="985324"/>
                  </a:lnTo>
                  <a:lnTo>
                    <a:pt x="1098239" y="928836"/>
                  </a:lnTo>
                  <a:lnTo>
                    <a:pt x="1108781" y="873301"/>
                  </a:lnTo>
                  <a:lnTo>
                    <a:pt x="1116808" y="820627"/>
                  </a:lnTo>
                  <a:lnTo>
                    <a:pt x="1123556" y="772718"/>
                  </a:lnTo>
                  <a:lnTo>
                    <a:pt x="1064432" y="743062"/>
                  </a:lnTo>
                  <a:lnTo>
                    <a:pt x="1006563" y="717222"/>
                  </a:lnTo>
                  <a:lnTo>
                    <a:pt x="950026" y="694778"/>
                  </a:lnTo>
                  <a:lnTo>
                    <a:pt x="894901" y="675311"/>
                  </a:lnTo>
                  <a:lnTo>
                    <a:pt x="841263" y="658401"/>
                  </a:lnTo>
                  <a:lnTo>
                    <a:pt x="789192" y="643628"/>
                  </a:lnTo>
                  <a:lnTo>
                    <a:pt x="738766" y="630573"/>
                  </a:lnTo>
                  <a:lnTo>
                    <a:pt x="690062" y="618817"/>
                  </a:lnTo>
                  <a:lnTo>
                    <a:pt x="598132" y="597519"/>
                  </a:lnTo>
                  <a:lnTo>
                    <a:pt x="555062" y="587138"/>
                  </a:lnTo>
                  <a:lnTo>
                    <a:pt x="514026" y="576377"/>
                  </a:lnTo>
                  <a:lnTo>
                    <a:pt x="475102" y="564816"/>
                  </a:lnTo>
                  <a:lnTo>
                    <a:pt x="438367" y="552036"/>
                  </a:lnTo>
                  <a:lnTo>
                    <a:pt x="371779" y="521136"/>
                  </a:lnTo>
                  <a:lnTo>
                    <a:pt x="370724" y="530738"/>
                  </a:lnTo>
                  <a:lnTo>
                    <a:pt x="365795" y="545282"/>
                  </a:lnTo>
                  <a:lnTo>
                    <a:pt x="354344" y="543377"/>
                  </a:lnTo>
                  <a:lnTo>
                    <a:pt x="333724" y="503629"/>
                  </a:lnTo>
                  <a:lnTo>
                    <a:pt x="320468" y="457776"/>
                  </a:lnTo>
                  <a:lnTo>
                    <a:pt x="314374" y="409124"/>
                  </a:lnTo>
                  <a:lnTo>
                    <a:pt x="313765" y="359454"/>
                  </a:lnTo>
                  <a:lnTo>
                    <a:pt x="316967" y="310543"/>
                  </a:lnTo>
                  <a:lnTo>
                    <a:pt x="322302" y="264172"/>
                  </a:lnTo>
                  <a:lnTo>
                    <a:pt x="328096" y="222117"/>
                  </a:lnTo>
                  <a:lnTo>
                    <a:pt x="325369" y="173060"/>
                  </a:lnTo>
                  <a:lnTo>
                    <a:pt x="308208" y="123178"/>
                  </a:lnTo>
                  <a:lnTo>
                    <a:pt x="282802" y="76897"/>
                  </a:lnTo>
                  <a:lnTo>
                    <a:pt x="255339" y="38645"/>
                  </a:lnTo>
                  <a:lnTo>
                    <a:pt x="232006" y="12849"/>
                  </a:lnTo>
                  <a:lnTo>
                    <a:pt x="202934" y="0"/>
                  </a:lnTo>
                  <a:close/>
                </a:path>
              </a:pathLst>
            </a:custGeom>
            <a:solidFill>
              <a:srgbClr val="EECA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15673" y="2185891"/>
              <a:ext cx="5919470" cy="829944"/>
            </a:xfrm>
            <a:custGeom>
              <a:avLst/>
              <a:gdLst/>
              <a:ahLst/>
              <a:cxnLst/>
              <a:rect l="l" t="t" r="r" b="b"/>
              <a:pathLst>
                <a:path w="5919470" h="829944">
                  <a:moveTo>
                    <a:pt x="0" y="0"/>
                  </a:moveTo>
                  <a:lnTo>
                    <a:pt x="0" y="829889"/>
                  </a:lnTo>
                  <a:lnTo>
                    <a:pt x="456994" y="823768"/>
                  </a:lnTo>
                  <a:lnTo>
                    <a:pt x="964962" y="814392"/>
                  </a:lnTo>
                  <a:lnTo>
                    <a:pt x="1523946" y="801235"/>
                  </a:lnTo>
                  <a:lnTo>
                    <a:pt x="2184819" y="782288"/>
                  </a:lnTo>
                  <a:lnTo>
                    <a:pt x="3304243" y="744546"/>
                  </a:lnTo>
                  <a:lnTo>
                    <a:pt x="4016896" y="723157"/>
                  </a:lnTo>
                  <a:lnTo>
                    <a:pt x="4627179" y="708096"/>
                  </a:lnTo>
                  <a:lnTo>
                    <a:pt x="5185895" y="697316"/>
                  </a:lnTo>
                  <a:lnTo>
                    <a:pt x="5693044" y="690303"/>
                  </a:lnTo>
                  <a:lnTo>
                    <a:pt x="5710398" y="642214"/>
                  </a:lnTo>
                  <a:lnTo>
                    <a:pt x="5795449" y="401918"/>
                  </a:lnTo>
                  <a:lnTo>
                    <a:pt x="5813789" y="353417"/>
                  </a:lnTo>
                  <a:lnTo>
                    <a:pt x="5833743" y="305169"/>
                  </a:lnTo>
                  <a:lnTo>
                    <a:pt x="5854784" y="257095"/>
                  </a:lnTo>
                  <a:lnTo>
                    <a:pt x="5898019" y="161147"/>
                  </a:lnTo>
                  <a:lnTo>
                    <a:pt x="5919160" y="113115"/>
                  </a:lnTo>
                  <a:lnTo>
                    <a:pt x="5407561" y="107517"/>
                  </a:lnTo>
                  <a:lnTo>
                    <a:pt x="4692283" y="96419"/>
                  </a:lnTo>
                  <a:lnTo>
                    <a:pt x="3876021" y="79680"/>
                  </a:lnTo>
                  <a:lnTo>
                    <a:pt x="2398076" y="42007"/>
                  </a:lnTo>
                  <a:lnTo>
                    <a:pt x="1428685" y="20564"/>
                  </a:lnTo>
                  <a:lnTo>
                    <a:pt x="663233" y="77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15673" y="2185891"/>
              <a:ext cx="5919470" cy="829944"/>
            </a:xfrm>
            <a:custGeom>
              <a:avLst/>
              <a:gdLst/>
              <a:ahLst/>
              <a:cxnLst/>
              <a:rect l="l" t="t" r="r" b="b"/>
              <a:pathLst>
                <a:path w="5919470" h="829944">
                  <a:moveTo>
                    <a:pt x="0" y="0"/>
                  </a:moveTo>
                  <a:lnTo>
                    <a:pt x="51007" y="470"/>
                  </a:lnTo>
                  <a:lnTo>
                    <a:pt x="102017" y="961"/>
                  </a:lnTo>
                  <a:lnTo>
                    <a:pt x="153029" y="1473"/>
                  </a:lnTo>
                  <a:lnTo>
                    <a:pt x="204043" y="2006"/>
                  </a:lnTo>
                  <a:lnTo>
                    <a:pt x="255058" y="2560"/>
                  </a:lnTo>
                  <a:lnTo>
                    <a:pt x="306075" y="3134"/>
                  </a:lnTo>
                  <a:lnTo>
                    <a:pt x="357094" y="3728"/>
                  </a:lnTo>
                  <a:lnTo>
                    <a:pt x="408114" y="4342"/>
                  </a:lnTo>
                  <a:lnTo>
                    <a:pt x="459135" y="4977"/>
                  </a:lnTo>
                  <a:lnTo>
                    <a:pt x="510158" y="5631"/>
                  </a:lnTo>
                  <a:lnTo>
                    <a:pt x="561182" y="6304"/>
                  </a:lnTo>
                  <a:lnTo>
                    <a:pt x="612207" y="6997"/>
                  </a:lnTo>
                  <a:lnTo>
                    <a:pt x="663233" y="7709"/>
                  </a:lnTo>
                  <a:lnTo>
                    <a:pt x="714260" y="8440"/>
                  </a:lnTo>
                  <a:lnTo>
                    <a:pt x="765288" y="9190"/>
                  </a:lnTo>
                  <a:lnTo>
                    <a:pt x="816317" y="9958"/>
                  </a:lnTo>
                  <a:lnTo>
                    <a:pt x="867346" y="10745"/>
                  </a:lnTo>
                  <a:lnTo>
                    <a:pt x="918376" y="11550"/>
                  </a:lnTo>
                  <a:lnTo>
                    <a:pt x="969406" y="12373"/>
                  </a:lnTo>
                  <a:lnTo>
                    <a:pt x="1020437" y="13215"/>
                  </a:lnTo>
                  <a:lnTo>
                    <a:pt x="1071468" y="14073"/>
                  </a:lnTo>
                  <a:lnTo>
                    <a:pt x="1122499" y="14949"/>
                  </a:lnTo>
                  <a:lnTo>
                    <a:pt x="1173530" y="15843"/>
                  </a:lnTo>
                  <a:lnTo>
                    <a:pt x="1224561" y="16754"/>
                  </a:lnTo>
                  <a:lnTo>
                    <a:pt x="1275593" y="17681"/>
                  </a:lnTo>
                  <a:lnTo>
                    <a:pt x="1326624" y="18626"/>
                  </a:lnTo>
                  <a:lnTo>
                    <a:pt x="1377655" y="19587"/>
                  </a:lnTo>
                  <a:lnTo>
                    <a:pt x="1428685" y="20564"/>
                  </a:lnTo>
                  <a:lnTo>
                    <a:pt x="1479715" y="21558"/>
                  </a:lnTo>
                  <a:lnTo>
                    <a:pt x="1530745" y="22567"/>
                  </a:lnTo>
                  <a:lnTo>
                    <a:pt x="1581773" y="23593"/>
                  </a:lnTo>
                  <a:lnTo>
                    <a:pt x="1632802" y="24634"/>
                  </a:lnTo>
                  <a:lnTo>
                    <a:pt x="1683829" y="25691"/>
                  </a:lnTo>
                  <a:lnTo>
                    <a:pt x="1734855" y="26762"/>
                  </a:lnTo>
                  <a:lnTo>
                    <a:pt x="1785881" y="27850"/>
                  </a:lnTo>
                  <a:lnTo>
                    <a:pt x="1836905" y="28952"/>
                  </a:lnTo>
                  <a:lnTo>
                    <a:pt x="1887928" y="30068"/>
                  </a:lnTo>
                  <a:lnTo>
                    <a:pt x="1938950" y="31200"/>
                  </a:lnTo>
                  <a:lnTo>
                    <a:pt x="1989971" y="32345"/>
                  </a:lnTo>
                  <a:lnTo>
                    <a:pt x="2040990" y="33505"/>
                  </a:lnTo>
                  <a:lnTo>
                    <a:pt x="2092008" y="34679"/>
                  </a:lnTo>
                  <a:lnTo>
                    <a:pt x="2143024" y="35867"/>
                  </a:lnTo>
                  <a:lnTo>
                    <a:pt x="2194038" y="37068"/>
                  </a:lnTo>
                  <a:lnTo>
                    <a:pt x="2245051" y="38283"/>
                  </a:lnTo>
                  <a:lnTo>
                    <a:pt x="2296061" y="39511"/>
                  </a:lnTo>
                  <a:lnTo>
                    <a:pt x="2347070" y="40753"/>
                  </a:lnTo>
                  <a:lnTo>
                    <a:pt x="2398076" y="42007"/>
                  </a:lnTo>
                  <a:lnTo>
                    <a:pt x="2449081" y="43274"/>
                  </a:lnTo>
                  <a:lnTo>
                    <a:pt x="2500083" y="44553"/>
                  </a:lnTo>
                  <a:lnTo>
                    <a:pt x="2551082" y="45845"/>
                  </a:lnTo>
                  <a:lnTo>
                    <a:pt x="2602080" y="47149"/>
                  </a:lnTo>
                  <a:lnTo>
                    <a:pt x="2653074" y="48465"/>
                  </a:lnTo>
                  <a:lnTo>
                    <a:pt x="2704066" y="49792"/>
                  </a:lnTo>
                  <a:lnTo>
                    <a:pt x="2755056" y="51132"/>
                  </a:lnTo>
                  <a:lnTo>
                    <a:pt x="2806042" y="52483"/>
                  </a:lnTo>
                  <a:lnTo>
                    <a:pt x="2857026" y="53845"/>
                  </a:lnTo>
                  <a:lnTo>
                    <a:pt x="2908006" y="55218"/>
                  </a:lnTo>
                  <a:lnTo>
                    <a:pt x="2958984" y="56602"/>
                  </a:lnTo>
                  <a:lnTo>
                    <a:pt x="3009901" y="57985"/>
                  </a:lnTo>
                  <a:lnTo>
                    <a:pt x="3060821" y="59356"/>
                  </a:lnTo>
                  <a:lnTo>
                    <a:pt x="3111744" y="60717"/>
                  </a:lnTo>
                  <a:lnTo>
                    <a:pt x="3162670" y="62066"/>
                  </a:lnTo>
                  <a:lnTo>
                    <a:pt x="3213600" y="63404"/>
                  </a:lnTo>
                  <a:lnTo>
                    <a:pt x="3264534" y="64731"/>
                  </a:lnTo>
                  <a:lnTo>
                    <a:pt x="3315470" y="66046"/>
                  </a:lnTo>
                  <a:lnTo>
                    <a:pt x="3366411" y="67349"/>
                  </a:lnTo>
                  <a:lnTo>
                    <a:pt x="3417355" y="68640"/>
                  </a:lnTo>
                  <a:lnTo>
                    <a:pt x="3468302" y="69918"/>
                  </a:lnTo>
                  <a:lnTo>
                    <a:pt x="3519254" y="71184"/>
                  </a:lnTo>
                  <a:lnTo>
                    <a:pt x="3570209" y="72437"/>
                  </a:lnTo>
                  <a:lnTo>
                    <a:pt x="3621168" y="73678"/>
                  </a:lnTo>
                  <a:lnTo>
                    <a:pt x="3672130" y="74905"/>
                  </a:lnTo>
                  <a:lnTo>
                    <a:pt x="3723097" y="76119"/>
                  </a:lnTo>
                  <a:lnTo>
                    <a:pt x="3774068" y="77320"/>
                  </a:lnTo>
                  <a:lnTo>
                    <a:pt x="3825042" y="78507"/>
                  </a:lnTo>
                  <a:lnTo>
                    <a:pt x="3876021" y="79680"/>
                  </a:lnTo>
                  <a:lnTo>
                    <a:pt x="3927004" y="80839"/>
                  </a:lnTo>
                  <a:lnTo>
                    <a:pt x="3977991" y="81985"/>
                  </a:lnTo>
                  <a:lnTo>
                    <a:pt x="4028983" y="83115"/>
                  </a:lnTo>
                  <a:lnTo>
                    <a:pt x="4079979" y="84231"/>
                  </a:lnTo>
                  <a:lnTo>
                    <a:pt x="4130979" y="85333"/>
                  </a:lnTo>
                  <a:lnTo>
                    <a:pt x="4181983" y="86419"/>
                  </a:lnTo>
                  <a:lnTo>
                    <a:pt x="4232992" y="87490"/>
                  </a:lnTo>
                  <a:lnTo>
                    <a:pt x="4284006" y="88546"/>
                  </a:lnTo>
                  <a:lnTo>
                    <a:pt x="4335024" y="89587"/>
                  </a:lnTo>
                  <a:lnTo>
                    <a:pt x="4386046" y="90611"/>
                  </a:lnTo>
                  <a:lnTo>
                    <a:pt x="4437074" y="91620"/>
                  </a:lnTo>
                  <a:lnTo>
                    <a:pt x="4488106" y="92613"/>
                  </a:lnTo>
                  <a:lnTo>
                    <a:pt x="4539143" y="93589"/>
                  </a:lnTo>
                  <a:lnTo>
                    <a:pt x="4590185" y="94549"/>
                  </a:lnTo>
                  <a:lnTo>
                    <a:pt x="4641232" y="95493"/>
                  </a:lnTo>
                  <a:lnTo>
                    <a:pt x="4692283" y="96419"/>
                  </a:lnTo>
                  <a:lnTo>
                    <a:pt x="4743340" y="97329"/>
                  </a:lnTo>
                  <a:lnTo>
                    <a:pt x="4794402" y="98221"/>
                  </a:lnTo>
                  <a:lnTo>
                    <a:pt x="4845469" y="99096"/>
                  </a:lnTo>
                  <a:lnTo>
                    <a:pt x="4896541" y="99953"/>
                  </a:lnTo>
                  <a:lnTo>
                    <a:pt x="4947619" y="100793"/>
                  </a:lnTo>
                  <a:lnTo>
                    <a:pt x="4998701" y="101614"/>
                  </a:lnTo>
                  <a:lnTo>
                    <a:pt x="5049790" y="102418"/>
                  </a:lnTo>
                  <a:lnTo>
                    <a:pt x="5100883" y="103203"/>
                  </a:lnTo>
                  <a:lnTo>
                    <a:pt x="5151982" y="103969"/>
                  </a:lnTo>
                  <a:lnTo>
                    <a:pt x="5203086" y="104717"/>
                  </a:lnTo>
                  <a:lnTo>
                    <a:pt x="5254197" y="105446"/>
                  </a:lnTo>
                  <a:lnTo>
                    <a:pt x="5305312" y="106156"/>
                  </a:lnTo>
                  <a:lnTo>
                    <a:pt x="5356434" y="106846"/>
                  </a:lnTo>
                  <a:lnTo>
                    <a:pt x="5407561" y="107517"/>
                  </a:lnTo>
                  <a:lnTo>
                    <a:pt x="5458694" y="108169"/>
                  </a:lnTo>
                  <a:lnTo>
                    <a:pt x="5509832" y="108800"/>
                  </a:lnTo>
                  <a:lnTo>
                    <a:pt x="5560977" y="109412"/>
                  </a:lnTo>
                  <a:lnTo>
                    <a:pt x="5612128" y="110003"/>
                  </a:lnTo>
                  <a:lnTo>
                    <a:pt x="5663284" y="110574"/>
                  </a:lnTo>
                  <a:lnTo>
                    <a:pt x="5714447" y="111124"/>
                  </a:lnTo>
                  <a:lnTo>
                    <a:pt x="5765616" y="111653"/>
                  </a:lnTo>
                  <a:lnTo>
                    <a:pt x="5816791" y="112162"/>
                  </a:lnTo>
                  <a:lnTo>
                    <a:pt x="5867972" y="112649"/>
                  </a:lnTo>
                  <a:lnTo>
                    <a:pt x="5919160" y="113115"/>
                  </a:lnTo>
                  <a:lnTo>
                    <a:pt x="5898019" y="161147"/>
                  </a:lnTo>
                  <a:lnTo>
                    <a:pt x="5876385" y="209114"/>
                  </a:lnTo>
                  <a:lnTo>
                    <a:pt x="5854784" y="257095"/>
                  </a:lnTo>
                  <a:lnTo>
                    <a:pt x="5833743" y="305169"/>
                  </a:lnTo>
                  <a:lnTo>
                    <a:pt x="5813789" y="353417"/>
                  </a:lnTo>
                  <a:lnTo>
                    <a:pt x="5795449" y="401918"/>
                  </a:lnTo>
                  <a:lnTo>
                    <a:pt x="5778495" y="449671"/>
                  </a:lnTo>
                  <a:lnTo>
                    <a:pt x="5761565" y="497663"/>
                  </a:lnTo>
                  <a:lnTo>
                    <a:pt x="5744607" y="545808"/>
                  </a:lnTo>
                  <a:lnTo>
                    <a:pt x="5727569" y="594020"/>
                  </a:lnTo>
                  <a:lnTo>
                    <a:pt x="5710398" y="642214"/>
                  </a:lnTo>
                  <a:lnTo>
                    <a:pt x="5693044" y="690303"/>
                  </a:lnTo>
                  <a:lnTo>
                    <a:pt x="5642367" y="690878"/>
                  </a:lnTo>
                  <a:lnTo>
                    <a:pt x="5591681" y="691481"/>
                  </a:lnTo>
                  <a:lnTo>
                    <a:pt x="5540987" y="692113"/>
                  </a:lnTo>
                  <a:lnTo>
                    <a:pt x="5490284" y="692773"/>
                  </a:lnTo>
                  <a:lnTo>
                    <a:pt x="5439573" y="693462"/>
                  </a:lnTo>
                  <a:lnTo>
                    <a:pt x="5388853" y="694178"/>
                  </a:lnTo>
                  <a:lnTo>
                    <a:pt x="5338125" y="694922"/>
                  </a:lnTo>
                  <a:lnTo>
                    <a:pt x="5287390" y="695693"/>
                  </a:lnTo>
                  <a:lnTo>
                    <a:pt x="5236646" y="696491"/>
                  </a:lnTo>
                  <a:lnTo>
                    <a:pt x="5185895" y="697316"/>
                  </a:lnTo>
                  <a:lnTo>
                    <a:pt x="5135137" y="698167"/>
                  </a:lnTo>
                  <a:lnTo>
                    <a:pt x="5084371" y="699046"/>
                  </a:lnTo>
                  <a:lnTo>
                    <a:pt x="5033598" y="699950"/>
                  </a:lnTo>
                  <a:lnTo>
                    <a:pt x="4982818" y="700880"/>
                  </a:lnTo>
                  <a:lnTo>
                    <a:pt x="4932032" y="701836"/>
                  </a:lnTo>
                  <a:lnTo>
                    <a:pt x="4881239" y="702817"/>
                  </a:lnTo>
                  <a:lnTo>
                    <a:pt x="4830439" y="703823"/>
                  </a:lnTo>
                  <a:lnTo>
                    <a:pt x="4779633" y="704855"/>
                  </a:lnTo>
                  <a:lnTo>
                    <a:pt x="4728821" y="705911"/>
                  </a:lnTo>
                  <a:lnTo>
                    <a:pt x="4678003" y="706991"/>
                  </a:lnTo>
                  <a:lnTo>
                    <a:pt x="4627179" y="708096"/>
                  </a:lnTo>
                  <a:lnTo>
                    <a:pt x="4576349" y="709225"/>
                  </a:lnTo>
                  <a:lnTo>
                    <a:pt x="4525514" y="710377"/>
                  </a:lnTo>
                  <a:lnTo>
                    <a:pt x="4474674" y="711553"/>
                  </a:lnTo>
                  <a:lnTo>
                    <a:pt x="4423828" y="712753"/>
                  </a:lnTo>
                  <a:lnTo>
                    <a:pt x="4372977" y="713975"/>
                  </a:lnTo>
                  <a:lnTo>
                    <a:pt x="4322122" y="715220"/>
                  </a:lnTo>
                  <a:lnTo>
                    <a:pt x="4271262" y="716488"/>
                  </a:lnTo>
                  <a:lnTo>
                    <a:pt x="4220397" y="717778"/>
                  </a:lnTo>
                  <a:lnTo>
                    <a:pt x="4169528" y="719090"/>
                  </a:lnTo>
                  <a:lnTo>
                    <a:pt x="4118655" y="720424"/>
                  </a:lnTo>
                  <a:lnTo>
                    <a:pt x="4067777" y="721780"/>
                  </a:lnTo>
                  <a:lnTo>
                    <a:pt x="4016896" y="723157"/>
                  </a:lnTo>
                  <a:lnTo>
                    <a:pt x="3966011" y="724555"/>
                  </a:lnTo>
                  <a:lnTo>
                    <a:pt x="3915123" y="725974"/>
                  </a:lnTo>
                  <a:lnTo>
                    <a:pt x="3864231" y="727414"/>
                  </a:lnTo>
                  <a:lnTo>
                    <a:pt x="3813336" y="728874"/>
                  </a:lnTo>
                  <a:lnTo>
                    <a:pt x="3762438" y="730354"/>
                  </a:lnTo>
                  <a:lnTo>
                    <a:pt x="3711537" y="731855"/>
                  </a:lnTo>
                  <a:lnTo>
                    <a:pt x="3660633" y="733375"/>
                  </a:lnTo>
                  <a:lnTo>
                    <a:pt x="3609726" y="734914"/>
                  </a:lnTo>
                  <a:lnTo>
                    <a:pt x="3558818" y="736473"/>
                  </a:lnTo>
                  <a:lnTo>
                    <a:pt x="3507906" y="738050"/>
                  </a:lnTo>
                  <a:lnTo>
                    <a:pt x="3456993" y="739647"/>
                  </a:lnTo>
                  <a:lnTo>
                    <a:pt x="3406078" y="741261"/>
                  </a:lnTo>
                  <a:lnTo>
                    <a:pt x="3355161" y="742895"/>
                  </a:lnTo>
                  <a:lnTo>
                    <a:pt x="3304243" y="744546"/>
                  </a:lnTo>
                  <a:lnTo>
                    <a:pt x="3253323" y="746215"/>
                  </a:lnTo>
                  <a:lnTo>
                    <a:pt x="3202401" y="747901"/>
                  </a:lnTo>
                  <a:lnTo>
                    <a:pt x="3151479" y="749605"/>
                  </a:lnTo>
                  <a:lnTo>
                    <a:pt x="3100556" y="751326"/>
                  </a:lnTo>
                  <a:lnTo>
                    <a:pt x="3049631" y="753064"/>
                  </a:lnTo>
                  <a:lnTo>
                    <a:pt x="2998707" y="754818"/>
                  </a:lnTo>
                  <a:lnTo>
                    <a:pt x="2947781" y="756589"/>
                  </a:lnTo>
                  <a:lnTo>
                    <a:pt x="2896856" y="758376"/>
                  </a:lnTo>
                  <a:lnTo>
                    <a:pt x="2845930" y="760178"/>
                  </a:lnTo>
                  <a:lnTo>
                    <a:pt x="2795068" y="761979"/>
                  </a:lnTo>
                  <a:lnTo>
                    <a:pt x="2744207" y="763764"/>
                  </a:lnTo>
                  <a:lnTo>
                    <a:pt x="2693347" y="765532"/>
                  </a:lnTo>
                  <a:lnTo>
                    <a:pt x="2642489" y="767285"/>
                  </a:lnTo>
                  <a:lnTo>
                    <a:pt x="2591631" y="769021"/>
                  </a:lnTo>
                  <a:lnTo>
                    <a:pt x="2540775" y="770741"/>
                  </a:lnTo>
                  <a:lnTo>
                    <a:pt x="2489921" y="772443"/>
                  </a:lnTo>
                  <a:lnTo>
                    <a:pt x="2439067" y="774128"/>
                  </a:lnTo>
                  <a:lnTo>
                    <a:pt x="2388215" y="775796"/>
                  </a:lnTo>
                  <a:lnTo>
                    <a:pt x="2337364" y="777446"/>
                  </a:lnTo>
                  <a:lnTo>
                    <a:pt x="2286514" y="779078"/>
                  </a:lnTo>
                  <a:lnTo>
                    <a:pt x="2235666" y="780692"/>
                  </a:lnTo>
                  <a:lnTo>
                    <a:pt x="2184819" y="782288"/>
                  </a:lnTo>
                  <a:lnTo>
                    <a:pt x="2133974" y="783864"/>
                  </a:lnTo>
                  <a:lnTo>
                    <a:pt x="2083130" y="785422"/>
                  </a:lnTo>
                  <a:lnTo>
                    <a:pt x="2032287" y="786961"/>
                  </a:lnTo>
                  <a:lnTo>
                    <a:pt x="1981446" y="788480"/>
                  </a:lnTo>
                  <a:lnTo>
                    <a:pt x="1930607" y="789979"/>
                  </a:lnTo>
                  <a:lnTo>
                    <a:pt x="1879769" y="791459"/>
                  </a:lnTo>
                  <a:lnTo>
                    <a:pt x="1828932" y="792918"/>
                  </a:lnTo>
                  <a:lnTo>
                    <a:pt x="1778097" y="794357"/>
                  </a:lnTo>
                  <a:lnTo>
                    <a:pt x="1727263" y="795775"/>
                  </a:lnTo>
                  <a:lnTo>
                    <a:pt x="1676432" y="797172"/>
                  </a:lnTo>
                  <a:lnTo>
                    <a:pt x="1625601" y="798548"/>
                  </a:lnTo>
                  <a:lnTo>
                    <a:pt x="1574773" y="799902"/>
                  </a:lnTo>
                  <a:lnTo>
                    <a:pt x="1523946" y="801235"/>
                  </a:lnTo>
                  <a:lnTo>
                    <a:pt x="1473120" y="802546"/>
                  </a:lnTo>
                  <a:lnTo>
                    <a:pt x="1422296" y="803835"/>
                  </a:lnTo>
                  <a:lnTo>
                    <a:pt x="1371474" y="805101"/>
                  </a:lnTo>
                  <a:lnTo>
                    <a:pt x="1320654" y="806344"/>
                  </a:lnTo>
                  <a:lnTo>
                    <a:pt x="1269836" y="807565"/>
                  </a:lnTo>
                  <a:lnTo>
                    <a:pt x="1219019" y="808762"/>
                  </a:lnTo>
                  <a:lnTo>
                    <a:pt x="1168204" y="809936"/>
                  </a:lnTo>
                  <a:lnTo>
                    <a:pt x="1117391" y="811086"/>
                  </a:lnTo>
                  <a:lnTo>
                    <a:pt x="1066580" y="812212"/>
                  </a:lnTo>
                  <a:lnTo>
                    <a:pt x="1015770" y="813314"/>
                  </a:lnTo>
                  <a:lnTo>
                    <a:pt x="964962" y="814392"/>
                  </a:lnTo>
                  <a:lnTo>
                    <a:pt x="914157" y="815445"/>
                  </a:lnTo>
                  <a:lnTo>
                    <a:pt x="863353" y="816473"/>
                  </a:lnTo>
                  <a:lnTo>
                    <a:pt x="812551" y="817475"/>
                  </a:lnTo>
                  <a:lnTo>
                    <a:pt x="761751" y="818453"/>
                  </a:lnTo>
                  <a:lnTo>
                    <a:pt x="710953" y="819404"/>
                  </a:lnTo>
                  <a:lnTo>
                    <a:pt x="660157" y="820330"/>
                  </a:lnTo>
                  <a:lnTo>
                    <a:pt x="609363" y="821229"/>
                  </a:lnTo>
                  <a:lnTo>
                    <a:pt x="558571" y="822102"/>
                  </a:lnTo>
                  <a:lnTo>
                    <a:pt x="507781" y="822949"/>
                  </a:lnTo>
                  <a:lnTo>
                    <a:pt x="456994" y="823768"/>
                  </a:lnTo>
                  <a:lnTo>
                    <a:pt x="406208" y="824560"/>
                  </a:lnTo>
                  <a:lnTo>
                    <a:pt x="355424" y="825325"/>
                  </a:lnTo>
                  <a:lnTo>
                    <a:pt x="304643" y="826062"/>
                  </a:lnTo>
                  <a:lnTo>
                    <a:pt x="253863" y="826771"/>
                  </a:lnTo>
                  <a:lnTo>
                    <a:pt x="203086" y="827452"/>
                  </a:lnTo>
                  <a:lnTo>
                    <a:pt x="152311" y="828104"/>
                  </a:lnTo>
                  <a:lnTo>
                    <a:pt x="101538" y="828728"/>
                  </a:lnTo>
                  <a:lnTo>
                    <a:pt x="50768" y="829323"/>
                  </a:lnTo>
                  <a:lnTo>
                    <a:pt x="0" y="829889"/>
                  </a:lnTo>
                  <a:lnTo>
                    <a:pt x="0" y="778039"/>
                  </a:lnTo>
                  <a:lnTo>
                    <a:pt x="0" y="726182"/>
                  </a:lnTo>
                  <a:lnTo>
                    <a:pt x="0" y="5188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15673" y="2496024"/>
              <a:ext cx="5822950" cy="210185"/>
            </a:xfrm>
            <a:custGeom>
              <a:avLst/>
              <a:gdLst/>
              <a:ahLst/>
              <a:cxnLst/>
              <a:rect l="l" t="t" r="r" b="b"/>
              <a:pathLst>
                <a:path w="5822950" h="210185">
                  <a:moveTo>
                    <a:pt x="0" y="0"/>
                  </a:moveTo>
                  <a:lnTo>
                    <a:pt x="0" y="209713"/>
                  </a:lnTo>
                  <a:lnTo>
                    <a:pt x="1214732" y="203184"/>
                  </a:lnTo>
                  <a:lnTo>
                    <a:pt x="4050542" y="175333"/>
                  </a:lnTo>
                  <a:lnTo>
                    <a:pt x="5772363" y="164649"/>
                  </a:lnTo>
                  <a:lnTo>
                    <a:pt x="5795449" y="91785"/>
                  </a:lnTo>
                  <a:lnTo>
                    <a:pt x="5801640" y="73448"/>
                  </a:lnTo>
                  <a:lnTo>
                    <a:pt x="5808416" y="55162"/>
                  </a:lnTo>
                  <a:lnTo>
                    <a:pt x="5822676" y="186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4569" y="1858024"/>
              <a:ext cx="6021276" cy="3221089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3366127" y="1397469"/>
            <a:ext cx="7175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TORSION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74551" y="6946786"/>
            <a:ext cx="6684645" cy="3276600"/>
          </a:xfrm>
          <a:custGeom>
            <a:avLst/>
            <a:gdLst/>
            <a:ahLst/>
            <a:cxnLst/>
            <a:rect l="l" t="t" r="r" b="b"/>
            <a:pathLst>
              <a:path w="6684645" h="3276600">
                <a:moveTo>
                  <a:pt x="0" y="0"/>
                </a:moveTo>
                <a:lnTo>
                  <a:pt x="6684134" y="0"/>
                </a:lnTo>
                <a:lnTo>
                  <a:pt x="6684134" y="3276601"/>
                </a:lnTo>
                <a:lnTo>
                  <a:pt x="0" y="327660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222</Words>
  <Application>Microsoft Office PowerPoint</Application>
  <PresentationFormat>Custom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forces1.cdr</dc:title>
  <dc:creator>BY V.RYAN</dc:creator>
  <cp:keywords>FORCES / MOVEMENTS</cp:keywords>
  <cp:lastModifiedBy>Vincent RYan</cp:lastModifiedBy>
  <cp:revision>1</cp:revision>
  <dcterms:created xsi:type="dcterms:W3CDTF">2023-08-29T16:23:51Z</dcterms:created>
  <dcterms:modified xsi:type="dcterms:W3CDTF">2023-08-29T16:24:58Z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2023-08-29T00:00:00Z</vt:filetime>
  </property>
  <property fmtid="{D5CDD505-2E9C-101B-9397-08002B2CF9AE}" pid="5" name="Producer">
    <vt:lpwstr>Corel PDF Engine Version 19.1.0.419</vt:lpwstr>
  </property>
</Properties>
</file>