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technologystudent.com/forcmom/lever1.htm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forcmom/lever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877" y="123535"/>
            <a:ext cx="5697855" cy="4368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98450" algn="ctr">
              <a:lnSpc>
                <a:spcPct val="100000"/>
              </a:lnSpc>
              <a:spcBef>
                <a:spcPts val="58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LEVERS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7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188" y="1183091"/>
            <a:ext cx="66763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levers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useful?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examples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0022" y="3578653"/>
            <a:ext cx="693674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lever,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LOAD,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EFFORT</a:t>
            </a:r>
            <a:r>
              <a:rPr sz="1400" spc="-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FULCRUM.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935" y="7484068"/>
            <a:ext cx="3427729" cy="103378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bicycle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brake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system,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opposite,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example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level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system.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f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fort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load.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45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9660" y="682999"/>
            <a:ext cx="5537835" cy="29781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305"/>
              </a:spcBef>
              <a:tabLst>
                <a:tab pos="17195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https://technologystudent.com/forcmom/lever1.htm</a:t>
            </a:r>
            <a:endParaRPr sz="1800" baseline="4629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76333" y="5437777"/>
            <a:ext cx="4683125" cy="1245235"/>
            <a:chOff x="876333" y="5437777"/>
            <a:chExt cx="4683125" cy="1245235"/>
          </a:xfrm>
        </p:grpSpPr>
        <p:sp>
          <p:nvSpPr>
            <p:cNvPr id="12" name="object 12"/>
            <p:cNvSpPr/>
            <p:nvPr/>
          </p:nvSpPr>
          <p:spPr>
            <a:xfrm>
              <a:off x="876333" y="5437777"/>
              <a:ext cx="4683125" cy="1245235"/>
            </a:xfrm>
            <a:custGeom>
              <a:avLst/>
              <a:gdLst/>
              <a:ahLst/>
              <a:cxnLst/>
              <a:rect l="l" t="t" r="r" b="b"/>
              <a:pathLst>
                <a:path w="4683125" h="1245234">
                  <a:moveTo>
                    <a:pt x="4667491" y="0"/>
                  </a:moveTo>
                  <a:lnTo>
                    <a:pt x="0" y="1186103"/>
                  </a:lnTo>
                  <a:lnTo>
                    <a:pt x="15011" y="1245184"/>
                  </a:lnTo>
                  <a:lnTo>
                    <a:pt x="4682502" y="59080"/>
                  </a:lnTo>
                  <a:lnTo>
                    <a:pt x="4667491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92530" y="5492645"/>
              <a:ext cx="789940" cy="1097915"/>
            </a:xfrm>
            <a:custGeom>
              <a:avLst/>
              <a:gdLst/>
              <a:ahLst/>
              <a:cxnLst/>
              <a:rect l="l" t="t" r="r" b="b"/>
              <a:pathLst>
                <a:path w="789939" h="1097915">
                  <a:moveTo>
                    <a:pt x="789863" y="901395"/>
                  </a:moveTo>
                  <a:lnTo>
                    <a:pt x="479894" y="272732"/>
                  </a:lnTo>
                  <a:lnTo>
                    <a:pt x="296989" y="319443"/>
                  </a:lnTo>
                  <a:lnTo>
                    <a:pt x="320624" y="301498"/>
                  </a:lnTo>
                  <a:lnTo>
                    <a:pt x="322567" y="300012"/>
                  </a:lnTo>
                  <a:lnTo>
                    <a:pt x="350164" y="264680"/>
                  </a:lnTo>
                  <a:lnTo>
                    <a:pt x="367931" y="223532"/>
                  </a:lnTo>
                  <a:lnTo>
                    <a:pt x="374688" y="178600"/>
                  </a:lnTo>
                  <a:lnTo>
                    <a:pt x="369227" y="131902"/>
                  </a:lnTo>
                  <a:lnTo>
                    <a:pt x="351637" y="88315"/>
                  </a:lnTo>
                  <a:lnTo>
                    <a:pt x="325653" y="54102"/>
                  </a:lnTo>
                  <a:lnTo>
                    <a:pt x="325653" y="194310"/>
                  </a:lnTo>
                  <a:lnTo>
                    <a:pt x="309194" y="240385"/>
                  </a:lnTo>
                  <a:lnTo>
                    <a:pt x="276656" y="276923"/>
                  </a:lnTo>
                  <a:lnTo>
                    <a:pt x="231000" y="298919"/>
                  </a:lnTo>
                  <a:lnTo>
                    <a:pt x="180390" y="301498"/>
                  </a:lnTo>
                  <a:lnTo>
                    <a:pt x="134315" y="285038"/>
                  </a:lnTo>
                  <a:lnTo>
                    <a:pt x="97777" y="252501"/>
                  </a:lnTo>
                  <a:lnTo>
                    <a:pt x="75768" y="206844"/>
                  </a:lnTo>
                  <a:lnTo>
                    <a:pt x="73190" y="156235"/>
                  </a:lnTo>
                  <a:lnTo>
                    <a:pt x="89649" y="110159"/>
                  </a:lnTo>
                  <a:lnTo>
                    <a:pt x="122186" y="73621"/>
                  </a:lnTo>
                  <a:lnTo>
                    <a:pt x="167843" y="51612"/>
                  </a:lnTo>
                  <a:lnTo>
                    <a:pt x="218452" y="49047"/>
                  </a:lnTo>
                  <a:lnTo>
                    <a:pt x="264528" y="65506"/>
                  </a:lnTo>
                  <a:lnTo>
                    <a:pt x="301066" y="98044"/>
                  </a:lnTo>
                  <a:lnTo>
                    <a:pt x="323075" y="143687"/>
                  </a:lnTo>
                  <a:lnTo>
                    <a:pt x="325653" y="194310"/>
                  </a:lnTo>
                  <a:lnTo>
                    <a:pt x="325653" y="54102"/>
                  </a:lnTo>
                  <a:lnTo>
                    <a:pt x="324154" y="52120"/>
                  </a:lnTo>
                  <a:lnTo>
                    <a:pt x="320217" y="49047"/>
                  </a:lnTo>
                  <a:lnTo>
                    <a:pt x="288836" y="24536"/>
                  </a:lnTo>
                  <a:lnTo>
                    <a:pt x="247688" y="6756"/>
                  </a:lnTo>
                  <a:lnTo>
                    <a:pt x="202755" y="0"/>
                  </a:lnTo>
                  <a:lnTo>
                    <a:pt x="156057" y="5461"/>
                  </a:lnTo>
                  <a:lnTo>
                    <a:pt x="112471" y="23063"/>
                  </a:lnTo>
                  <a:lnTo>
                    <a:pt x="76276" y="50533"/>
                  </a:lnTo>
                  <a:lnTo>
                    <a:pt x="48691" y="85864"/>
                  </a:lnTo>
                  <a:lnTo>
                    <a:pt x="30911" y="127012"/>
                  </a:lnTo>
                  <a:lnTo>
                    <a:pt x="24142" y="171945"/>
                  </a:lnTo>
                  <a:lnTo>
                    <a:pt x="29603" y="218630"/>
                  </a:lnTo>
                  <a:lnTo>
                    <a:pt x="47205" y="262229"/>
                  </a:lnTo>
                  <a:lnTo>
                    <a:pt x="74676" y="298424"/>
                  </a:lnTo>
                  <a:lnTo>
                    <a:pt x="110007" y="326009"/>
                  </a:lnTo>
                  <a:lnTo>
                    <a:pt x="151155" y="343789"/>
                  </a:lnTo>
                  <a:lnTo>
                    <a:pt x="182943" y="348576"/>
                  </a:lnTo>
                  <a:lnTo>
                    <a:pt x="0" y="395287"/>
                  </a:lnTo>
                  <a:lnTo>
                    <a:pt x="22021" y="1097470"/>
                  </a:lnTo>
                  <a:lnTo>
                    <a:pt x="789863" y="90139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 rot="20760000">
            <a:off x="1153574" y="5950555"/>
            <a:ext cx="261886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35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 rot="20760000">
            <a:off x="1082390" y="6197579"/>
            <a:ext cx="5302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39"/>
              </a:lnSpc>
            </a:pP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TON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34608" y="4075900"/>
            <a:ext cx="7056120" cy="3243580"/>
            <a:chOff x="334608" y="4075900"/>
            <a:chExt cx="7056120" cy="324358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51465" y="4075900"/>
              <a:ext cx="1136068" cy="316287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34608" y="7235339"/>
              <a:ext cx="7056120" cy="83820"/>
            </a:xfrm>
            <a:custGeom>
              <a:avLst/>
              <a:gdLst/>
              <a:ahLst/>
              <a:cxnLst/>
              <a:rect l="l" t="t" r="r" b="b"/>
              <a:pathLst>
                <a:path w="7056120" h="83820">
                  <a:moveTo>
                    <a:pt x="70561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7056120" y="83820"/>
                  </a:lnTo>
                  <a:lnTo>
                    <a:pt x="705612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37074" y="6338930"/>
              <a:ext cx="883919" cy="899160"/>
            </a:xfrm>
            <a:custGeom>
              <a:avLst/>
              <a:gdLst/>
              <a:ahLst/>
              <a:cxnLst/>
              <a:rect l="l" t="t" r="r" b="b"/>
              <a:pathLst>
                <a:path w="883919" h="899159">
                  <a:moveTo>
                    <a:pt x="419100" y="0"/>
                  </a:moveTo>
                  <a:lnTo>
                    <a:pt x="0" y="899160"/>
                  </a:lnTo>
                  <a:lnTo>
                    <a:pt x="883919" y="899160"/>
                  </a:lnTo>
                  <a:lnTo>
                    <a:pt x="4191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765152" y="7428229"/>
            <a:ext cx="3572510" cy="1359535"/>
            <a:chOff x="3765152" y="7428229"/>
            <a:chExt cx="3572510" cy="1359535"/>
          </a:xfrm>
        </p:grpSpPr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34102" y="8409282"/>
              <a:ext cx="2364985" cy="37802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4443668" y="8390970"/>
              <a:ext cx="360680" cy="307340"/>
            </a:xfrm>
            <a:custGeom>
              <a:avLst/>
              <a:gdLst/>
              <a:ahLst/>
              <a:cxnLst/>
              <a:rect l="l" t="t" r="r" b="b"/>
              <a:pathLst>
                <a:path w="360679" h="307340">
                  <a:moveTo>
                    <a:pt x="54330" y="0"/>
                  </a:moveTo>
                  <a:lnTo>
                    <a:pt x="0" y="235077"/>
                  </a:lnTo>
                  <a:lnTo>
                    <a:pt x="290449" y="307149"/>
                  </a:lnTo>
                  <a:lnTo>
                    <a:pt x="360667" y="96100"/>
                  </a:lnTo>
                  <a:lnTo>
                    <a:pt x="54330" y="0"/>
                  </a:lnTo>
                  <a:close/>
                </a:path>
              </a:pathLst>
            </a:custGeom>
            <a:solidFill>
              <a:srgbClr val="2374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42321" y="7561119"/>
              <a:ext cx="3446144" cy="46560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91379" y="7495740"/>
              <a:ext cx="2450941" cy="59782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792817" y="7495587"/>
              <a:ext cx="2448818" cy="597827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3765143" y="7564866"/>
              <a:ext cx="3572510" cy="1026160"/>
            </a:xfrm>
            <a:custGeom>
              <a:avLst/>
              <a:gdLst/>
              <a:ahLst/>
              <a:cxnLst/>
              <a:rect l="l" t="t" r="r" b="b"/>
              <a:pathLst>
                <a:path w="3572509" h="1026159">
                  <a:moveTo>
                    <a:pt x="453694" y="957961"/>
                  </a:moveTo>
                  <a:lnTo>
                    <a:pt x="272618" y="957961"/>
                  </a:lnTo>
                  <a:lnTo>
                    <a:pt x="262102" y="957541"/>
                  </a:lnTo>
                  <a:lnTo>
                    <a:pt x="207251" y="940473"/>
                  </a:lnTo>
                  <a:lnTo>
                    <a:pt x="140131" y="897623"/>
                  </a:lnTo>
                  <a:lnTo>
                    <a:pt x="97421" y="862279"/>
                  </a:lnTo>
                  <a:lnTo>
                    <a:pt x="48006" y="815568"/>
                  </a:lnTo>
                  <a:lnTo>
                    <a:pt x="0" y="863574"/>
                  </a:lnTo>
                  <a:lnTo>
                    <a:pt x="53886" y="914336"/>
                  </a:lnTo>
                  <a:lnTo>
                    <a:pt x="101180" y="953122"/>
                  </a:lnTo>
                  <a:lnTo>
                    <a:pt x="142214" y="981544"/>
                  </a:lnTo>
                  <a:lnTo>
                    <a:pt x="177279" y="1001217"/>
                  </a:lnTo>
                  <a:lnTo>
                    <a:pt x="235813" y="1022184"/>
                  </a:lnTo>
                  <a:lnTo>
                    <a:pt x="272618" y="1025855"/>
                  </a:lnTo>
                  <a:lnTo>
                    <a:pt x="453694" y="1025855"/>
                  </a:lnTo>
                  <a:lnTo>
                    <a:pt x="453694" y="957961"/>
                  </a:lnTo>
                  <a:close/>
                </a:path>
                <a:path w="3572509" h="1026159">
                  <a:moveTo>
                    <a:pt x="3572002" y="225996"/>
                  </a:moveTo>
                  <a:lnTo>
                    <a:pt x="3570224" y="171653"/>
                  </a:lnTo>
                  <a:lnTo>
                    <a:pt x="3564509" y="119748"/>
                  </a:lnTo>
                  <a:lnTo>
                    <a:pt x="3554806" y="72415"/>
                  </a:lnTo>
                  <a:lnTo>
                    <a:pt x="3541064" y="31800"/>
                  </a:lnTo>
                  <a:lnTo>
                    <a:pt x="3523234" y="0"/>
                  </a:lnTo>
                  <a:lnTo>
                    <a:pt x="3523234" y="459968"/>
                  </a:lnTo>
                  <a:lnTo>
                    <a:pt x="3540518" y="425310"/>
                  </a:lnTo>
                  <a:lnTo>
                    <a:pt x="3554082" y="382460"/>
                  </a:lnTo>
                  <a:lnTo>
                    <a:pt x="3563886" y="333527"/>
                  </a:lnTo>
                  <a:lnTo>
                    <a:pt x="3569868" y="280670"/>
                  </a:lnTo>
                  <a:lnTo>
                    <a:pt x="3572002" y="22599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180039" y="8477018"/>
              <a:ext cx="150888" cy="16382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4319969" y="7428229"/>
              <a:ext cx="504825" cy="1286510"/>
            </a:xfrm>
            <a:custGeom>
              <a:avLst/>
              <a:gdLst/>
              <a:ahLst/>
              <a:cxnLst/>
              <a:rect l="l" t="t" r="r" b="b"/>
              <a:pathLst>
                <a:path w="504825" h="1286509">
                  <a:moveTo>
                    <a:pt x="167589" y="0"/>
                  </a:moveTo>
                  <a:lnTo>
                    <a:pt x="141782" y="6081"/>
                  </a:lnTo>
                  <a:lnTo>
                    <a:pt x="121040" y="22612"/>
                  </a:lnTo>
                  <a:lnTo>
                    <a:pt x="107228" y="46448"/>
                  </a:lnTo>
                  <a:lnTo>
                    <a:pt x="102209" y="74447"/>
                  </a:lnTo>
                  <a:lnTo>
                    <a:pt x="102209" y="678103"/>
                  </a:lnTo>
                  <a:lnTo>
                    <a:pt x="96558" y="719230"/>
                  </a:lnTo>
                  <a:lnTo>
                    <a:pt x="81983" y="767255"/>
                  </a:lnTo>
                  <a:lnTo>
                    <a:pt x="62053" y="818893"/>
                  </a:lnTo>
                  <a:lnTo>
                    <a:pt x="40336" y="870855"/>
                  </a:lnTo>
                  <a:lnTo>
                    <a:pt x="20401" y="919854"/>
                  </a:lnTo>
                  <a:lnTo>
                    <a:pt x="5817" y="962605"/>
                  </a:lnTo>
                  <a:lnTo>
                    <a:pt x="152" y="995819"/>
                  </a:lnTo>
                  <a:lnTo>
                    <a:pt x="0" y="1226019"/>
                  </a:lnTo>
                  <a:lnTo>
                    <a:pt x="402386" y="1286306"/>
                  </a:lnTo>
                  <a:lnTo>
                    <a:pt x="404397" y="1248232"/>
                  </a:lnTo>
                  <a:lnTo>
                    <a:pt x="409957" y="1203408"/>
                  </a:lnTo>
                  <a:lnTo>
                    <a:pt x="418357" y="1153183"/>
                  </a:lnTo>
                  <a:lnTo>
                    <a:pt x="428885" y="1098908"/>
                  </a:lnTo>
                  <a:lnTo>
                    <a:pt x="440833" y="1041932"/>
                  </a:lnTo>
                  <a:lnTo>
                    <a:pt x="466149" y="925280"/>
                  </a:lnTo>
                  <a:lnTo>
                    <a:pt x="478097" y="868304"/>
                  </a:lnTo>
                  <a:lnTo>
                    <a:pt x="488626" y="814028"/>
                  </a:lnTo>
                  <a:lnTo>
                    <a:pt x="497025" y="763801"/>
                  </a:lnTo>
                  <a:lnTo>
                    <a:pt x="502585" y="718974"/>
                  </a:lnTo>
                  <a:lnTo>
                    <a:pt x="504596" y="680897"/>
                  </a:lnTo>
                  <a:lnTo>
                    <a:pt x="504596" y="73012"/>
                  </a:lnTo>
                  <a:lnTo>
                    <a:pt x="500263" y="44173"/>
                  </a:lnTo>
                  <a:lnTo>
                    <a:pt x="487646" y="21531"/>
                  </a:lnTo>
                  <a:lnTo>
                    <a:pt x="467322" y="6687"/>
                  </a:lnTo>
                  <a:lnTo>
                    <a:pt x="439864" y="1244"/>
                  </a:lnTo>
                  <a:lnTo>
                    <a:pt x="16758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421949" y="7501315"/>
              <a:ext cx="401916" cy="586333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553898" y="8089635"/>
              <a:ext cx="131825" cy="131825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559783" y="8509099"/>
              <a:ext cx="76898" cy="76898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 rot="300000">
            <a:off x="5956296" y="8873777"/>
            <a:ext cx="63051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EFFORT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029401" y="8628986"/>
            <a:ext cx="508634" cy="248285"/>
          </a:xfrm>
          <a:custGeom>
            <a:avLst/>
            <a:gdLst/>
            <a:ahLst/>
            <a:cxnLst/>
            <a:rect l="l" t="t" r="r" b="b"/>
            <a:pathLst>
              <a:path w="508634" h="248284">
                <a:moveTo>
                  <a:pt x="57696" y="69964"/>
                </a:moveTo>
                <a:lnTo>
                  <a:pt x="35039" y="0"/>
                </a:lnTo>
                <a:lnTo>
                  <a:pt x="0" y="64655"/>
                </a:lnTo>
                <a:lnTo>
                  <a:pt x="6858" y="62369"/>
                </a:lnTo>
                <a:lnTo>
                  <a:pt x="13601" y="60807"/>
                </a:lnTo>
                <a:lnTo>
                  <a:pt x="20243" y="59994"/>
                </a:lnTo>
                <a:lnTo>
                  <a:pt x="26797" y="59905"/>
                </a:lnTo>
                <a:lnTo>
                  <a:pt x="13360" y="205816"/>
                </a:lnTo>
                <a:lnTo>
                  <a:pt x="18770" y="206311"/>
                </a:lnTo>
                <a:lnTo>
                  <a:pt x="32207" y="60401"/>
                </a:lnTo>
                <a:lnTo>
                  <a:pt x="38633" y="61683"/>
                </a:lnTo>
                <a:lnTo>
                  <a:pt x="45021" y="63703"/>
                </a:lnTo>
                <a:lnTo>
                  <a:pt x="51371" y="66459"/>
                </a:lnTo>
                <a:lnTo>
                  <a:pt x="57696" y="69964"/>
                </a:lnTo>
                <a:close/>
              </a:path>
              <a:path w="508634" h="248284">
                <a:moveTo>
                  <a:pt x="197942" y="82880"/>
                </a:moveTo>
                <a:lnTo>
                  <a:pt x="175285" y="12915"/>
                </a:lnTo>
                <a:lnTo>
                  <a:pt x="140233" y="77571"/>
                </a:lnTo>
                <a:lnTo>
                  <a:pt x="147091" y="75272"/>
                </a:lnTo>
                <a:lnTo>
                  <a:pt x="153835" y="73723"/>
                </a:lnTo>
                <a:lnTo>
                  <a:pt x="160477" y="72898"/>
                </a:lnTo>
                <a:lnTo>
                  <a:pt x="167043" y="72821"/>
                </a:lnTo>
                <a:lnTo>
                  <a:pt x="153606" y="218732"/>
                </a:lnTo>
                <a:lnTo>
                  <a:pt x="159016" y="219227"/>
                </a:lnTo>
                <a:lnTo>
                  <a:pt x="172453" y="73317"/>
                </a:lnTo>
                <a:lnTo>
                  <a:pt x="178879" y="74587"/>
                </a:lnTo>
                <a:lnTo>
                  <a:pt x="185254" y="76606"/>
                </a:lnTo>
                <a:lnTo>
                  <a:pt x="191604" y="79375"/>
                </a:lnTo>
                <a:lnTo>
                  <a:pt x="197942" y="82880"/>
                </a:lnTo>
                <a:close/>
              </a:path>
              <a:path w="508634" h="248284">
                <a:moveTo>
                  <a:pt x="356781" y="97497"/>
                </a:moveTo>
                <a:lnTo>
                  <a:pt x="334124" y="27533"/>
                </a:lnTo>
                <a:lnTo>
                  <a:pt x="299072" y="92189"/>
                </a:lnTo>
                <a:lnTo>
                  <a:pt x="305943" y="89903"/>
                </a:lnTo>
                <a:lnTo>
                  <a:pt x="312686" y="88353"/>
                </a:lnTo>
                <a:lnTo>
                  <a:pt x="319328" y="87528"/>
                </a:lnTo>
                <a:lnTo>
                  <a:pt x="325882" y="87439"/>
                </a:lnTo>
                <a:lnTo>
                  <a:pt x="312445" y="233349"/>
                </a:lnTo>
                <a:lnTo>
                  <a:pt x="317855" y="233857"/>
                </a:lnTo>
                <a:lnTo>
                  <a:pt x="331292" y="87934"/>
                </a:lnTo>
                <a:lnTo>
                  <a:pt x="337718" y="89217"/>
                </a:lnTo>
                <a:lnTo>
                  <a:pt x="344106" y="91236"/>
                </a:lnTo>
                <a:lnTo>
                  <a:pt x="350456" y="93992"/>
                </a:lnTo>
                <a:lnTo>
                  <a:pt x="356781" y="97497"/>
                </a:lnTo>
                <a:close/>
              </a:path>
              <a:path w="508634" h="248284">
                <a:moveTo>
                  <a:pt x="508482" y="111480"/>
                </a:moveTo>
                <a:lnTo>
                  <a:pt x="485825" y="41503"/>
                </a:lnTo>
                <a:lnTo>
                  <a:pt x="450773" y="106159"/>
                </a:lnTo>
                <a:lnTo>
                  <a:pt x="457631" y="103873"/>
                </a:lnTo>
                <a:lnTo>
                  <a:pt x="464375" y="102311"/>
                </a:lnTo>
                <a:lnTo>
                  <a:pt x="471017" y="101498"/>
                </a:lnTo>
                <a:lnTo>
                  <a:pt x="477583" y="101409"/>
                </a:lnTo>
                <a:lnTo>
                  <a:pt x="464146" y="247319"/>
                </a:lnTo>
                <a:lnTo>
                  <a:pt x="469557" y="247827"/>
                </a:lnTo>
                <a:lnTo>
                  <a:pt x="482993" y="101904"/>
                </a:lnTo>
                <a:lnTo>
                  <a:pt x="489419" y="103187"/>
                </a:lnTo>
                <a:lnTo>
                  <a:pt x="495795" y="105206"/>
                </a:lnTo>
                <a:lnTo>
                  <a:pt x="502145" y="107975"/>
                </a:lnTo>
                <a:lnTo>
                  <a:pt x="508482" y="11148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738562" y="8829647"/>
            <a:ext cx="68135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solidFill>
                  <a:srgbClr val="151616"/>
                </a:solidFill>
                <a:latin typeface="Arial"/>
                <a:cs typeface="Arial"/>
              </a:rPr>
              <a:t>FULCRUM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817376" y="7513510"/>
            <a:ext cx="762000" cy="1304925"/>
            <a:chOff x="3817376" y="7513510"/>
            <a:chExt cx="762000" cy="1304925"/>
          </a:xfrm>
        </p:grpSpPr>
        <p:sp>
          <p:nvSpPr>
            <p:cNvPr id="36" name="object 36"/>
            <p:cNvSpPr/>
            <p:nvPr/>
          </p:nvSpPr>
          <p:spPr>
            <a:xfrm>
              <a:off x="4081954" y="8602826"/>
              <a:ext cx="497205" cy="215900"/>
            </a:xfrm>
            <a:custGeom>
              <a:avLst/>
              <a:gdLst/>
              <a:ahLst/>
              <a:cxnLst/>
              <a:rect l="l" t="t" r="r" b="b"/>
              <a:pathLst>
                <a:path w="497204" h="215900">
                  <a:moveTo>
                    <a:pt x="497078" y="0"/>
                  </a:moveTo>
                  <a:lnTo>
                    <a:pt x="433831" y="37553"/>
                  </a:lnTo>
                  <a:lnTo>
                    <a:pt x="440878" y="39058"/>
                  </a:lnTo>
                  <a:lnTo>
                    <a:pt x="447467" y="41170"/>
                  </a:lnTo>
                  <a:lnTo>
                    <a:pt x="453600" y="43886"/>
                  </a:lnTo>
                  <a:lnTo>
                    <a:pt x="459282" y="47205"/>
                  </a:lnTo>
                  <a:lnTo>
                    <a:pt x="395097" y="135242"/>
                  </a:lnTo>
                  <a:lnTo>
                    <a:pt x="0" y="135242"/>
                  </a:lnTo>
                  <a:lnTo>
                    <a:pt x="0" y="137960"/>
                  </a:lnTo>
                  <a:lnTo>
                    <a:pt x="0" y="215569"/>
                  </a:lnTo>
                  <a:lnTo>
                    <a:pt x="5422" y="215569"/>
                  </a:lnTo>
                  <a:lnTo>
                    <a:pt x="5422" y="140677"/>
                  </a:lnTo>
                  <a:lnTo>
                    <a:pt x="397852" y="140677"/>
                  </a:lnTo>
                  <a:lnTo>
                    <a:pt x="463664" y="50418"/>
                  </a:lnTo>
                  <a:lnTo>
                    <a:pt x="468544" y="54842"/>
                  </a:lnTo>
                  <a:lnTo>
                    <a:pt x="472998" y="59864"/>
                  </a:lnTo>
                  <a:lnTo>
                    <a:pt x="477033" y="65481"/>
                  </a:lnTo>
                  <a:lnTo>
                    <a:pt x="480656" y="71691"/>
                  </a:lnTo>
                  <a:lnTo>
                    <a:pt x="497078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817376" y="7513510"/>
              <a:ext cx="167005" cy="566420"/>
            </a:xfrm>
            <a:custGeom>
              <a:avLst/>
              <a:gdLst/>
              <a:ahLst/>
              <a:cxnLst/>
              <a:rect l="l" t="t" r="r" b="b"/>
              <a:pathLst>
                <a:path w="167004" h="566420">
                  <a:moveTo>
                    <a:pt x="166700" y="0"/>
                  </a:moveTo>
                  <a:lnTo>
                    <a:pt x="11493" y="11493"/>
                  </a:lnTo>
                  <a:lnTo>
                    <a:pt x="0" y="566216"/>
                  </a:lnTo>
                  <a:lnTo>
                    <a:pt x="94843" y="557593"/>
                  </a:lnTo>
                  <a:lnTo>
                    <a:pt x="96595" y="538507"/>
                  </a:lnTo>
                  <a:lnTo>
                    <a:pt x="102388" y="488973"/>
                  </a:lnTo>
                  <a:lnTo>
                    <a:pt x="113033" y="420578"/>
                  </a:lnTo>
                  <a:lnTo>
                    <a:pt x="139593" y="297786"/>
                  </a:lnTo>
                  <a:lnTo>
                    <a:pt x="140330" y="269433"/>
                  </a:lnTo>
                  <a:lnTo>
                    <a:pt x="133064" y="248256"/>
                  </a:lnTo>
                  <a:lnTo>
                    <a:pt x="119314" y="222667"/>
                  </a:lnTo>
                  <a:lnTo>
                    <a:pt x="100596" y="181076"/>
                  </a:lnTo>
                  <a:lnTo>
                    <a:pt x="96373" y="115192"/>
                  </a:lnTo>
                  <a:lnTo>
                    <a:pt x="120713" y="57124"/>
                  </a:lnTo>
                  <a:lnTo>
                    <a:pt x="151520" y="15763"/>
                  </a:lnTo>
                  <a:lnTo>
                    <a:pt x="166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6295135" y="7725254"/>
            <a:ext cx="66738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5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5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875" y="123514"/>
            <a:ext cx="5697855" cy="4368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98450" algn="ctr">
              <a:lnSpc>
                <a:spcPct val="100000"/>
              </a:lnSpc>
              <a:spcBef>
                <a:spcPts val="58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LEVERS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7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9660" y="682999"/>
            <a:ext cx="5537835" cy="29781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305"/>
              </a:spcBef>
              <a:tabLst>
                <a:tab pos="17195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https://technologystudent.com/forcmom/lever1.htm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521" y="1205821"/>
            <a:ext cx="70802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classes</a:t>
            </a:r>
            <a:r>
              <a:rPr sz="14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lever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‘boxes’,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practical example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882214" y="3118586"/>
            <a:ext cx="294640" cy="234315"/>
            <a:chOff x="2882214" y="3118586"/>
            <a:chExt cx="294640" cy="234315"/>
          </a:xfrm>
        </p:grpSpPr>
        <p:sp>
          <p:nvSpPr>
            <p:cNvPr id="6" name="object 6"/>
            <p:cNvSpPr/>
            <p:nvPr/>
          </p:nvSpPr>
          <p:spPr>
            <a:xfrm>
              <a:off x="2883801" y="3120173"/>
              <a:ext cx="291465" cy="231140"/>
            </a:xfrm>
            <a:custGeom>
              <a:avLst/>
              <a:gdLst/>
              <a:ahLst/>
              <a:cxnLst/>
              <a:rect l="l" t="t" r="r" b="b"/>
              <a:pathLst>
                <a:path w="291464" h="231139">
                  <a:moveTo>
                    <a:pt x="157394" y="0"/>
                  </a:moveTo>
                  <a:lnTo>
                    <a:pt x="0" y="230551"/>
                  </a:lnTo>
                  <a:lnTo>
                    <a:pt x="290959" y="230551"/>
                  </a:lnTo>
                  <a:lnTo>
                    <a:pt x="15739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83801" y="3120173"/>
              <a:ext cx="291465" cy="231140"/>
            </a:xfrm>
            <a:custGeom>
              <a:avLst/>
              <a:gdLst/>
              <a:ahLst/>
              <a:cxnLst/>
              <a:rect l="l" t="t" r="r" b="b"/>
              <a:pathLst>
                <a:path w="291464" h="231139">
                  <a:moveTo>
                    <a:pt x="290959" y="230551"/>
                  </a:moveTo>
                  <a:lnTo>
                    <a:pt x="0" y="230551"/>
                  </a:lnTo>
                  <a:lnTo>
                    <a:pt x="157394" y="0"/>
                  </a:lnTo>
                  <a:lnTo>
                    <a:pt x="290959" y="23055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660526" y="3362986"/>
            <a:ext cx="770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FULCRUM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716980" y="2704057"/>
            <a:ext cx="2134235" cy="765175"/>
            <a:chOff x="1716980" y="2704057"/>
            <a:chExt cx="2134235" cy="765175"/>
          </a:xfrm>
        </p:grpSpPr>
        <p:sp>
          <p:nvSpPr>
            <p:cNvPr id="10" name="object 10"/>
            <p:cNvSpPr/>
            <p:nvPr/>
          </p:nvSpPr>
          <p:spPr>
            <a:xfrm>
              <a:off x="1718351" y="3058318"/>
              <a:ext cx="2131695" cy="56515"/>
            </a:xfrm>
            <a:custGeom>
              <a:avLst/>
              <a:gdLst/>
              <a:ahLst/>
              <a:cxnLst/>
              <a:rect l="l" t="t" r="r" b="b"/>
              <a:pathLst>
                <a:path w="2131695" h="56514">
                  <a:moveTo>
                    <a:pt x="2131193" y="0"/>
                  </a:moveTo>
                  <a:lnTo>
                    <a:pt x="0" y="0"/>
                  </a:lnTo>
                  <a:lnTo>
                    <a:pt x="0" y="56233"/>
                  </a:lnTo>
                  <a:lnTo>
                    <a:pt x="2131193" y="56233"/>
                  </a:lnTo>
                  <a:lnTo>
                    <a:pt x="213119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18351" y="2704057"/>
              <a:ext cx="2131695" cy="410845"/>
            </a:xfrm>
            <a:custGeom>
              <a:avLst/>
              <a:gdLst/>
              <a:ahLst/>
              <a:cxnLst/>
              <a:rect l="l" t="t" r="r" b="b"/>
              <a:pathLst>
                <a:path w="2131695" h="410844">
                  <a:moveTo>
                    <a:pt x="0" y="354261"/>
                  </a:moveTo>
                  <a:lnTo>
                    <a:pt x="2131193" y="354261"/>
                  </a:lnTo>
                  <a:lnTo>
                    <a:pt x="2131193" y="410494"/>
                  </a:lnTo>
                  <a:lnTo>
                    <a:pt x="0" y="410494"/>
                  </a:lnTo>
                  <a:lnTo>
                    <a:pt x="0" y="354261"/>
                  </a:lnTo>
                  <a:close/>
                </a:path>
                <a:path w="2131695" h="410844">
                  <a:moveTo>
                    <a:pt x="168696" y="0"/>
                  </a:moveTo>
                  <a:lnTo>
                    <a:pt x="168696" y="35426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47851" y="2979946"/>
              <a:ext cx="78740" cy="78740"/>
            </a:xfrm>
            <a:custGeom>
              <a:avLst/>
              <a:gdLst/>
              <a:ahLst/>
              <a:cxnLst/>
              <a:rect l="l" t="t" r="r" b="b"/>
              <a:pathLst>
                <a:path w="78739" h="78739">
                  <a:moveTo>
                    <a:pt x="78367" y="0"/>
                  </a:moveTo>
                  <a:lnTo>
                    <a:pt x="0" y="0"/>
                  </a:lnTo>
                  <a:lnTo>
                    <a:pt x="39197" y="78371"/>
                  </a:lnTo>
                  <a:lnTo>
                    <a:pt x="783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98935" y="3114551"/>
              <a:ext cx="0" cy="354330"/>
            </a:xfrm>
            <a:custGeom>
              <a:avLst/>
              <a:gdLst/>
              <a:ahLst/>
              <a:cxnLst/>
              <a:rect l="l" t="t" r="r" b="b"/>
              <a:pathLst>
                <a:path h="354329">
                  <a:moveTo>
                    <a:pt x="0" y="0"/>
                  </a:moveTo>
                  <a:lnTo>
                    <a:pt x="0" y="35426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59739" y="3390439"/>
              <a:ext cx="78740" cy="78740"/>
            </a:xfrm>
            <a:custGeom>
              <a:avLst/>
              <a:gdLst/>
              <a:ahLst/>
              <a:cxnLst/>
              <a:rect l="l" t="t" r="r" b="b"/>
              <a:pathLst>
                <a:path w="78739" h="78739">
                  <a:moveTo>
                    <a:pt x="78367" y="0"/>
                  </a:moveTo>
                  <a:lnTo>
                    <a:pt x="0" y="0"/>
                  </a:lnTo>
                  <a:lnTo>
                    <a:pt x="39196" y="78372"/>
                  </a:lnTo>
                  <a:lnTo>
                    <a:pt x="783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643796" y="2533334"/>
            <a:ext cx="6324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EFFORT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99453" y="2859479"/>
            <a:ext cx="440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"/>
                <a:cs typeface="Arial"/>
              </a:rPr>
              <a:t>LOAD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710147" y="5961571"/>
            <a:ext cx="294640" cy="234315"/>
            <a:chOff x="1710147" y="5961571"/>
            <a:chExt cx="294640" cy="234315"/>
          </a:xfrm>
        </p:grpSpPr>
        <p:sp>
          <p:nvSpPr>
            <p:cNvPr id="18" name="object 18"/>
            <p:cNvSpPr/>
            <p:nvPr/>
          </p:nvSpPr>
          <p:spPr>
            <a:xfrm>
              <a:off x="1711735" y="5963158"/>
              <a:ext cx="291465" cy="231140"/>
            </a:xfrm>
            <a:custGeom>
              <a:avLst/>
              <a:gdLst/>
              <a:ahLst/>
              <a:cxnLst/>
              <a:rect l="l" t="t" r="r" b="b"/>
              <a:pathLst>
                <a:path w="291464" h="231139">
                  <a:moveTo>
                    <a:pt x="157396" y="0"/>
                  </a:moveTo>
                  <a:lnTo>
                    <a:pt x="0" y="230550"/>
                  </a:lnTo>
                  <a:lnTo>
                    <a:pt x="290959" y="230550"/>
                  </a:lnTo>
                  <a:lnTo>
                    <a:pt x="15739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11735" y="5963158"/>
              <a:ext cx="291465" cy="231140"/>
            </a:xfrm>
            <a:custGeom>
              <a:avLst/>
              <a:gdLst/>
              <a:ahLst/>
              <a:cxnLst/>
              <a:rect l="l" t="t" r="r" b="b"/>
              <a:pathLst>
                <a:path w="291464" h="231139">
                  <a:moveTo>
                    <a:pt x="290959" y="230550"/>
                  </a:moveTo>
                  <a:lnTo>
                    <a:pt x="0" y="230550"/>
                  </a:lnTo>
                  <a:lnTo>
                    <a:pt x="157396" y="0"/>
                  </a:lnTo>
                  <a:lnTo>
                    <a:pt x="290959" y="2305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568254" y="6200013"/>
            <a:ext cx="770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FULCRUM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24611" y="5547042"/>
            <a:ext cx="0" cy="354330"/>
          </a:xfrm>
          <a:custGeom>
            <a:avLst/>
            <a:gdLst/>
            <a:ahLst/>
            <a:cxnLst/>
            <a:rect l="l" t="t" r="r" b="b"/>
            <a:pathLst>
              <a:path h="354329">
                <a:moveTo>
                  <a:pt x="0" y="35426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85439" y="5547042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39171" y="0"/>
                </a:moveTo>
                <a:lnTo>
                  <a:pt x="0" y="78371"/>
                </a:lnTo>
                <a:lnTo>
                  <a:pt x="78369" y="78371"/>
                </a:lnTo>
                <a:lnTo>
                  <a:pt x="391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1692046" y="5899932"/>
            <a:ext cx="2134235" cy="412115"/>
            <a:chOff x="1692046" y="5899932"/>
            <a:chExt cx="2134235" cy="412115"/>
          </a:xfrm>
        </p:grpSpPr>
        <p:sp>
          <p:nvSpPr>
            <p:cNvPr id="24" name="object 24"/>
            <p:cNvSpPr/>
            <p:nvPr/>
          </p:nvSpPr>
          <p:spPr>
            <a:xfrm>
              <a:off x="1693417" y="5901303"/>
              <a:ext cx="2131695" cy="56515"/>
            </a:xfrm>
            <a:custGeom>
              <a:avLst/>
              <a:gdLst/>
              <a:ahLst/>
              <a:cxnLst/>
              <a:rect l="l" t="t" r="r" b="b"/>
              <a:pathLst>
                <a:path w="2131695" h="56514">
                  <a:moveTo>
                    <a:pt x="2131193" y="0"/>
                  </a:moveTo>
                  <a:lnTo>
                    <a:pt x="0" y="0"/>
                  </a:lnTo>
                  <a:lnTo>
                    <a:pt x="0" y="56231"/>
                  </a:lnTo>
                  <a:lnTo>
                    <a:pt x="2131193" y="56231"/>
                  </a:lnTo>
                  <a:lnTo>
                    <a:pt x="213119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93417" y="5901303"/>
              <a:ext cx="2131695" cy="410845"/>
            </a:xfrm>
            <a:custGeom>
              <a:avLst/>
              <a:gdLst/>
              <a:ahLst/>
              <a:cxnLst/>
              <a:rect l="l" t="t" r="r" b="b"/>
              <a:pathLst>
                <a:path w="2131695" h="410845">
                  <a:moveTo>
                    <a:pt x="0" y="0"/>
                  </a:moveTo>
                  <a:lnTo>
                    <a:pt x="2131193" y="0"/>
                  </a:lnTo>
                  <a:lnTo>
                    <a:pt x="2131193" y="56231"/>
                  </a:lnTo>
                  <a:lnTo>
                    <a:pt x="0" y="56231"/>
                  </a:lnTo>
                  <a:lnTo>
                    <a:pt x="0" y="0"/>
                  </a:lnTo>
                  <a:close/>
                </a:path>
                <a:path w="2131695" h="410845">
                  <a:moveTo>
                    <a:pt x="1102147" y="56231"/>
                  </a:moveTo>
                  <a:lnTo>
                    <a:pt x="1102147" y="4104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56368" y="6233425"/>
              <a:ext cx="78740" cy="78740"/>
            </a:xfrm>
            <a:custGeom>
              <a:avLst/>
              <a:gdLst/>
              <a:ahLst/>
              <a:cxnLst/>
              <a:rect l="l" t="t" r="r" b="b"/>
              <a:pathLst>
                <a:path w="78739" h="78739">
                  <a:moveTo>
                    <a:pt x="78369" y="0"/>
                  </a:moveTo>
                  <a:lnTo>
                    <a:pt x="0" y="0"/>
                  </a:lnTo>
                  <a:lnTo>
                    <a:pt x="39197" y="78371"/>
                  </a:lnTo>
                  <a:lnTo>
                    <a:pt x="783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345184" y="5963838"/>
            <a:ext cx="6324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EFFORT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08546" y="5719334"/>
            <a:ext cx="440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"/>
                <a:cs typeface="Arial"/>
              </a:rPr>
              <a:t>LOAD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3504963" y="8847223"/>
            <a:ext cx="294640" cy="234315"/>
            <a:chOff x="3504963" y="8847223"/>
            <a:chExt cx="294640" cy="234315"/>
          </a:xfrm>
        </p:grpSpPr>
        <p:sp>
          <p:nvSpPr>
            <p:cNvPr id="30" name="object 30"/>
            <p:cNvSpPr/>
            <p:nvPr/>
          </p:nvSpPr>
          <p:spPr>
            <a:xfrm>
              <a:off x="3506551" y="8848811"/>
              <a:ext cx="291465" cy="231140"/>
            </a:xfrm>
            <a:custGeom>
              <a:avLst/>
              <a:gdLst/>
              <a:ahLst/>
              <a:cxnLst/>
              <a:rect l="l" t="t" r="r" b="b"/>
              <a:pathLst>
                <a:path w="291464" h="231140">
                  <a:moveTo>
                    <a:pt x="157394" y="0"/>
                  </a:moveTo>
                  <a:lnTo>
                    <a:pt x="0" y="230550"/>
                  </a:lnTo>
                  <a:lnTo>
                    <a:pt x="290959" y="230550"/>
                  </a:lnTo>
                  <a:lnTo>
                    <a:pt x="15739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06551" y="8848811"/>
              <a:ext cx="291465" cy="231140"/>
            </a:xfrm>
            <a:custGeom>
              <a:avLst/>
              <a:gdLst/>
              <a:ahLst/>
              <a:cxnLst/>
              <a:rect l="l" t="t" r="r" b="b"/>
              <a:pathLst>
                <a:path w="291464" h="231140">
                  <a:moveTo>
                    <a:pt x="290959" y="230550"/>
                  </a:moveTo>
                  <a:lnTo>
                    <a:pt x="0" y="230550"/>
                  </a:lnTo>
                  <a:lnTo>
                    <a:pt x="157394" y="0"/>
                  </a:lnTo>
                  <a:lnTo>
                    <a:pt x="290959" y="2305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278722" y="9078465"/>
            <a:ext cx="770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FULCRUM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694599" y="8432694"/>
            <a:ext cx="2166620" cy="641350"/>
            <a:chOff x="1694599" y="8432694"/>
            <a:chExt cx="2166620" cy="641350"/>
          </a:xfrm>
        </p:grpSpPr>
        <p:sp>
          <p:nvSpPr>
            <p:cNvPr id="34" name="object 34"/>
            <p:cNvSpPr/>
            <p:nvPr/>
          </p:nvSpPr>
          <p:spPr>
            <a:xfrm>
              <a:off x="1728172" y="8786955"/>
              <a:ext cx="2131695" cy="56515"/>
            </a:xfrm>
            <a:custGeom>
              <a:avLst/>
              <a:gdLst/>
              <a:ahLst/>
              <a:cxnLst/>
              <a:rect l="l" t="t" r="r" b="b"/>
              <a:pathLst>
                <a:path w="2131695" h="56515">
                  <a:moveTo>
                    <a:pt x="2131193" y="0"/>
                  </a:moveTo>
                  <a:lnTo>
                    <a:pt x="0" y="0"/>
                  </a:lnTo>
                  <a:lnTo>
                    <a:pt x="0" y="56231"/>
                  </a:lnTo>
                  <a:lnTo>
                    <a:pt x="2131193" y="56231"/>
                  </a:lnTo>
                  <a:lnTo>
                    <a:pt x="213119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728172" y="8786955"/>
              <a:ext cx="2131695" cy="287020"/>
            </a:xfrm>
            <a:custGeom>
              <a:avLst/>
              <a:gdLst/>
              <a:ahLst/>
              <a:cxnLst/>
              <a:rect l="l" t="t" r="r" b="b"/>
              <a:pathLst>
                <a:path w="2131695" h="287020">
                  <a:moveTo>
                    <a:pt x="0" y="0"/>
                  </a:moveTo>
                  <a:lnTo>
                    <a:pt x="2131193" y="0"/>
                  </a:lnTo>
                  <a:lnTo>
                    <a:pt x="2131193" y="56231"/>
                  </a:lnTo>
                  <a:lnTo>
                    <a:pt x="0" y="56231"/>
                  </a:lnTo>
                  <a:lnTo>
                    <a:pt x="0" y="0"/>
                  </a:lnTo>
                  <a:close/>
                </a:path>
                <a:path w="2131695" h="287020">
                  <a:moveTo>
                    <a:pt x="5623" y="50608"/>
                  </a:moveTo>
                  <a:lnTo>
                    <a:pt x="5623" y="28678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694599" y="8995366"/>
              <a:ext cx="78740" cy="78740"/>
            </a:xfrm>
            <a:custGeom>
              <a:avLst/>
              <a:gdLst/>
              <a:ahLst/>
              <a:cxnLst/>
              <a:rect l="l" t="t" r="r" b="b"/>
              <a:pathLst>
                <a:path w="78739" h="78740">
                  <a:moveTo>
                    <a:pt x="78367" y="0"/>
                  </a:moveTo>
                  <a:lnTo>
                    <a:pt x="0" y="0"/>
                  </a:lnTo>
                  <a:lnTo>
                    <a:pt x="39197" y="78372"/>
                  </a:lnTo>
                  <a:lnTo>
                    <a:pt x="783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830319" y="8432694"/>
              <a:ext cx="0" cy="354330"/>
            </a:xfrm>
            <a:custGeom>
              <a:avLst/>
              <a:gdLst/>
              <a:ahLst/>
              <a:cxnLst/>
              <a:rect l="l" t="t" r="r" b="b"/>
              <a:pathLst>
                <a:path h="354329">
                  <a:moveTo>
                    <a:pt x="0" y="35426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91148" y="8432694"/>
              <a:ext cx="78740" cy="78740"/>
            </a:xfrm>
            <a:custGeom>
              <a:avLst/>
              <a:gdLst/>
              <a:ahLst/>
              <a:cxnLst/>
              <a:rect l="l" t="t" r="r" b="b"/>
              <a:pathLst>
                <a:path w="78739" h="78740">
                  <a:moveTo>
                    <a:pt x="39170" y="0"/>
                  </a:moveTo>
                  <a:lnTo>
                    <a:pt x="0" y="78371"/>
                  </a:lnTo>
                  <a:lnTo>
                    <a:pt x="78367" y="78371"/>
                  </a:lnTo>
                  <a:lnTo>
                    <a:pt x="391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501799" y="8837797"/>
            <a:ext cx="6324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EFFORT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47993" y="8578209"/>
            <a:ext cx="440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"/>
                <a:cs typeface="Arial"/>
              </a:rPr>
              <a:t>LOAD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7787" y="2931842"/>
            <a:ext cx="11887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CLASS</a:t>
            </a:r>
            <a:r>
              <a:rPr sz="16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2853" y="5844336"/>
            <a:ext cx="12192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CLASS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2853" y="8764743"/>
            <a:ext cx="14331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CLASS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055764" y="1883804"/>
            <a:ext cx="3352800" cy="2457450"/>
          </a:xfrm>
          <a:custGeom>
            <a:avLst/>
            <a:gdLst/>
            <a:ahLst/>
            <a:cxnLst/>
            <a:rect l="l" t="t" r="r" b="b"/>
            <a:pathLst>
              <a:path w="3352800" h="2457450">
                <a:moveTo>
                  <a:pt x="0" y="0"/>
                </a:moveTo>
                <a:lnTo>
                  <a:pt x="3352802" y="0"/>
                </a:lnTo>
                <a:lnTo>
                  <a:pt x="3352802" y="2457450"/>
                </a:lnTo>
                <a:lnTo>
                  <a:pt x="0" y="245745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55764" y="4798454"/>
            <a:ext cx="3352800" cy="2457450"/>
          </a:xfrm>
          <a:custGeom>
            <a:avLst/>
            <a:gdLst/>
            <a:ahLst/>
            <a:cxnLst/>
            <a:rect l="l" t="t" r="r" b="b"/>
            <a:pathLst>
              <a:path w="3352800" h="2457450">
                <a:moveTo>
                  <a:pt x="0" y="0"/>
                </a:moveTo>
                <a:lnTo>
                  <a:pt x="3352802" y="0"/>
                </a:lnTo>
                <a:lnTo>
                  <a:pt x="3352802" y="2457450"/>
                </a:lnTo>
                <a:lnTo>
                  <a:pt x="0" y="245745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55764" y="7754205"/>
            <a:ext cx="3352800" cy="2457450"/>
          </a:xfrm>
          <a:custGeom>
            <a:avLst/>
            <a:gdLst/>
            <a:ahLst/>
            <a:cxnLst/>
            <a:rect l="l" t="t" r="r" b="b"/>
            <a:pathLst>
              <a:path w="3352800" h="2457450">
                <a:moveTo>
                  <a:pt x="0" y="0"/>
                </a:moveTo>
                <a:lnTo>
                  <a:pt x="3352802" y="0"/>
                </a:lnTo>
                <a:lnTo>
                  <a:pt x="3352802" y="2457450"/>
                </a:lnTo>
                <a:lnTo>
                  <a:pt x="0" y="245745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221</Words>
  <Application>Microsoft Office PowerPoint</Application>
  <PresentationFormat>Custom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levers1.cdr</dc:title>
  <dc:creator>BY V.RYAN</dc:creator>
  <cp:keywords>EXAMINATION QUESTIONS - CLASSES OF LEVERS</cp:keywords>
  <cp:lastModifiedBy>Vincent RYan</cp:lastModifiedBy>
  <cp:revision>1</cp:revision>
  <dcterms:created xsi:type="dcterms:W3CDTF">2023-09-12T13:59:06Z</dcterms:created>
  <dcterms:modified xsi:type="dcterms:W3CDTF">2023-09-12T13:59:23Z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2023-09-12T00:00:00Z</vt:filetime>
  </property>
  <property fmtid="{D5CDD505-2E9C-101B-9397-08002B2CF9AE}" pid="5" name="Producer">
    <vt:lpwstr>Corel PDF Engine Version 19.1.0.419</vt:lpwstr>
  </property>
</Properties>
</file>